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6"/>
  </p:notesMasterIdLst>
  <p:handoutMasterIdLst>
    <p:handoutMasterId r:id="rId17"/>
  </p:handoutMasterIdLst>
  <p:sldIdLst>
    <p:sldId id="256" r:id="rId2"/>
    <p:sldId id="313" r:id="rId3"/>
    <p:sldId id="257" r:id="rId4"/>
    <p:sldId id="373" r:id="rId5"/>
    <p:sldId id="376" r:id="rId6"/>
    <p:sldId id="294" r:id="rId7"/>
    <p:sldId id="374" r:id="rId8"/>
    <p:sldId id="260" r:id="rId9"/>
    <p:sldId id="375" r:id="rId10"/>
    <p:sldId id="265" r:id="rId11"/>
    <p:sldId id="259" r:id="rId12"/>
    <p:sldId id="263" r:id="rId13"/>
    <p:sldId id="262" r:id="rId14"/>
    <p:sldId id="377" r:id="rId15"/>
  </p:sldIdLst>
  <p:sldSz cx="12192000" cy="6858000"/>
  <p:notesSz cx="6858000" cy="9144000"/>
  <p:embeddedFontLst>
    <p:embeddedFont>
      <p:font typeface="Aleo" panose="00000500000000000000" pitchFamily="2" charset="0"/>
      <p:regular r:id="rId18"/>
      <p:bold r:id="rId19"/>
      <p:italic r:id="rId20"/>
      <p:boldItalic r:id="rId21"/>
    </p:embeddedFont>
    <p:embeddedFont>
      <p:font typeface="Helvetica" panose="020B0604020202020204" pitchFamily="34" charset="0"/>
      <p:regular r:id="rId22"/>
      <p:bold r:id="rId23"/>
      <p:italic r:id="rId24"/>
      <p:boldItalic r:id="rId25"/>
    </p:embeddedFont>
    <p:embeddedFont>
      <p:font typeface="Lato" panose="020F0502020204030203" pitchFamily="34" charset="0"/>
      <p:regular r:id="rId26"/>
      <p:bold r:id="rId27"/>
      <p:italic r:id="rId28"/>
      <p:boldItalic r:id="rId29"/>
    </p:embeddedFont>
  </p:embeddedFontLst>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userDrawn="1">
          <p15:clr>
            <a:srgbClr val="A4A3A4"/>
          </p15:clr>
        </p15:guide>
        <p15:guide id="4" orient="horz" pos="3884">
          <p15:clr>
            <a:srgbClr val="A4A3A4"/>
          </p15:clr>
        </p15:guide>
        <p15:guide id="5" orient="horz" pos="300">
          <p15:clr>
            <a:srgbClr val="A4A3A4"/>
          </p15:clr>
        </p15:guide>
        <p15:guide id="9" pos="7378" userDrawn="1">
          <p15:clr>
            <a:srgbClr val="A4A3A4"/>
          </p15:clr>
        </p15:guide>
        <p15:guide id="10" pos="302" userDrawn="1">
          <p15:clr>
            <a:srgbClr val="A4A3A4"/>
          </p15:clr>
        </p15:guide>
        <p15:guide id="11" pos="3840" userDrawn="1">
          <p15:clr>
            <a:srgbClr val="A4A3A4"/>
          </p15:clr>
        </p15:guide>
        <p15:guide id="12" orient="horz" pos="1117"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957"/>
    <a:srgbClr val="C29A5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30" autoAdjust="0"/>
    <p:restoredTop sz="94607" autoAdjust="0"/>
  </p:normalViewPr>
  <p:slideViewPr>
    <p:cSldViewPr showGuides="1">
      <p:cViewPr varScale="1">
        <p:scale>
          <a:sx n="115" d="100"/>
          <a:sy n="115" d="100"/>
        </p:scale>
        <p:origin x="100" y="260"/>
      </p:cViewPr>
      <p:guideLst>
        <p:guide orient="horz" pos="2160"/>
        <p:guide orient="horz" pos="3884"/>
        <p:guide orient="horz" pos="300"/>
        <p:guide pos="7378"/>
        <p:guide pos="302"/>
        <p:guide pos="3840"/>
        <p:guide orient="horz" pos="1117"/>
      </p:guideLst>
    </p:cSldViewPr>
  </p:slideViewPr>
  <p:notesTextViewPr>
    <p:cViewPr>
      <p:scale>
        <a:sx n="1" d="1"/>
        <a:sy n="1" d="1"/>
      </p:scale>
      <p:origin x="0" y="0"/>
    </p:cViewPr>
  </p:notesTextViewPr>
  <p:notesViewPr>
    <p:cSldViewPr showGuides="1">
      <p:cViewPr varScale="1">
        <p:scale>
          <a:sx n="88" d="100"/>
          <a:sy n="88" d="100"/>
        </p:scale>
        <p:origin x="373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994342-D567-4CA1-8DDB-D2261EF3F666}" type="doc">
      <dgm:prSet loTypeId="urn:microsoft.com/office/officeart/2005/8/layout/hProcess9" loCatId="process" qsTypeId="urn:microsoft.com/office/officeart/2005/8/quickstyle/simple1" qsCatId="simple" csTypeId="urn:microsoft.com/office/officeart/2005/8/colors/accent1_2" csCatId="accent1" phldr="1"/>
      <dgm:spPr/>
    </dgm:pt>
    <dgm:pt modelId="{EFFC2535-A10F-46D2-BA8D-9AF3235CAD4E}">
      <dgm:prSet phldrT="[Teksti]"/>
      <dgm:spPr/>
      <dgm:t>
        <a:bodyPr/>
        <a:lstStyle/>
        <a:p>
          <a:r>
            <a:rPr lang="en-GB" noProof="0" dirty="0"/>
            <a:t>Starting point</a:t>
          </a:r>
        </a:p>
      </dgm:t>
    </dgm:pt>
    <dgm:pt modelId="{D406D7FB-59D5-4EDB-A375-9264CFDB6F41}" type="parTrans" cxnId="{405467FF-0F0D-44E8-824F-BEBA9FA6C3E6}">
      <dgm:prSet/>
      <dgm:spPr/>
      <dgm:t>
        <a:bodyPr/>
        <a:lstStyle/>
        <a:p>
          <a:endParaRPr lang="fi-FI"/>
        </a:p>
      </dgm:t>
    </dgm:pt>
    <dgm:pt modelId="{BC6E5B0A-AE36-4D1E-8A55-0F113079137F}" type="sibTrans" cxnId="{405467FF-0F0D-44E8-824F-BEBA9FA6C3E6}">
      <dgm:prSet/>
      <dgm:spPr/>
      <dgm:t>
        <a:bodyPr/>
        <a:lstStyle/>
        <a:p>
          <a:endParaRPr lang="fi-FI"/>
        </a:p>
      </dgm:t>
    </dgm:pt>
    <dgm:pt modelId="{0D285A38-38EF-402B-9E32-AC85922BAACE}">
      <dgm:prSet phldrT="[Teksti]"/>
      <dgm:spPr/>
      <dgm:t>
        <a:bodyPr/>
        <a:lstStyle/>
        <a:p>
          <a:r>
            <a:rPr lang="en-GB" noProof="0" dirty="0"/>
            <a:t>All material leading to results = </a:t>
          </a:r>
        </a:p>
        <a:p>
          <a:r>
            <a:rPr lang="en-GB" noProof="0" dirty="0"/>
            <a:t>DATA</a:t>
          </a:r>
        </a:p>
      </dgm:t>
    </dgm:pt>
    <dgm:pt modelId="{670EC7A7-CF1A-4D29-84A5-89A897BE1FF4}" type="parTrans" cxnId="{3A9C510A-F299-4FB9-B846-C529B251D17C}">
      <dgm:prSet/>
      <dgm:spPr/>
      <dgm:t>
        <a:bodyPr/>
        <a:lstStyle/>
        <a:p>
          <a:endParaRPr lang="fi-FI"/>
        </a:p>
      </dgm:t>
    </dgm:pt>
    <dgm:pt modelId="{D6B02DA7-648A-40B8-9489-B9891616B267}" type="sibTrans" cxnId="{3A9C510A-F299-4FB9-B846-C529B251D17C}">
      <dgm:prSet/>
      <dgm:spPr/>
      <dgm:t>
        <a:bodyPr/>
        <a:lstStyle/>
        <a:p>
          <a:endParaRPr lang="fi-FI"/>
        </a:p>
      </dgm:t>
    </dgm:pt>
    <dgm:pt modelId="{6B4FC189-18EC-48F7-8F7F-32EEB13269BA}">
      <dgm:prSet phldrT="[Teksti]"/>
      <dgm:spPr/>
      <dgm:t>
        <a:bodyPr/>
        <a:lstStyle/>
        <a:p>
          <a:r>
            <a:rPr lang="en-GB" noProof="0" dirty="0"/>
            <a:t>Results</a:t>
          </a:r>
        </a:p>
      </dgm:t>
    </dgm:pt>
    <dgm:pt modelId="{0F8E124B-9D3A-4CC2-9993-DDF52250B1AE}" type="parTrans" cxnId="{8C94F165-2FBB-40B3-A3E1-4DA81D1207C0}">
      <dgm:prSet/>
      <dgm:spPr/>
      <dgm:t>
        <a:bodyPr/>
        <a:lstStyle/>
        <a:p>
          <a:endParaRPr lang="fi-FI"/>
        </a:p>
      </dgm:t>
    </dgm:pt>
    <dgm:pt modelId="{26C0D004-65F2-44A4-BE4E-A4B8320E1D68}" type="sibTrans" cxnId="{8C94F165-2FBB-40B3-A3E1-4DA81D1207C0}">
      <dgm:prSet/>
      <dgm:spPr/>
      <dgm:t>
        <a:bodyPr/>
        <a:lstStyle/>
        <a:p>
          <a:endParaRPr lang="fi-FI"/>
        </a:p>
      </dgm:t>
    </dgm:pt>
    <dgm:pt modelId="{900A9CFA-9435-4008-B6F9-6BC951E02D39}" type="pres">
      <dgm:prSet presAssocID="{92994342-D567-4CA1-8DDB-D2261EF3F666}" presName="CompostProcess" presStyleCnt="0">
        <dgm:presLayoutVars>
          <dgm:dir/>
          <dgm:resizeHandles val="exact"/>
        </dgm:presLayoutVars>
      </dgm:prSet>
      <dgm:spPr/>
    </dgm:pt>
    <dgm:pt modelId="{1D22F2EB-4B50-42BB-839B-7601BF1DE08D}" type="pres">
      <dgm:prSet presAssocID="{92994342-D567-4CA1-8DDB-D2261EF3F666}" presName="arrow" presStyleLbl="bgShp" presStyleIdx="0" presStyleCnt="1" custLinFactNeighborX="-635" custLinFactNeighborY="-12974"/>
      <dgm:spPr/>
    </dgm:pt>
    <dgm:pt modelId="{5D699837-69E2-42A5-9C03-DBEFF6879741}" type="pres">
      <dgm:prSet presAssocID="{92994342-D567-4CA1-8DDB-D2261EF3F666}" presName="linearProcess" presStyleCnt="0"/>
      <dgm:spPr/>
    </dgm:pt>
    <dgm:pt modelId="{D1A7895D-E389-4118-A430-EE8FDEECFA5E}" type="pres">
      <dgm:prSet presAssocID="{EFFC2535-A10F-46D2-BA8D-9AF3235CAD4E}" presName="textNode" presStyleLbl="node1" presStyleIdx="0" presStyleCnt="3">
        <dgm:presLayoutVars>
          <dgm:bulletEnabled val="1"/>
        </dgm:presLayoutVars>
      </dgm:prSet>
      <dgm:spPr/>
    </dgm:pt>
    <dgm:pt modelId="{AC5032BA-3144-49F1-8646-06021A341E94}" type="pres">
      <dgm:prSet presAssocID="{BC6E5B0A-AE36-4D1E-8A55-0F113079137F}" presName="sibTrans" presStyleCnt="0"/>
      <dgm:spPr/>
    </dgm:pt>
    <dgm:pt modelId="{DD986469-9B73-43C5-AC50-CDE91D6E9D1B}" type="pres">
      <dgm:prSet presAssocID="{0D285A38-38EF-402B-9E32-AC85922BAACE}" presName="textNode" presStyleLbl="node1" presStyleIdx="1" presStyleCnt="3">
        <dgm:presLayoutVars>
          <dgm:bulletEnabled val="1"/>
        </dgm:presLayoutVars>
      </dgm:prSet>
      <dgm:spPr/>
    </dgm:pt>
    <dgm:pt modelId="{1D549104-CD13-40E3-8A33-553E8A7D1968}" type="pres">
      <dgm:prSet presAssocID="{D6B02DA7-648A-40B8-9489-B9891616B267}" presName="sibTrans" presStyleCnt="0"/>
      <dgm:spPr/>
    </dgm:pt>
    <dgm:pt modelId="{7BBD3448-7204-4E62-9D3A-E4A284F72ECE}" type="pres">
      <dgm:prSet presAssocID="{6B4FC189-18EC-48F7-8F7F-32EEB13269BA}" presName="textNode" presStyleLbl="node1" presStyleIdx="2" presStyleCnt="3">
        <dgm:presLayoutVars>
          <dgm:bulletEnabled val="1"/>
        </dgm:presLayoutVars>
      </dgm:prSet>
      <dgm:spPr/>
    </dgm:pt>
  </dgm:ptLst>
  <dgm:cxnLst>
    <dgm:cxn modelId="{3A9C510A-F299-4FB9-B846-C529B251D17C}" srcId="{92994342-D567-4CA1-8DDB-D2261EF3F666}" destId="{0D285A38-38EF-402B-9E32-AC85922BAACE}" srcOrd="1" destOrd="0" parTransId="{670EC7A7-CF1A-4D29-84A5-89A897BE1FF4}" sibTransId="{D6B02DA7-648A-40B8-9489-B9891616B267}"/>
    <dgm:cxn modelId="{D963EF3B-1BAB-4627-8F3F-EEF171B26103}" type="presOf" srcId="{EFFC2535-A10F-46D2-BA8D-9AF3235CAD4E}" destId="{D1A7895D-E389-4118-A430-EE8FDEECFA5E}" srcOrd="0" destOrd="0" presId="urn:microsoft.com/office/officeart/2005/8/layout/hProcess9"/>
    <dgm:cxn modelId="{8C94F165-2FBB-40B3-A3E1-4DA81D1207C0}" srcId="{92994342-D567-4CA1-8DDB-D2261EF3F666}" destId="{6B4FC189-18EC-48F7-8F7F-32EEB13269BA}" srcOrd="2" destOrd="0" parTransId="{0F8E124B-9D3A-4CC2-9993-DDF52250B1AE}" sibTransId="{26C0D004-65F2-44A4-BE4E-A4B8320E1D68}"/>
    <dgm:cxn modelId="{BD4CD047-FB78-4948-A28E-20DF7ABC2990}" type="presOf" srcId="{6B4FC189-18EC-48F7-8F7F-32EEB13269BA}" destId="{7BBD3448-7204-4E62-9D3A-E4A284F72ECE}" srcOrd="0" destOrd="0" presId="urn:microsoft.com/office/officeart/2005/8/layout/hProcess9"/>
    <dgm:cxn modelId="{1F644A49-0B70-4334-B45A-EC6ACB32DBA3}" type="presOf" srcId="{0D285A38-38EF-402B-9E32-AC85922BAACE}" destId="{DD986469-9B73-43C5-AC50-CDE91D6E9D1B}" srcOrd="0" destOrd="0" presId="urn:microsoft.com/office/officeart/2005/8/layout/hProcess9"/>
    <dgm:cxn modelId="{94C9C0E5-754B-47D9-807E-D1A1D80BA7B6}" type="presOf" srcId="{92994342-D567-4CA1-8DDB-D2261EF3F666}" destId="{900A9CFA-9435-4008-B6F9-6BC951E02D39}" srcOrd="0" destOrd="0" presId="urn:microsoft.com/office/officeart/2005/8/layout/hProcess9"/>
    <dgm:cxn modelId="{405467FF-0F0D-44E8-824F-BEBA9FA6C3E6}" srcId="{92994342-D567-4CA1-8DDB-D2261EF3F666}" destId="{EFFC2535-A10F-46D2-BA8D-9AF3235CAD4E}" srcOrd="0" destOrd="0" parTransId="{D406D7FB-59D5-4EDB-A375-9264CFDB6F41}" sibTransId="{BC6E5B0A-AE36-4D1E-8A55-0F113079137F}"/>
    <dgm:cxn modelId="{5E27F4BB-8E21-498A-8587-3E9C61426328}" type="presParOf" srcId="{900A9CFA-9435-4008-B6F9-6BC951E02D39}" destId="{1D22F2EB-4B50-42BB-839B-7601BF1DE08D}" srcOrd="0" destOrd="0" presId="urn:microsoft.com/office/officeart/2005/8/layout/hProcess9"/>
    <dgm:cxn modelId="{134D8614-5FB5-401D-B455-0AD3B124B306}" type="presParOf" srcId="{900A9CFA-9435-4008-B6F9-6BC951E02D39}" destId="{5D699837-69E2-42A5-9C03-DBEFF6879741}" srcOrd="1" destOrd="0" presId="urn:microsoft.com/office/officeart/2005/8/layout/hProcess9"/>
    <dgm:cxn modelId="{F8611C31-FBF8-47B9-939A-84EDBC33FE1A}" type="presParOf" srcId="{5D699837-69E2-42A5-9C03-DBEFF6879741}" destId="{D1A7895D-E389-4118-A430-EE8FDEECFA5E}" srcOrd="0" destOrd="0" presId="urn:microsoft.com/office/officeart/2005/8/layout/hProcess9"/>
    <dgm:cxn modelId="{D6A99721-79F0-4036-9F82-AE8D35856A0E}" type="presParOf" srcId="{5D699837-69E2-42A5-9C03-DBEFF6879741}" destId="{AC5032BA-3144-49F1-8646-06021A341E94}" srcOrd="1" destOrd="0" presId="urn:microsoft.com/office/officeart/2005/8/layout/hProcess9"/>
    <dgm:cxn modelId="{2EC999C9-2F4F-44B6-8BB2-A6724199F83F}" type="presParOf" srcId="{5D699837-69E2-42A5-9C03-DBEFF6879741}" destId="{DD986469-9B73-43C5-AC50-CDE91D6E9D1B}" srcOrd="2" destOrd="0" presId="urn:microsoft.com/office/officeart/2005/8/layout/hProcess9"/>
    <dgm:cxn modelId="{1A8AF68F-242E-490F-BD23-122686FF93D5}" type="presParOf" srcId="{5D699837-69E2-42A5-9C03-DBEFF6879741}" destId="{1D549104-CD13-40E3-8A33-553E8A7D1968}" srcOrd="3" destOrd="0" presId="urn:microsoft.com/office/officeart/2005/8/layout/hProcess9"/>
    <dgm:cxn modelId="{3ABC5B4E-DE40-43E6-92E6-13B6A2D26DAC}" type="presParOf" srcId="{5D699837-69E2-42A5-9C03-DBEFF6879741}" destId="{7BBD3448-7204-4E62-9D3A-E4A284F72ECE}"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22F2EB-4B50-42BB-839B-7601BF1DE08D}">
      <dsp:nvSpPr>
        <dsp:cNvPr id="0" name=""/>
        <dsp:cNvSpPr/>
      </dsp:nvSpPr>
      <dsp:spPr>
        <a:xfrm>
          <a:off x="781634" y="0"/>
          <a:ext cx="9545478" cy="439261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A7895D-E389-4118-A430-EE8FDEECFA5E}">
      <dsp:nvSpPr>
        <dsp:cNvPr id="0" name=""/>
        <dsp:cNvSpPr/>
      </dsp:nvSpPr>
      <dsp:spPr>
        <a:xfrm>
          <a:off x="12063" y="1317783"/>
          <a:ext cx="3614648" cy="175704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GB" sz="2900" kern="1200" noProof="0" dirty="0"/>
            <a:t>Starting point</a:t>
          </a:r>
        </a:p>
      </dsp:txBody>
      <dsp:txXfrm>
        <a:off x="97835" y="1403555"/>
        <a:ext cx="3443104" cy="1585500"/>
      </dsp:txXfrm>
    </dsp:sp>
    <dsp:sp modelId="{DD986469-9B73-43C5-AC50-CDE91D6E9D1B}">
      <dsp:nvSpPr>
        <dsp:cNvPr id="0" name=""/>
        <dsp:cNvSpPr/>
      </dsp:nvSpPr>
      <dsp:spPr>
        <a:xfrm>
          <a:off x="3807663" y="1317783"/>
          <a:ext cx="3614648" cy="175704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GB" sz="2900" kern="1200" noProof="0" dirty="0"/>
            <a:t>All material leading to results = </a:t>
          </a:r>
        </a:p>
        <a:p>
          <a:pPr marL="0" lvl="0" indent="0" algn="ctr" defTabSz="1289050">
            <a:lnSpc>
              <a:spcPct val="90000"/>
            </a:lnSpc>
            <a:spcBef>
              <a:spcPct val="0"/>
            </a:spcBef>
            <a:spcAft>
              <a:spcPct val="35000"/>
            </a:spcAft>
            <a:buNone/>
          </a:pPr>
          <a:r>
            <a:rPr lang="en-GB" sz="2900" kern="1200" noProof="0" dirty="0"/>
            <a:t>DATA</a:t>
          </a:r>
        </a:p>
      </dsp:txBody>
      <dsp:txXfrm>
        <a:off x="3893435" y="1403555"/>
        <a:ext cx="3443104" cy="1585500"/>
      </dsp:txXfrm>
    </dsp:sp>
    <dsp:sp modelId="{7BBD3448-7204-4E62-9D3A-E4A284F72ECE}">
      <dsp:nvSpPr>
        <dsp:cNvPr id="0" name=""/>
        <dsp:cNvSpPr/>
      </dsp:nvSpPr>
      <dsp:spPr>
        <a:xfrm>
          <a:off x="7603263" y="1317783"/>
          <a:ext cx="3614648" cy="175704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GB" sz="2900" kern="1200" noProof="0" dirty="0"/>
            <a:t>Results</a:t>
          </a:r>
        </a:p>
      </dsp:txBody>
      <dsp:txXfrm>
        <a:off x="7689035" y="1403555"/>
        <a:ext cx="3443104" cy="15855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sz="8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65808B-E55E-495E-AD4D-B469E5CD22EF}" type="datetimeFigureOut">
              <a:rPr lang="fi-FI" sz="800" smtClean="0"/>
              <a:t>28.5.2026</a:t>
            </a:fld>
            <a:endParaRPr lang="fi-FI" sz="8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sz="8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DAF4E2-CB80-489C-B09B-4F5EEF4552BF}" type="slidenum">
              <a:rPr lang="fi-FI" sz="800" smtClean="0"/>
              <a:t>‹#›</a:t>
            </a:fld>
            <a:endParaRPr lang="fi-FI" sz="800"/>
          </a:p>
        </p:txBody>
      </p:sp>
    </p:spTree>
    <p:extLst>
      <p:ext uri="{BB962C8B-B14F-4D97-AF65-F5344CB8AC3E}">
        <p14:creationId xmlns:p14="http://schemas.microsoft.com/office/powerpoint/2010/main" val="15791756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800"/>
            </a:lvl1pPr>
          </a:lstStyle>
          <a:p>
            <a:endParaRPr lang="fi-FI"/>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800"/>
            </a:lvl1pPr>
          </a:lstStyle>
          <a:p>
            <a:fld id="{4BDF7DAC-3845-4961-8DB5-52D3C261C68E}" type="datetimeFigureOut">
              <a:rPr lang="fi-FI" smtClean="0"/>
              <a:pPr/>
              <a:t>28.5.2026</a:t>
            </a:fld>
            <a:endParaRPr lang="fi-FI"/>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800"/>
            </a:lvl1pPr>
          </a:lstStyle>
          <a:p>
            <a:endParaRPr lang="fi-FI"/>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800"/>
            </a:lvl1pPr>
          </a:lstStyle>
          <a:p>
            <a:fld id="{DA2CDBA3-8E53-4B38-8A28-94E4F9D9260E}" type="slidenum">
              <a:rPr lang="fi-FI" smtClean="0"/>
              <a:pPr/>
              <a:t>‹#›</a:t>
            </a:fld>
            <a:endParaRPr lang="fi-FI"/>
          </a:p>
        </p:txBody>
      </p:sp>
    </p:spTree>
    <p:extLst>
      <p:ext uri="{BB962C8B-B14F-4D97-AF65-F5344CB8AC3E}">
        <p14:creationId xmlns:p14="http://schemas.microsoft.com/office/powerpoint/2010/main" val="603828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8.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9.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tsikkodia">
    <p:bg>
      <p:bgPr>
        <a:solidFill>
          <a:schemeClr val="accent2"/>
        </a:solidFill>
        <a:effectLst/>
      </p:bgPr>
    </p:bg>
    <p:spTree>
      <p:nvGrpSpPr>
        <p:cNvPr id="1" name=""/>
        <p:cNvGrpSpPr/>
        <p:nvPr/>
      </p:nvGrpSpPr>
      <p:grpSpPr>
        <a:xfrm>
          <a:off x="0" y="0"/>
          <a:ext cx="0" cy="0"/>
          <a:chOff x="0" y="0"/>
          <a:chExt cx="0" cy="0"/>
        </a:xfrm>
      </p:grpSpPr>
      <p:sp>
        <p:nvSpPr>
          <p:cNvPr id="7" name="Rectangle 6">
            <a:extLst>
              <a:ext uri="{C183D7F6-B498-43B3-948B-1728B52AA6E4}">
                <adec:decorative xmlns:adec="http://schemas.microsoft.com/office/drawing/2017/decorative" val="1"/>
              </a:ext>
            </a:extLst>
          </p:cNvPr>
          <p:cNvSpPr/>
          <p:nvPr userDrawn="1"/>
        </p:nvSpPr>
        <p:spPr>
          <a:xfrm>
            <a:off x="0" y="6669088"/>
            <a:ext cx="12192000" cy="188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636912"/>
            <a:ext cx="11233150" cy="2016224"/>
          </a:xfrm>
        </p:spPr>
        <p:txBody>
          <a:bodyPr anchor="ctr" anchorCtr="0"/>
          <a:lstStyle>
            <a:lvl1pPr algn="ctr">
              <a:defRPr sz="4000">
                <a:solidFill>
                  <a:schemeClr val="bg1"/>
                </a:solidFill>
              </a:defRPr>
            </a:lvl1pPr>
          </a:lstStyle>
          <a:p>
            <a:r>
              <a:rPr lang="fi-FI"/>
              <a:t>Muokkaa ots. perustyyl. napsautt.</a:t>
            </a:r>
            <a:endParaRPr lang="fi-FI" dirty="0"/>
          </a:p>
        </p:txBody>
      </p:sp>
      <p:sp>
        <p:nvSpPr>
          <p:cNvPr id="3"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479425" y="4941168"/>
            <a:ext cx="11233150" cy="576064"/>
          </a:xfrm>
        </p:spPr>
        <p:txBody>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sp>
        <p:nvSpPr>
          <p:cNvPr id="4" name="Date Placeholder 3">
            <a:extLst>
              <a:ext uri="{FF2B5EF4-FFF2-40B4-BE49-F238E27FC236}">
                <a16:creationId xmlns:a16="http://schemas.microsoft.com/office/drawing/2014/main" id="{0AD1896A-EFAA-4BA9-8C8F-8B9B4593D7F9}"/>
              </a:ext>
            </a:extLst>
          </p:cNvPr>
          <p:cNvSpPr>
            <a:spLocks noGrp="1"/>
          </p:cNvSpPr>
          <p:nvPr>
            <p:ph type="dt" sz="half" idx="10"/>
          </p:nvPr>
        </p:nvSpPr>
        <p:spPr/>
        <p:txBody>
          <a:bodyPr/>
          <a:lstStyle>
            <a:lvl1pPr>
              <a:defRPr>
                <a:noFill/>
              </a:defRPr>
            </a:lvl1pPr>
          </a:lstStyle>
          <a:p>
            <a:fld id="{19C6C855-9E5A-4DE4-9186-639BA19E8F14}" type="datetime1">
              <a:rPr lang="fi-FI" smtClean="0"/>
              <a:t>28.5.2026</a:t>
            </a:fld>
            <a:endParaRPr lang="fi-FI" dirty="0"/>
          </a:p>
        </p:txBody>
      </p:sp>
      <p:sp>
        <p:nvSpPr>
          <p:cNvPr id="5" name="Footer Placeholder 4">
            <a:extLst>
              <a:ext uri="{FF2B5EF4-FFF2-40B4-BE49-F238E27FC236}">
                <a16:creationId xmlns:a16="http://schemas.microsoft.com/office/drawing/2014/main" id="{D1B58722-24F1-44F1-B64D-27687C5A2239}"/>
              </a:ext>
            </a:extLst>
          </p:cNvPr>
          <p:cNvSpPr>
            <a:spLocks noGrp="1"/>
          </p:cNvSpPr>
          <p:nvPr>
            <p:ph type="ftr" sz="quarter" idx="11"/>
          </p:nvPr>
        </p:nvSpPr>
        <p:spPr/>
        <p:txBody>
          <a:bodyPr/>
          <a:lstStyle>
            <a:lvl1pPr>
              <a:defRPr>
                <a:noFill/>
              </a:defRPr>
            </a:lvl1pPr>
          </a:lstStyle>
          <a:p>
            <a:endParaRPr lang="fi-FI" dirty="0"/>
          </a:p>
        </p:txBody>
      </p:sp>
      <p:sp>
        <p:nvSpPr>
          <p:cNvPr id="6" name="Slide Number Placeholder 5">
            <a:extLst>
              <a:ext uri="{FF2B5EF4-FFF2-40B4-BE49-F238E27FC236}">
                <a16:creationId xmlns:a16="http://schemas.microsoft.com/office/drawing/2014/main" id="{0D9D9FC6-0017-47C1-B52A-864E27D92E5D}"/>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2" name="Group 11">
            <a:extLst>
              <a:ext uri="{C183D7F6-B498-43B3-948B-1728B52AA6E4}">
                <adec:decorative xmlns:adec="http://schemas.microsoft.com/office/drawing/2017/decorative" val="1"/>
              </a:ext>
            </a:extLst>
          </p:cNvPr>
          <p:cNvGrpSpPr>
            <a:grpSpLocks noChangeAspect="1"/>
          </p:cNvGrpSpPr>
          <p:nvPr userDrawn="1"/>
        </p:nvGrpSpPr>
        <p:grpSpPr>
          <a:xfrm>
            <a:off x="4984950" y="980728"/>
            <a:ext cx="2222099" cy="1440000"/>
            <a:chOff x="3287713" y="333375"/>
            <a:chExt cx="6107112" cy="3957638"/>
          </a:xfrm>
          <a:solidFill>
            <a:schemeClr val="bg1"/>
          </a:solidFill>
        </p:grpSpPr>
        <p:sp>
          <p:nvSpPr>
            <p:cNvPr id="9" name="Freeform 6"/>
            <p:cNvSpPr>
              <a:spLocks noEditPoints="1"/>
            </p:cNvSpPr>
            <p:nvPr userDrawn="1"/>
          </p:nvSpPr>
          <p:spPr bwMode="auto">
            <a:xfrm>
              <a:off x="5707063" y="333375"/>
              <a:ext cx="1254125" cy="2849563"/>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grpFill/>
            <a:ln w="6350">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0" name="Freeform 7"/>
            <p:cNvSpPr>
              <a:spLocks noEditPoints="1"/>
            </p:cNvSpPr>
            <p:nvPr userDrawn="1"/>
          </p:nvSpPr>
          <p:spPr bwMode="auto">
            <a:xfrm>
              <a:off x="3613150" y="3232150"/>
              <a:ext cx="5405437" cy="485775"/>
            </a:xfrm>
            <a:custGeom>
              <a:avLst/>
              <a:gdLst>
                <a:gd name="T0" fmla="*/ 13472 w 13623"/>
                <a:gd name="T1" fmla="*/ 815 h 1226"/>
                <a:gd name="T2" fmla="*/ 13021 w 13623"/>
                <a:gd name="T3" fmla="*/ 303 h 1226"/>
                <a:gd name="T4" fmla="*/ 12990 w 13623"/>
                <a:gd name="T5" fmla="*/ 261 h 1226"/>
                <a:gd name="T6" fmla="*/ 13616 w 13623"/>
                <a:gd name="T7" fmla="*/ 682 h 1226"/>
                <a:gd name="T8" fmla="*/ 12888 w 13623"/>
                <a:gd name="T9" fmla="*/ 907 h 1226"/>
                <a:gd name="T10" fmla="*/ 230 w 13623"/>
                <a:gd name="T11" fmla="*/ 1058 h 1226"/>
                <a:gd name="T12" fmla="*/ 144 w 13623"/>
                <a:gd name="T13" fmla="*/ 1089 h 1226"/>
                <a:gd name="T14" fmla="*/ 669 w 13623"/>
                <a:gd name="T15" fmla="*/ 372 h 1226"/>
                <a:gd name="T16" fmla="*/ 855 w 13623"/>
                <a:gd name="T17" fmla="*/ 965 h 1226"/>
                <a:gd name="T18" fmla="*/ 436 w 13623"/>
                <a:gd name="T19" fmla="*/ 278 h 1226"/>
                <a:gd name="T20" fmla="*/ 1379 w 13623"/>
                <a:gd name="T21" fmla="*/ 343 h 1226"/>
                <a:gd name="T22" fmla="*/ 1597 w 13623"/>
                <a:gd name="T23" fmla="*/ 974 h 1226"/>
                <a:gd name="T24" fmla="*/ 2685 w 13623"/>
                <a:gd name="T25" fmla="*/ 1006 h 1226"/>
                <a:gd name="T26" fmla="*/ 1853 w 13623"/>
                <a:gd name="T27" fmla="*/ 1011 h 1226"/>
                <a:gd name="T28" fmla="*/ 2183 w 13623"/>
                <a:gd name="T29" fmla="*/ 28 h 1226"/>
                <a:gd name="T30" fmla="*/ 2380 w 13623"/>
                <a:gd name="T31" fmla="*/ 4 h 1226"/>
                <a:gd name="T32" fmla="*/ 2827 w 13623"/>
                <a:gd name="T33" fmla="*/ 935 h 1226"/>
                <a:gd name="T34" fmla="*/ 3124 w 13623"/>
                <a:gd name="T35" fmla="*/ 682 h 1226"/>
                <a:gd name="T36" fmla="*/ 2863 w 13623"/>
                <a:gd name="T37" fmla="*/ 246 h 1226"/>
                <a:gd name="T38" fmla="*/ 3018 w 13623"/>
                <a:gd name="T39" fmla="*/ 255 h 1226"/>
                <a:gd name="T40" fmla="*/ 3180 w 13623"/>
                <a:gd name="T41" fmla="*/ 586 h 1226"/>
                <a:gd name="T42" fmla="*/ 2868 w 13623"/>
                <a:gd name="T43" fmla="*/ 1022 h 1226"/>
                <a:gd name="T44" fmla="*/ 3993 w 13623"/>
                <a:gd name="T45" fmla="*/ 278 h 1226"/>
                <a:gd name="T46" fmla="*/ 3660 w 13623"/>
                <a:gd name="T47" fmla="*/ 1006 h 1226"/>
                <a:gd name="T48" fmla="*/ 3496 w 13623"/>
                <a:gd name="T49" fmla="*/ 229 h 1226"/>
                <a:gd name="T50" fmla="*/ 4541 w 13623"/>
                <a:gd name="T51" fmla="*/ 621 h 1226"/>
                <a:gd name="T52" fmla="*/ 4678 w 13623"/>
                <a:gd name="T53" fmla="*/ 975 h 1226"/>
                <a:gd name="T54" fmla="*/ 5068 w 13623"/>
                <a:gd name="T55" fmla="*/ 229 h 1226"/>
                <a:gd name="T56" fmla="*/ 5532 w 13623"/>
                <a:gd name="T57" fmla="*/ 813 h 1226"/>
                <a:gd name="T58" fmla="*/ 4957 w 13623"/>
                <a:gd name="T59" fmla="*/ 262 h 1226"/>
                <a:gd name="T60" fmla="*/ 6431 w 13623"/>
                <a:gd name="T61" fmla="*/ 1006 h 1226"/>
                <a:gd name="T62" fmla="*/ 5600 w 13623"/>
                <a:gd name="T63" fmla="*/ 1011 h 1226"/>
                <a:gd name="T64" fmla="*/ 5929 w 13623"/>
                <a:gd name="T65" fmla="*/ 28 h 1226"/>
                <a:gd name="T66" fmla="*/ 6126 w 13623"/>
                <a:gd name="T67" fmla="*/ 4 h 1226"/>
                <a:gd name="T68" fmla="*/ 6570 w 13623"/>
                <a:gd name="T69" fmla="*/ 964 h 1226"/>
                <a:gd name="T70" fmla="*/ 7206 w 13623"/>
                <a:gd name="T71" fmla="*/ 297 h 1226"/>
                <a:gd name="T72" fmla="*/ 7132 w 13623"/>
                <a:gd name="T73" fmla="*/ 961 h 1226"/>
                <a:gd name="T74" fmla="*/ 7961 w 13623"/>
                <a:gd name="T75" fmla="*/ 372 h 1226"/>
                <a:gd name="T76" fmla="*/ 8147 w 13623"/>
                <a:gd name="T77" fmla="*/ 965 h 1226"/>
                <a:gd name="T78" fmla="*/ 7728 w 13623"/>
                <a:gd name="T79" fmla="*/ 278 h 1226"/>
                <a:gd name="T80" fmla="*/ 9042 w 13623"/>
                <a:gd name="T81" fmla="*/ 875 h 1226"/>
                <a:gd name="T82" fmla="*/ 8557 w 13623"/>
                <a:gd name="T83" fmla="*/ 277 h 1226"/>
                <a:gd name="T84" fmla="*/ 9387 w 13623"/>
                <a:gd name="T85" fmla="*/ 959 h 1226"/>
                <a:gd name="T86" fmla="*/ 9237 w 13623"/>
                <a:gd name="T87" fmla="*/ 266 h 1226"/>
                <a:gd name="T88" fmla="*/ 9915 w 13623"/>
                <a:gd name="T89" fmla="*/ 211 h 1226"/>
                <a:gd name="T90" fmla="*/ 10274 w 13623"/>
                <a:gd name="T91" fmla="*/ 885 h 1226"/>
                <a:gd name="T92" fmla="*/ 9546 w 13623"/>
                <a:gd name="T93" fmla="*/ 693 h 1226"/>
                <a:gd name="T94" fmla="*/ 10183 w 13623"/>
                <a:gd name="T95" fmla="*/ 887 h 1226"/>
                <a:gd name="T96" fmla="*/ 9823 w 13623"/>
                <a:gd name="T97" fmla="*/ 277 h 1226"/>
                <a:gd name="T98" fmla="*/ 11042 w 13623"/>
                <a:gd name="T99" fmla="*/ 321 h 1226"/>
                <a:gd name="T100" fmla="*/ 10866 w 13623"/>
                <a:gd name="T101" fmla="*/ 582 h 1226"/>
                <a:gd name="T102" fmla="*/ 10647 w 13623"/>
                <a:gd name="T103" fmla="*/ 490 h 1226"/>
                <a:gd name="T104" fmla="*/ 10539 w 13623"/>
                <a:gd name="T105" fmla="*/ 330 h 1226"/>
                <a:gd name="T106" fmla="*/ 11333 w 13623"/>
                <a:gd name="T107" fmla="*/ 854 h 1226"/>
                <a:gd name="T108" fmla="*/ 11222 w 13623"/>
                <a:gd name="T109" fmla="*/ 301 h 1226"/>
                <a:gd name="T110" fmla="*/ 11865 w 13623"/>
                <a:gd name="T111" fmla="*/ 941 h 1226"/>
                <a:gd name="T112" fmla="*/ 11547 w 13623"/>
                <a:gd name="T113" fmla="*/ 560 h 1226"/>
                <a:gd name="T114" fmla="*/ 11936 w 13623"/>
                <a:gd name="T115" fmla="*/ 235 h 1226"/>
                <a:gd name="T116" fmla="*/ 11612 w 13623"/>
                <a:gd name="T117" fmla="*/ 375 h 1226"/>
                <a:gd name="T118" fmla="*/ 12032 w 13623"/>
                <a:gd name="T119" fmla="*/ 808 h 1226"/>
                <a:gd name="T120" fmla="*/ 12733 w 13623"/>
                <a:gd name="T121" fmla="*/ 225 h 1226"/>
                <a:gd name="T122" fmla="*/ 12522 w 13623"/>
                <a:gd name="T123" fmla="*/ 973 h 1226"/>
                <a:gd name="T124" fmla="*/ 12096 w 13623"/>
                <a:gd name="T125" fmla="*/ 408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23" h="1226">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1" name="Freeform 8"/>
            <p:cNvSpPr>
              <a:spLocks noEditPoints="1"/>
            </p:cNvSpPr>
            <p:nvPr userDrawn="1"/>
          </p:nvSpPr>
          <p:spPr bwMode="auto">
            <a:xfrm>
              <a:off x="3287713" y="3803650"/>
              <a:ext cx="6107112" cy="487363"/>
            </a:xfrm>
            <a:custGeom>
              <a:avLst/>
              <a:gdLst>
                <a:gd name="T0" fmla="*/ 15152 w 15388"/>
                <a:gd name="T1" fmla="*/ 107 h 1226"/>
                <a:gd name="T2" fmla="*/ 14897 w 15388"/>
                <a:gd name="T3" fmla="*/ 62 h 1226"/>
                <a:gd name="T4" fmla="*/ 15297 w 15388"/>
                <a:gd name="T5" fmla="*/ 915 h 1226"/>
                <a:gd name="T6" fmla="*/ 14811 w 15388"/>
                <a:gd name="T7" fmla="*/ 978 h 1226"/>
                <a:gd name="T8" fmla="*/ 301 w 15388"/>
                <a:gd name="T9" fmla="*/ 928 h 1226"/>
                <a:gd name="T10" fmla="*/ 629 w 15388"/>
                <a:gd name="T11" fmla="*/ 263 h 1226"/>
                <a:gd name="T12" fmla="*/ 586 w 15388"/>
                <a:gd name="T13" fmla="*/ 997 h 1226"/>
                <a:gd name="T14" fmla="*/ 103 w 15388"/>
                <a:gd name="T15" fmla="*/ 285 h 1226"/>
                <a:gd name="T16" fmla="*/ 892 w 15388"/>
                <a:gd name="T17" fmla="*/ 231 h 1226"/>
                <a:gd name="T18" fmla="*/ 1676 w 15388"/>
                <a:gd name="T19" fmla="*/ 301 h 1226"/>
                <a:gd name="T20" fmla="*/ 2161 w 15388"/>
                <a:gd name="T21" fmla="*/ 257 h 1226"/>
                <a:gd name="T22" fmla="*/ 1933 w 15388"/>
                <a:gd name="T23" fmla="*/ 958 h 1226"/>
                <a:gd name="T24" fmla="*/ 2205 w 15388"/>
                <a:gd name="T25" fmla="*/ 224 h 1226"/>
                <a:gd name="T26" fmla="*/ 2983 w 15388"/>
                <a:gd name="T27" fmla="*/ 224 h 1226"/>
                <a:gd name="T28" fmla="*/ 3368 w 15388"/>
                <a:gd name="T29" fmla="*/ 272 h 1226"/>
                <a:gd name="T30" fmla="*/ 3402 w 15388"/>
                <a:gd name="T31" fmla="*/ 631 h 1226"/>
                <a:gd name="T32" fmla="*/ 3138 w 15388"/>
                <a:gd name="T33" fmla="*/ 936 h 1226"/>
                <a:gd name="T34" fmla="*/ 4338 w 15388"/>
                <a:gd name="T35" fmla="*/ 331 h 1226"/>
                <a:gd name="T36" fmla="*/ 4248 w 15388"/>
                <a:gd name="T37" fmla="*/ 946 h 1226"/>
                <a:gd name="T38" fmla="*/ 4188 w 15388"/>
                <a:gd name="T39" fmla="*/ 303 h 1226"/>
                <a:gd name="T40" fmla="*/ 3818 w 15388"/>
                <a:gd name="T41" fmla="*/ 961 h 1226"/>
                <a:gd name="T42" fmla="*/ 4703 w 15388"/>
                <a:gd name="T43" fmla="*/ 975 h 1226"/>
                <a:gd name="T44" fmla="*/ 4567 w 15388"/>
                <a:gd name="T45" fmla="*/ 593 h 1226"/>
                <a:gd name="T46" fmla="*/ 4922 w 15388"/>
                <a:gd name="T47" fmla="*/ 235 h 1226"/>
                <a:gd name="T48" fmla="*/ 4593 w 15388"/>
                <a:gd name="T49" fmla="*/ 432 h 1226"/>
                <a:gd name="T50" fmla="*/ 4928 w 15388"/>
                <a:gd name="T51" fmla="*/ 949 h 1226"/>
                <a:gd name="T52" fmla="*/ 5311 w 15388"/>
                <a:gd name="T53" fmla="*/ 272 h 1226"/>
                <a:gd name="T54" fmla="*/ 5190 w 15388"/>
                <a:gd name="T55" fmla="*/ 746 h 1226"/>
                <a:gd name="T56" fmla="*/ 5832 w 15388"/>
                <a:gd name="T57" fmla="*/ 423 h 1226"/>
                <a:gd name="T58" fmla="*/ 5525 w 15388"/>
                <a:gd name="T59" fmla="*/ 285 h 1226"/>
                <a:gd name="T60" fmla="*/ 6777 w 15388"/>
                <a:gd name="T61" fmla="*/ 224 h 1226"/>
                <a:gd name="T62" fmla="*/ 6428 w 15388"/>
                <a:gd name="T63" fmla="*/ 969 h 1226"/>
                <a:gd name="T64" fmla="*/ 7298 w 15388"/>
                <a:gd name="T65" fmla="*/ 337 h 1226"/>
                <a:gd name="T66" fmla="*/ 8031 w 15388"/>
                <a:gd name="T67" fmla="*/ 593 h 1226"/>
                <a:gd name="T68" fmla="*/ 7269 w 15388"/>
                <a:gd name="T69" fmla="*/ 876 h 1226"/>
                <a:gd name="T70" fmla="*/ 7794 w 15388"/>
                <a:gd name="T71" fmla="*/ 927 h 1226"/>
                <a:gd name="T72" fmla="*/ 7477 w 15388"/>
                <a:gd name="T73" fmla="*/ 277 h 1226"/>
                <a:gd name="T74" fmla="*/ 8170 w 15388"/>
                <a:gd name="T75" fmla="*/ 966 h 1226"/>
                <a:gd name="T76" fmla="*/ 8410 w 15388"/>
                <a:gd name="T77" fmla="*/ 272 h 1226"/>
                <a:gd name="T78" fmla="*/ 8438 w 15388"/>
                <a:gd name="T79" fmla="*/ 632 h 1226"/>
                <a:gd name="T80" fmla="*/ 9021 w 15388"/>
                <a:gd name="T81" fmla="*/ 1220 h 1226"/>
                <a:gd name="T82" fmla="*/ 9001 w 15388"/>
                <a:gd name="T83" fmla="*/ 260 h 1226"/>
                <a:gd name="T84" fmla="*/ 9841 w 15388"/>
                <a:gd name="T85" fmla="*/ 589 h 1226"/>
                <a:gd name="T86" fmla="*/ 9659 w 15388"/>
                <a:gd name="T87" fmla="*/ 629 h 1226"/>
                <a:gd name="T88" fmla="*/ 10325 w 15388"/>
                <a:gd name="T89" fmla="*/ 271 h 1226"/>
                <a:gd name="T90" fmla="*/ 10623 w 15388"/>
                <a:gd name="T91" fmla="*/ 795 h 1226"/>
                <a:gd name="T92" fmla="*/ 11531 w 15388"/>
                <a:gd name="T93" fmla="*/ 1005 h 1226"/>
                <a:gd name="T94" fmla="*/ 11063 w 15388"/>
                <a:gd name="T95" fmla="*/ 701 h 1226"/>
                <a:gd name="T96" fmla="*/ 11132 w 15388"/>
                <a:gd name="T97" fmla="*/ 107 h 1226"/>
                <a:gd name="T98" fmla="*/ 11422 w 15388"/>
                <a:gd name="T99" fmla="*/ 62 h 1226"/>
                <a:gd name="T100" fmla="*/ 12115 w 15388"/>
                <a:gd name="T101" fmla="*/ 890 h 1226"/>
                <a:gd name="T102" fmla="*/ 11710 w 15388"/>
                <a:gd name="T103" fmla="*/ 444 h 1226"/>
                <a:gd name="T104" fmla="*/ 12127 w 15388"/>
                <a:gd name="T105" fmla="*/ 314 h 1226"/>
                <a:gd name="T106" fmla="*/ 11996 w 15388"/>
                <a:gd name="T107" fmla="*/ 553 h 1226"/>
                <a:gd name="T108" fmla="*/ 11852 w 15388"/>
                <a:gd name="T109" fmla="*/ 1024 h 1226"/>
                <a:gd name="T110" fmla="*/ 12917 w 15388"/>
                <a:gd name="T111" fmla="*/ 302 h 1226"/>
                <a:gd name="T112" fmla="*/ 12364 w 15388"/>
                <a:gd name="T113" fmla="*/ 969 h 1226"/>
                <a:gd name="T114" fmla="*/ 12515 w 15388"/>
                <a:gd name="T115" fmla="*/ 282 h 1226"/>
                <a:gd name="T116" fmla="*/ 13648 w 15388"/>
                <a:gd name="T117" fmla="*/ 475 h 1226"/>
                <a:gd name="T118" fmla="*/ 13423 w 15388"/>
                <a:gd name="T119" fmla="*/ 679 h 1226"/>
                <a:gd name="T120" fmla="*/ 14304 w 15388"/>
                <a:gd name="T121" fmla="*/ 957 h 1226"/>
                <a:gd name="T122" fmla="*/ 13970 w 15388"/>
                <a:gd name="T123" fmla="*/ 330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88" h="1226">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27843072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Header Picture 2">
    <p:bg>
      <p:bgPr>
        <a:solidFill>
          <a:schemeClr val="accent4"/>
        </a:solidFill>
        <a:effectLst/>
      </p:bgPr>
    </p:bg>
    <p:spTree>
      <p:nvGrpSpPr>
        <p:cNvPr id="1" name=""/>
        <p:cNvGrpSpPr/>
        <p:nvPr/>
      </p:nvGrpSpPr>
      <p:grpSpPr>
        <a:xfrm>
          <a:off x="0" y="0"/>
          <a:ext cx="0" cy="0"/>
          <a:chOff x="0" y="0"/>
          <a:chExt cx="0" cy="0"/>
        </a:xfrm>
      </p:grpSpPr>
      <p:sp>
        <p:nvSpPr>
          <p:cNvPr id="12" name="Picture Placeholder 2">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a:prstGeom prst="rect">
            <a:avLst/>
          </a:prstGeom>
          <a:solidFill>
            <a:schemeClr val="bg2"/>
          </a:solidFill>
        </p:spPr>
        <p:txBody>
          <a:bodyPr/>
          <a:lstStyle>
            <a:lvl1pPr marL="0" indent="0" algn="r">
              <a:buFontTx/>
              <a:buNone/>
              <a:defRPr sz="1000"/>
            </a:lvl1pPr>
          </a:lstStyle>
          <a:p>
            <a:r>
              <a:rPr lang="fi-FI"/>
              <a:t>Lisää kuva napsauttamalla kuvaketta</a:t>
            </a:r>
          </a:p>
        </p:txBody>
      </p:sp>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noFill/>
              </a:defRPr>
            </a:lvl1pPr>
          </a:lstStyle>
          <a:p>
            <a:fld id="{4624180B-8015-49CC-8FC8-AB51CE1DF40D}" type="datetime1">
              <a:rPr lang="fi-FI" smtClean="0"/>
              <a:pPr/>
              <a:t>28.5.2026</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noFill/>
              </a:defRPr>
            </a:lvl1pPr>
          </a:lstStyle>
          <a:p>
            <a:endParaRPr lang="fi-FI" dirty="0"/>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3" name="Group 12">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accent2"/>
          </a:solidFill>
        </p:grpSpPr>
        <p:sp>
          <p:nvSpPr>
            <p:cNvPr id="14"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4319587" cy="2015802"/>
          </a:xfrm>
        </p:spPr>
        <p:txBody>
          <a:bodyPr anchor="t" anchorCtr="0"/>
          <a:lstStyle>
            <a:lvl1pPr algn="l">
              <a:defRPr sz="4000">
                <a:solidFill>
                  <a:schemeClr val="accent2"/>
                </a:solidFill>
              </a:defRPr>
            </a:lvl1pPr>
          </a:lstStyle>
          <a:p>
            <a:r>
              <a:rPr lang="fi-FI"/>
              <a:t>Muokkaa ots. perustyyl. napsautt.</a:t>
            </a:r>
            <a:endParaRPr lang="fi-FI" dirty="0"/>
          </a:p>
        </p:txBody>
      </p:sp>
      <p:sp>
        <p:nvSpPr>
          <p:cNvPr id="21"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89"/>
            <a:ext cx="4319587" cy="1008435"/>
          </a:xfrm>
        </p:spPr>
        <p:txBody>
          <a:bodyPr/>
          <a:lstStyle>
            <a:lvl1pPr marL="0" indent="0" algn="l">
              <a:buNone/>
              <a:defRPr sz="20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spTree>
    <p:extLst>
      <p:ext uri="{BB962C8B-B14F-4D97-AF65-F5344CB8AC3E}">
        <p14:creationId xmlns:p14="http://schemas.microsoft.com/office/powerpoint/2010/main" val="6908110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Header Picture 3">
    <p:bg>
      <p:bgPr>
        <a:solidFill>
          <a:schemeClr val="bg2"/>
        </a:solidFill>
        <a:effectLst/>
      </p:bgPr>
    </p:bg>
    <p:spTree>
      <p:nvGrpSpPr>
        <p:cNvPr id="1" name=""/>
        <p:cNvGrpSpPr/>
        <p:nvPr/>
      </p:nvGrpSpPr>
      <p:grpSpPr>
        <a:xfrm>
          <a:off x="0" y="0"/>
          <a:ext cx="0" cy="0"/>
          <a:chOff x="0" y="0"/>
          <a:chExt cx="0" cy="0"/>
        </a:xfrm>
      </p:grpSpPr>
      <p:sp>
        <p:nvSpPr>
          <p:cNvPr id="3" name="Picture Placeholder 2">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a:prstGeom prst="rect">
            <a:avLst/>
          </a:prstGeom>
          <a:solidFill>
            <a:schemeClr val="bg2"/>
          </a:solidFill>
        </p:spPr>
        <p:txBody>
          <a:bodyPr/>
          <a:lstStyle>
            <a:lvl1pPr marL="0" indent="0" algn="r">
              <a:buFontTx/>
              <a:buNone/>
              <a:defRPr sz="1000"/>
            </a:lvl1pPr>
          </a:lstStyle>
          <a:p>
            <a:r>
              <a:rPr lang="fi-FI"/>
              <a:t>Lisää kuva napsauttamalla kuvaketta</a:t>
            </a:r>
          </a:p>
        </p:txBody>
      </p:sp>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noFill/>
              </a:defRPr>
            </a:lvl1pPr>
          </a:lstStyle>
          <a:p>
            <a:fld id="{8F4A030A-E755-4794-B7F1-8E097E751B92}" type="datetime1">
              <a:rPr lang="fi-FI" smtClean="0"/>
              <a:pPr/>
              <a:t>28.5.2026</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noFill/>
              </a:defRPr>
            </a:lvl1pPr>
          </a:lstStyle>
          <a:p>
            <a:endParaRPr lang="fi-FI" dirty="0"/>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3" name="Group 12">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accent2"/>
          </a:solidFill>
        </p:grpSpPr>
        <p:sp>
          <p:nvSpPr>
            <p:cNvPr id="14"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4319587" cy="2015802"/>
          </a:xfrm>
        </p:spPr>
        <p:txBody>
          <a:bodyPr anchor="t" anchorCtr="0"/>
          <a:lstStyle>
            <a:lvl1pPr algn="l">
              <a:defRPr sz="4000">
                <a:solidFill>
                  <a:schemeClr val="accent2"/>
                </a:solidFill>
              </a:defRPr>
            </a:lvl1pPr>
          </a:lstStyle>
          <a:p>
            <a:r>
              <a:rPr lang="fi-FI"/>
              <a:t>Muokkaa ots. perustyyl. napsautt.</a:t>
            </a:r>
            <a:endParaRPr lang="fi-FI" dirty="0"/>
          </a:p>
        </p:txBody>
      </p:sp>
      <p:sp>
        <p:nvSpPr>
          <p:cNvPr id="21"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89"/>
            <a:ext cx="4319587" cy="1008435"/>
          </a:xfrm>
        </p:spPr>
        <p:txBody>
          <a:bodyPr/>
          <a:lstStyle>
            <a:lvl1pPr marL="0" indent="0" algn="l">
              <a:buNone/>
              <a:defRPr sz="20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spTree>
    <p:extLst>
      <p:ext uri="{BB962C8B-B14F-4D97-AF65-F5344CB8AC3E}">
        <p14:creationId xmlns:p14="http://schemas.microsoft.com/office/powerpoint/2010/main" val="21057167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5FF9-A78E-4CF4-B5E2-B7A6975E6390}"/>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EE9A2C6A-237E-4CC0-8B87-1385E02D4E57}"/>
              </a:ext>
            </a:extLst>
          </p:cNvPr>
          <p:cNvSpPr>
            <a:spLocks noGrp="1"/>
          </p:cNvSpPr>
          <p:nvPr>
            <p:ph sz="half" idx="1"/>
          </p:nvPr>
        </p:nvSpPr>
        <p:spPr>
          <a:xfrm>
            <a:off x="479425" y="1773239"/>
            <a:ext cx="5472559"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Content Placeholder 3">
            <a:extLst>
              <a:ext uri="{FF2B5EF4-FFF2-40B4-BE49-F238E27FC236}">
                <a16:creationId xmlns:a16="http://schemas.microsoft.com/office/drawing/2014/main" id="{304B0243-5A40-466C-827C-48D578625484}"/>
              </a:ext>
            </a:extLst>
          </p:cNvPr>
          <p:cNvSpPr>
            <a:spLocks noGrp="1"/>
          </p:cNvSpPr>
          <p:nvPr>
            <p:ph sz="half" idx="2"/>
          </p:nvPr>
        </p:nvSpPr>
        <p:spPr>
          <a:xfrm>
            <a:off x="6240015" y="1773238"/>
            <a:ext cx="5472559"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Date Placeholder 4">
            <a:extLst>
              <a:ext uri="{FF2B5EF4-FFF2-40B4-BE49-F238E27FC236}">
                <a16:creationId xmlns:a16="http://schemas.microsoft.com/office/drawing/2014/main" id="{E434E94F-6447-4819-A59B-19497EED71D7}"/>
              </a:ext>
            </a:extLst>
          </p:cNvPr>
          <p:cNvSpPr>
            <a:spLocks noGrp="1"/>
          </p:cNvSpPr>
          <p:nvPr>
            <p:ph type="dt" sz="half" idx="10"/>
          </p:nvPr>
        </p:nvSpPr>
        <p:spPr/>
        <p:txBody>
          <a:bodyPr/>
          <a:lstStyle/>
          <a:p>
            <a:fld id="{6D984C8C-2A65-4D30-8E08-7D1486B5A3F2}" type="datetime1">
              <a:rPr lang="fi-FI" smtClean="0"/>
              <a:t>28.5.2026</a:t>
            </a:fld>
            <a:endParaRPr lang="fi-FI"/>
          </a:p>
        </p:txBody>
      </p:sp>
      <p:sp>
        <p:nvSpPr>
          <p:cNvPr id="6" name="Footer Placeholder 5">
            <a:extLst>
              <a:ext uri="{FF2B5EF4-FFF2-40B4-BE49-F238E27FC236}">
                <a16:creationId xmlns:a16="http://schemas.microsoft.com/office/drawing/2014/main" id="{902E19E8-C169-4A20-9752-E0216E344CCD}"/>
              </a:ext>
            </a:extLst>
          </p:cNvPr>
          <p:cNvSpPr>
            <a:spLocks noGrp="1"/>
          </p:cNvSpPr>
          <p:nvPr>
            <p:ph type="ftr" sz="quarter" idx="11"/>
          </p:nvPr>
        </p:nvSpPr>
        <p:spPr/>
        <p:txBody>
          <a:bodyPr/>
          <a:lstStyle/>
          <a:p>
            <a:endParaRPr lang="fi-FI" dirty="0"/>
          </a:p>
        </p:txBody>
      </p:sp>
      <p:sp>
        <p:nvSpPr>
          <p:cNvPr id="7" name="Slide Number Placeholder 6">
            <a:extLst>
              <a:ext uri="{FF2B5EF4-FFF2-40B4-BE49-F238E27FC236}">
                <a16:creationId xmlns:a16="http://schemas.microsoft.com/office/drawing/2014/main" id="{15FA9B0A-3795-4706-93E2-C440C8D43642}"/>
              </a:ext>
            </a:extLst>
          </p:cNvPr>
          <p:cNvSpPr>
            <a:spLocks noGrp="1"/>
          </p:cNvSpPr>
          <p:nvPr>
            <p:ph type="sldNum" sz="quarter" idx="12"/>
          </p:nvPr>
        </p:nvSpPr>
        <p:spPr/>
        <p:txBody>
          <a:bodyPr/>
          <a:lstStyle/>
          <a:p>
            <a:fld id="{9E548902-A2E1-4711-A467-290FB9FE5D63}" type="slidenum">
              <a:rPr lang="fi-FI" smtClean="0"/>
              <a:t>‹#›</a:t>
            </a:fld>
            <a:endParaRPr lang="fi-FI"/>
          </a:p>
        </p:txBody>
      </p:sp>
    </p:spTree>
    <p:extLst>
      <p:ext uri="{BB962C8B-B14F-4D97-AF65-F5344CB8AC3E}">
        <p14:creationId xmlns:p14="http://schemas.microsoft.com/office/powerpoint/2010/main" val="23823795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960586-52CA-4034-9EE7-5B26DBD7C5CB}"/>
              </a:ext>
            </a:extLst>
          </p:cNvPr>
          <p:cNvSpPr>
            <a:spLocks noGrp="1"/>
          </p:cNvSpPr>
          <p:nvPr>
            <p:ph type="body" idx="1"/>
          </p:nvPr>
        </p:nvSpPr>
        <p:spPr>
          <a:xfrm>
            <a:off x="479426" y="1773238"/>
            <a:ext cx="5472558" cy="575642"/>
          </a:xfrm>
        </p:spPr>
        <p:txBody>
          <a:bodyPr anchor="t" anchorCtr="0"/>
          <a:lstStyle>
            <a:lvl1pPr marL="0" indent="0">
              <a:lnSpc>
                <a:spcPct val="100000"/>
              </a:lnSpc>
              <a:spcBef>
                <a:spcPts val="0"/>
              </a:spcBef>
              <a:buNone/>
              <a:defRPr sz="20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Content Placeholder 3">
            <a:extLst>
              <a:ext uri="{FF2B5EF4-FFF2-40B4-BE49-F238E27FC236}">
                <a16:creationId xmlns:a16="http://schemas.microsoft.com/office/drawing/2014/main" id="{EC4E9DCF-29AF-4EEA-87FD-D841B563FBAE}"/>
              </a:ext>
            </a:extLst>
          </p:cNvPr>
          <p:cNvSpPr>
            <a:spLocks noGrp="1"/>
          </p:cNvSpPr>
          <p:nvPr>
            <p:ph sz="half" idx="2"/>
          </p:nvPr>
        </p:nvSpPr>
        <p:spPr>
          <a:xfrm>
            <a:off x="479425" y="2420888"/>
            <a:ext cx="5472559"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Text Placeholder 4">
            <a:extLst>
              <a:ext uri="{FF2B5EF4-FFF2-40B4-BE49-F238E27FC236}">
                <a16:creationId xmlns:a16="http://schemas.microsoft.com/office/drawing/2014/main" id="{6A2B773D-1C09-49C5-B8BD-DC683161B29E}"/>
              </a:ext>
            </a:extLst>
          </p:cNvPr>
          <p:cNvSpPr>
            <a:spLocks noGrp="1"/>
          </p:cNvSpPr>
          <p:nvPr>
            <p:ph type="body" sz="quarter" idx="3"/>
          </p:nvPr>
        </p:nvSpPr>
        <p:spPr>
          <a:xfrm>
            <a:off x="6240016" y="1773238"/>
            <a:ext cx="5472559" cy="575642"/>
          </a:xfrm>
        </p:spPr>
        <p:txBody>
          <a:bodyPr anchor="t" anchorCtr="0"/>
          <a:lstStyle>
            <a:lvl1pPr marL="0" indent="0">
              <a:lnSpc>
                <a:spcPct val="100000"/>
              </a:lnSpc>
              <a:spcBef>
                <a:spcPts val="0"/>
              </a:spcBef>
              <a:buNone/>
              <a:defRPr sz="20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6" name="Content Placeholder 5">
            <a:extLst>
              <a:ext uri="{FF2B5EF4-FFF2-40B4-BE49-F238E27FC236}">
                <a16:creationId xmlns:a16="http://schemas.microsoft.com/office/drawing/2014/main" id="{89CF5C7C-601D-46A6-890C-D37F5A624F8D}"/>
              </a:ext>
            </a:extLst>
          </p:cNvPr>
          <p:cNvSpPr>
            <a:spLocks noGrp="1"/>
          </p:cNvSpPr>
          <p:nvPr>
            <p:ph sz="quarter" idx="4"/>
          </p:nvPr>
        </p:nvSpPr>
        <p:spPr>
          <a:xfrm>
            <a:off x="6240015" y="2420888"/>
            <a:ext cx="5472560"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Date Placeholder 6">
            <a:extLst>
              <a:ext uri="{FF2B5EF4-FFF2-40B4-BE49-F238E27FC236}">
                <a16:creationId xmlns:a16="http://schemas.microsoft.com/office/drawing/2014/main" id="{FDC44B1B-8642-40C5-91C7-C16A237CE318}"/>
              </a:ext>
            </a:extLst>
          </p:cNvPr>
          <p:cNvSpPr>
            <a:spLocks noGrp="1"/>
          </p:cNvSpPr>
          <p:nvPr>
            <p:ph type="dt" sz="half" idx="10"/>
          </p:nvPr>
        </p:nvSpPr>
        <p:spPr/>
        <p:txBody>
          <a:bodyPr/>
          <a:lstStyle/>
          <a:p>
            <a:fld id="{D1F53E46-AA48-4B08-89CA-EC86B4FC4438}" type="datetime1">
              <a:rPr lang="fi-FI" smtClean="0"/>
              <a:t>28.5.2026</a:t>
            </a:fld>
            <a:endParaRPr lang="fi-FI"/>
          </a:p>
        </p:txBody>
      </p:sp>
      <p:sp>
        <p:nvSpPr>
          <p:cNvPr id="8" name="Footer Placeholder 7">
            <a:extLst>
              <a:ext uri="{FF2B5EF4-FFF2-40B4-BE49-F238E27FC236}">
                <a16:creationId xmlns:a16="http://schemas.microsoft.com/office/drawing/2014/main" id="{D3561C89-18E4-4DE3-83AA-1FB23C10BB2A}"/>
              </a:ext>
            </a:extLst>
          </p:cNvPr>
          <p:cNvSpPr>
            <a:spLocks noGrp="1"/>
          </p:cNvSpPr>
          <p:nvPr>
            <p:ph type="ftr" sz="quarter" idx="11"/>
          </p:nvPr>
        </p:nvSpPr>
        <p:spPr/>
        <p:txBody>
          <a:bodyPr/>
          <a:lstStyle/>
          <a:p>
            <a:endParaRPr lang="fi-FI" dirty="0"/>
          </a:p>
        </p:txBody>
      </p:sp>
      <p:sp>
        <p:nvSpPr>
          <p:cNvPr id="9" name="Slide Number Placeholder 8">
            <a:extLst>
              <a:ext uri="{FF2B5EF4-FFF2-40B4-BE49-F238E27FC236}">
                <a16:creationId xmlns:a16="http://schemas.microsoft.com/office/drawing/2014/main" id="{16613E2C-8D75-456C-A11B-09B8FE8E618A}"/>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10" name="Title 9"/>
          <p:cNvSpPr>
            <a:spLocks noGrp="1"/>
          </p:cNvSpPr>
          <p:nvPr>
            <p:ph type="title"/>
          </p:nvPr>
        </p:nvSpPr>
        <p:spPr/>
        <p:txBody>
          <a:bodyPr/>
          <a:lstStyle/>
          <a:p>
            <a:r>
              <a:rPr lang="fi-FI"/>
              <a:t>Muokkaa ots. perustyyl. napsautt.</a:t>
            </a:r>
          </a:p>
        </p:txBody>
      </p:sp>
    </p:spTree>
    <p:extLst>
      <p:ext uri="{BB962C8B-B14F-4D97-AF65-F5344CB8AC3E}">
        <p14:creationId xmlns:p14="http://schemas.microsoft.com/office/powerpoint/2010/main" val="1798897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and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960586-52CA-4034-9EE7-5B26DBD7C5CB}"/>
              </a:ext>
            </a:extLst>
          </p:cNvPr>
          <p:cNvSpPr>
            <a:spLocks noGrp="1"/>
          </p:cNvSpPr>
          <p:nvPr>
            <p:ph type="body" idx="1"/>
          </p:nvPr>
        </p:nvSpPr>
        <p:spPr>
          <a:xfrm>
            <a:off x="479425" y="1773238"/>
            <a:ext cx="11233149" cy="575642"/>
          </a:xfrm>
        </p:spPr>
        <p:txBody>
          <a:bodyPr anchor="t" anchorCtr="0"/>
          <a:lstStyle>
            <a:lvl1pPr marL="0" indent="0">
              <a:lnSpc>
                <a:spcPct val="100000"/>
              </a:lnSpc>
              <a:spcBef>
                <a:spcPts val="0"/>
              </a:spcBef>
              <a:buNone/>
              <a:defRPr sz="20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Content Placeholder 3">
            <a:extLst>
              <a:ext uri="{FF2B5EF4-FFF2-40B4-BE49-F238E27FC236}">
                <a16:creationId xmlns:a16="http://schemas.microsoft.com/office/drawing/2014/main" id="{EC4E9DCF-29AF-4EEA-87FD-D841B563FBAE}"/>
              </a:ext>
            </a:extLst>
          </p:cNvPr>
          <p:cNvSpPr>
            <a:spLocks noGrp="1"/>
          </p:cNvSpPr>
          <p:nvPr>
            <p:ph sz="half" idx="2"/>
          </p:nvPr>
        </p:nvSpPr>
        <p:spPr>
          <a:xfrm>
            <a:off x="479425" y="2420888"/>
            <a:ext cx="11233149"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Date Placeholder 6">
            <a:extLst>
              <a:ext uri="{FF2B5EF4-FFF2-40B4-BE49-F238E27FC236}">
                <a16:creationId xmlns:a16="http://schemas.microsoft.com/office/drawing/2014/main" id="{FDC44B1B-8642-40C5-91C7-C16A237CE318}"/>
              </a:ext>
            </a:extLst>
          </p:cNvPr>
          <p:cNvSpPr>
            <a:spLocks noGrp="1"/>
          </p:cNvSpPr>
          <p:nvPr>
            <p:ph type="dt" sz="half" idx="10"/>
          </p:nvPr>
        </p:nvSpPr>
        <p:spPr/>
        <p:txBody>
          <a:bodyPr/>
          <a:lstStyle/>
          <a:p>
            <a:fld id="{9B118E41-CA67-4B33-99EC-F0B419E87C16}" type="datetime1">
              <a:rPr lang="fi-FI" smtClean="0"/>
              <a:t>28.5.2026</a:t>
            </a:fld>
            <a:endParaRPr lang="fi-FI"/>
          </a:p>
        </p:txBody>
      </p:sp>
      <p:sp>
        <p:nvSpPr>
          <p:cNvPr id="8" name="Footer Placeholder 7">
            <a:extLst>
              <a:ext uri="{FF2B5EF4-FFF2-40B4-BE49-F238E27FC236}">
                <a16:creationId xmlns:a16="http://schemas.microsoft.com/office/drawing/2014/main" id="{D3561C89-18E4-4DE3-83AA-1FB23C10BB2A}"/>
              </a:ext>
            </a:extLst>
          </p:cNvPr>
          <p:cNvSpPr>
            <a:spLocks noGrp="1"/>
          </p:cNvSpPr>
          <p:nvPr>
            <p:ph type="ftr" sz="quarter" idx="11"/>
          </p:nvPr>
        </p:nvSpPr>
        <p:spPr/>
        <p:txBody>
          <a:bodyPr/>
          <a:lstStyle/>
          <a:p>
            <a:endParaRPr lang="fi-FI" dirty="0"/>
          </a:p>
        </p:txBody>
      </p:sp>
      <p:sp>
        <p:nvSpPr>
          <p:cNvPr id="9" name="Slide Number Placeholder 8">
            <a:extLst>
              <a:ext uri="{FF2B5EF4-FFF2-40B4-BE49-F238E27FC236}">
                <a16:creationId xmlns:a16="http://schemas.microsoft.com/office/drawing/2014/main" id="{16613E2C-8D75-456C-A11B-09B8FE8E618A}"/>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10" name="Title 9"/>
          <p:cNvSpPr>
            <a:spLocks noGrp="1"/>
          </p:cNvSpPr>
          <p:nvPr>
            <p:ph type="title"/>
          </p:nvPr>
        </p:nvSpPr>
        <p:spPr/>
        <p:txBody>
          <a:bodyPr/>
          <a:lstStyle/>
          <a:p>
            <a:r>
              <a:rPr lang="fi-FI"/>
              <a:t>Muokkaa ots. perustyyl. napsautt.</a:t>
            </a:r>
          </a:p>
        </p:txBody>
      </p:sp>
    </p:spTree>
    <p:extLst>
      <p:ext uri="{BB962C8B-B14F-4D97-AF65-F5344CB8AC3E}">
        <p14:creationId xmlns:p14="http://schemas.microsoft.com/office/powerpoint/2010/main" val="30202226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High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479425" y="1773239"/>
            <a:ext cx="7345363"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p>
            <a:fld id="{CC86087F-06E1-4D8C-B7FD-38F606F07F50}" type="datetime1">
              <a:rPr lang="fi-FI" smtClean="0"/>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8" name="Text Placeholder 7"/>
          <p:cNvSpPr>
            <a:spLocks noGrp="1"/>
          </p:cNvSpPr>
          <p:nvPr>
            <p:ph type="body" sz="quarter" idx="13"/>
          </p:nvPr>
        </p:nvSpPr>
        <p:spPr>
          <a:xfrm>
            <a:off x="8688288" y="1773238"/>
            <a:ext cx="3024287" cy="4392612"/>
          </a:xfrm>
        </p:spPr>
        <p:txBody>
          <a:bodyPr/>
          <a:lstStyle>
            <a:lvl1pPr marL="0" indent="0">
              <a:lnSpc>
                <a:spcPct val="100000"/>
              </a:lnSpc>
              <a:buFontTx/>
              <a:buNone/>
              <a:defRPr sz="2800" b="1">
                <a:solidFill>
                  <a:schemeClr val="accent2"/>
                </a:solidFill>
                <a:latin typeface="+mj-lt"/>
              </a:defRPr>
            </a:lvl1pPr>
            <a:lvl2pPr marL="0" indent="0">
              <a:spcBef>
                <a:spcPts val="1200"/>
              </a:spcBef>
              <a:buFontTx/>
              <a:buNone/>
              <a:defRPr b="1">
                <a:solidFill>
                  <a:schemeClr val="accent2"/>
                </a:solidFill>
                <a:latin typeface="Lato" panose="020F0502020204030203" pitchFamily="34" charset="0"/>
              </a:defRPr>
            </a:lvl2pPr>
            <a:lvl3pPr marL="0" indent="0">
              <a:buFontTx/>
              <a:buNone/>
              <a:defRPr b="1">
                <a:solidFill>
                  <a:schemeClr val="accent2"/>
                </a:solidFill>
              </a:defRPr>
            </a:lvl3pPr>
            <a:lvl4pPr marL="0" indent="0">
              <a:buFontTx/>
              <a:buNone/>
              <a:defRPr>
                <a:solidFill>
                  <a:schemeClr val="accent2"/>
                </a:solidFill>
              </a:defRPr>
            </a:lvl4pPr>
            <a:lvl5pPr marL="0" indent="0">
              <a:buFontTx/>
              <a:buNone/>
              <a:defRPr>
                <a:solidFill>
                  <a:schemeClr val="accent2"/>
                </a:solidFill>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Tree>
    <p:extLst>
      <p:ext uri="{BB962C8B-B14F-4D97-AF65-F5344CB8AC3E}">
        <p14:creationId xmlns:p14="http://schemas.microsoft.com/office/powerpoint/2010/main" val="31167223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and Highligh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4367213" y="1773239"/>
            <a:ext cx="7345362"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p>
            <a:fld id="{B5AF5683-34EF-4D07-88B6-DE3F6A53FF64}" type="datetime1">
              <a:rPr lang="fi-FI" smtClean="0"/>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8" name="Text Placeholder 7"/>
          <p:cNvSpPr>
            <a:spLocks noGrp="1"/>
          </p:cNvSpPr>
          <p:nvPr>
            <p:ph type="body" sz="quarter" idx="13"/>
          </p:nvPr>
        </p:nvSpPr>
        <p:spPr>
          <a:xfrm>
            <a:off x="479427" y="1773238"/>
            <a:ext cx="3024286" cy="4392612"/>
          </a:xfrm>
        </p:spPr>
        <p:txBody>
          <a:bodyPr/>
          <a:lstStyle>
            <a:lvl1pPr marL="0" indent="0">
              <a:lnSpc>
                <a:spcPct val="100000"/>
              </a:lnSpc>
              <a:buFontTx/>
              <a:buNone/>
              <a:defRPr sz="2800" b="1">
                <a:solidFill>
                  <a:schemeClr val="accent2"/>
                </a:solidFill>
                <a:latin typeface="+mj-lt"/>
              </a:defRPr>
            </a:lvl1pPr>
            <a:lvl2pPr marL="0" indent="0">
              <a:spcBef>
                <a:spcPts val="1200"/>
              </a:spcBef>
              <a:buFontTx/>
              <a:buNone/>
              <a:defRPr>
                <a:solidFill>
                  <a:schemeClr val="accent2"/>
                </a:solidFill>
                <a:latin typeface="Lato" panose="020F0502020204030203" pitchFamily="34" charset="0"/>
              </a:defRPr>
            </a:lvl2pPr>
            <a:lvl3pPr marL="0" indent="0">
              <a:buFontTx/>
              <a:buNone/>
              <a:defRPr b="1">
                <a:solidFill>
                  <a:schemeClr val="accent2"/>
                </a:solidFill>
              </a:defRPr>
            </a:lvl3pPr>
            <a:lvl4pPr marL="0" indent="0">
              <a:buFontTx/>
              <a:buNone/>
              <a:defRPr>
                <a:solidFill>
                  <a:schemeClr val="accent2"/>
                </a:solidFill>
              </a:defRPr>
            </a:lvl4pPr>
            <a:lvl5pPr marL="0" indent="0">
              <a:buFontTx/>
              <a:buNone/>
              <a:defRPr>
                <a:solidFill>
                  <a:schemeClr val="accent2"/>
                </a:solidFill>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Tree>
    <p:extLst>
      <p:ext uri="{BB962C8B-B14F-4D97-AF65-F5344CB8AC3E}">
        <p14:creationId xmlns:p14="http://schemas.microsoft.com/office/powerpoint/2010/main" val="2883666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479425" y="476250"/>
            <a:ext cx="5184515" cy="1080542"/>
          </a:xfrm>
        </p:spPr>
        <p:txBody>
          <a:bodyPr/>
          <a:lstStyle/>
          <a:p>
            <a:r>
              <a:rPr lang="fi-FI"/>
              <a:t>Muokkaa ots. perustyyl. napsautt.</a:t>
            </a:r>
            <a:endParaRPr lang="fi-FI" dirty="0"/>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479425" y="1773239"/>
            <a:ext cx="5184515"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9" name="Picture Placeholder 2">
            <a:extLst>
              <a:ext uri="{C183D7F6-B498-43B3-948B-1728B52AA6E4}">
                <adec:decorative xmlns:adec="http://schemas.microsoft.com/office/drawing/2017/decorative" val="1"/>
              </a:ext>
            </a:extLst>
          </p:cNvPr>
          <p:cNvSpPr>
            <a:spLocks noGrp="1"/>
          </p:cNvSpPr>
          <p:nvPr>
            <p:ph type="pic" sz="quarter" idx="13"/>
          </p:nvPr>
        </p:nvSpPr>
        <p:spPr>
          <a:xfrm>
            <a:off x="6096000" y="0"/>
            <a:ext cx="6096000" cy="6669360"/>
          </a:xfrm>
          <a:prstGeom prst="rect">
            <a:avLst/>
          </a:prstGeom>
          <a:solidFill>
            <a:schemeClr val="accent5"/>
          </a:solidFill>
        </p:spPr>
        <p:txBody>
          <a:bodyPr/>
          <a:lstStyle>
            <a:lvl1pPr marL="0" indent="0" algn="r">
              <a:buFontTx/>
              <a:buNone/>
              <a:defRPr sz="1000"/>
            </a:lvl1pPr>
          </a:lstStyle>
          <a:p>
            <a:r>
              <a:rPr lang="fi-FI"/>
              <a:t>Lisää kuva napsauttamalla kuvaketta</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solidFill>
                  <a:schemeClr val="bg1"/>
                </a:solidFill>
              </a:defRPr>
            </a:lvl1pPr>
          </a:lstStyle>
          <a:p>
            <a:fld id="{300F2229-FA34-4953-8415-33C6FD92EF6A}" type="datetime1">
              <a:rPr lang="fi-FI" smtClean="0"/>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Tree>
    <p:extLst>
      <p:ext uri="{BB962C8B-B14F-4D97-AF65-F5344CB8AC3E}">
        <p14:creationId xmlns:p14="http://schemas.microsoft.com/office/powerpoint/2010/main" val="30029954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and Pictur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479425" y="476250"/>
            <a:ext cx="7056775" cy="1080542"/>
          </a:xfrm>
        </p:spPr>
        <p:txBody>
          <a:bodyPr/>
          <a:lstStyle/>
          <a:p>
            <a:r>
              <a:rPr lang="fi-FI"/>
              <a:t>Muokkaa ots. perustyyl. napsautt.</a:t>
            </a:r>
            <a:endParaRPr lang="fi-FI" dirty="0"/>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479425" y="1773239"/>
            <a:ext cx="7056775"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9" name="Picture Placeholder 2">
            <a:extLst>
              <a:ext uri="{C183D7F6-B498-43B3-948B-1728B52AA6E4}">
                <adec:decorative xmlns:adec="http://schemas.microsoft.com/office/drawing/2017/decorative" val="1"/>
              </a:ext>
            </a:extLst>
          </p:cNvPr>
          <p:cNvSpPr>
            <a:spLocks noGrp="1"/>
          </p:cNvSpPr>
          <p:nvPr>
            <p:ph type="pic" sz="quarter" idx="13"/>
          </p:nvPr>
        </p:nvSpPr>
        <p:spPr>
          <a:xfrm>
            <a:off x="7968208" y="0"/>
            <a:ext cx="4223792" cy="6669360"/>
          </a:xfrm>
          <a:prstGeom prst="rect">
            <a:avLst/>
          </a:prstGeom>
          <a:solidFill>
            <a:schemeClr val="accent5"/>
          </a:solidFill>
        </p:spPr>
        <p:txBody>
          <a:bodyPr/>
          <a:lstStyle>
            <a:lvl1pPr marL="0" indent="0" algn="r">
              <a:buFontTx/>
              <a:buNone/>
              <a:defRPr sz="1000"/>
            </a:lvl1pPr>
          </a:lstStyle>
          <a:p>
            <a:r>
              <a:rPr lang="fi-FI"/>
              <a:t>Lisää kuva napsauttamalla kuvaketta</a:t>
            </a:r>
          </a:p>
        </p:txBody>
      </p:sp>
      <p:sp>
        <p:nvSpPr>
          <p:cNvPr id="7" name="Date Placeholder 6"/>
          <p:cNvSpPr>
            <a:spLocks noGrp="1"/>
          </p:cNvSpPr>
          <p:nvPr>
            <p:ph type="dt" sz="half" idx="14"/>
          </p:nvPr>
        </p:nvSpPr>
        <p:spPr/>
        <p:txBody>
          <a:bodyPr/>
          <a:lstStyle/>
          <a:p>
            <a:fld id="{B6525FE4-4734-4767-AFFF-17852FF9137E}" type="datetime1">
              <a:rPr lang="fi-FI" smtClean="0"/>
              <a:t>28.5.2026</a:t>
            </a:fld>
            <a:endParaRPr lang="fi-FI" dirty="0"/>
          </a:p>
        </p:txBody>
      </p:sp>
      <p:sp>
        <p:nvSpPr>
          <p:cNvPr id="8" name="Footer Placeholder 7"/>
          <p:cNvSpPr>
            <a:spLocks noGrp="1"/>
          </p:cNvSpPr>
          <p:nvPr>
            <p:ph type="ftr" sz="quarter" idx="15"/>
          </p:nvPr>
        </p:nvSpPr>
        <p:spPr/>
        <p:txBody>
          <a:bodyPr/>
          <a:lstStyle/>
          <a:p>
            <a:endParaRPr lang="fi-FI" dirty="0"/>
          </a:p>
        </p:txBody>
      </p:sp>
      <p:sp>
        <p:nvSpPr>
          <p:cNvPr id="10" name="Slide Number Placeholder 9"/>
          <p:cNvSpPr>
            <a:spLocks noGrp="1"/>
          </p:cNvSpPr>
          <p:nvPr>
            <p:ph type="sldNum" sz="quarter" idx="16"/>
          </p:nvPr>
        </p:nvSpPr>
        <p:spPr/>
        <p:txBody>
          <a:bodyPr/>
          <a:lstStyle/>
          <a:p>
            <a:fld id="{9E548902-A2E1-4711-A467-290FB9FE5D63}" type="slidenum">
              <a:rPr lang="fi-FI" smtClean="0"/>
              <a:pPr/>
              <a:t>‹#›</a:t>
            </a:fld>
            <a:endParaRPr lang="fi-FI" dirty="0"/>
          </a:p>
        </p:txBody>
      </p:sp>
    </p:spTree>
    <p:extLst>
      <p:ext uri="{BB962C8B-B14F-4D97-AF65-F5344CB8AC3E}">
        <p14:creationId xmlns:p14="http://schemas.microsoft.com/office/powerpoint/2010/main" val="28582893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960586-52CA-4034-9EE7-5B26DBD7C5CB}"/>
              </a:ext>
            </a:extLst>
          </p:cNvPr>
          <p:cNvSpPr>
            <a:spLocks noGrp="1"/>
          </p:cNvSpPr>
          <p:nvPr>
            <p:ph type="body" idx="1"/>
          </p:nvPr>
        </p:nvSpPr>
        <p:spPr>
          <a:xfrm>
            <a:off x="479426" y="1773238"/>
            <a:ext cx="3456334" cy="575642"/>
          </a:xfrm>
        </p:spPr>
        <p:txBody>
          <a:bodyPr anchor="t" anchorCtr="0"/>
          <a:lstStyle>
            <a:lvl1pPr marL="0" indent="0">
              <a:lnSpc>
                <a:spcPct val="100000"/>
              </a:lnSpc>
              <a:spcBef>
                <a:spcPts val="0"/>
              </a:spcBef>
              <a:buNone/>
              <a:defRPr sz="20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Content Placeholder 3">
            <a:extLst>
              <a:ext uri="{FF2B5EF4-FFF2-40B4-BE49-F238E27FC236}">
                <a16:creationId xmlns:a16="http://schemas.microsoft.com/office/drawing/2014/main" id="{EC4E9DCF-29AF-4EEA-87FD-D841B563FBAE}"/>
              </a:ext>
            </a:extLst>
          </p:cNvPr>
          <p:cNvSpPr>
            <a:spLocks noGrp="1"/>
          </p:cNvSpPr>
          <p:nvPr>
            <p:ph sz="half" idx="2"/>
          </p:nvPr>
        </p:nvSpPr>
        <p:spPr>
          <a:xfrm>
            <a:off x="479426" y="2420888"/>
            <a:ext cx="3456334"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Text Placeholder 4">
            <a:extLst>
              <a:ext uri="{FF2B5EF4-FFF2-40B4-BE49-F238E27FC236}">
                <a16:creationId xmlns:a16="http://schemas.microsoft.com/office/drawing/2014/main" id="{6A2B773D-1C09-49C5-B8BD-DC683161B29E}"/>
              </a:ext>
            </a:extLst>
          </p:cNvPr>
          <p:cNvSpPr>
            <a:spLocks noGrp="1"/>
          </p:cNvSpPr>
          <p:nvPr>
            <p:ph type="body" sz="quarter" idx="3"/>
          </p:nvPr>
        </p:nvSpPr>
        <p:spPr>
          <a:xfrm>
            <a:off x="4367809" y="1773238"/>
            <a:ext cx="3456384" cy="575642"/>
          </a:xfrm>
        </p:spPr>
        <p:txBody>
          <a:bodyPr anchor="t" anchorCtr="0"/>
          <a:lstStyle>
            <a:lvl1pPr marL="0" indent="0">
              <a:lnSpc>
                <a:spcPct val="100000"/>
              </a:lnSpc>
              <a:spcBef>
                <a:spcPts val="0"/>
              </a:spcBef>
              <a:buNone/>
              <a:defRPr sz="20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6" name="Content Placeholder 5">
            <a:extLst>
              <a:ext uri="{FF2B5EF4-FFF2-40B4-BE49-F238E27FC236}">
                <a16:creationId xmlns:a16="http://schemas.microsoft.com/office/drawing/2014/main" id="{89CF5C7C-601D-46A6-890C-D37F5A624F8D}"/>
              </a:ext>
            </a:extLst>
          </p:cNvPr>
          <p:cNvSpPr>
            <a:spLocks noGrp="1"/>
          </p:cNvSpPr>
          <p:nvPr>
            <p:ph sz="quarter" idx="4"/>
          </p:nvPr>
        </p:nvSpPr>
        <p:spPr>
          <a:xfrm>
            <a:off x="4367809" y="2420888"/>
            <a:ext cx="3456384"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Date Placeholder 6">
            <a:extLst>
              <a:ext uri="{FF2B5EF4-FFF2-40B4-BE49-F238E27FC236}">
                <a16:creationId xmlns:a16="http://schemas.microsoft.com/office/drawing/2014/main" id="{FDC44B1B-8642-40C5-91C7-C16A237CE318}"/>
              </a:ext>
            </a:extLst>
          </p:cNvPr>
          <p:cNvSpPr>
            <a:spLocks noGrp="1"/>
          </p:cNvSpPr>
          <p:nvPr>
            <p:ph type="dt" sz="half" idx="10"/>
          </p:nvPr>
        </p:nvSpPr>
        <p:spPr/>
        <p:txBody>
          <a:bodyPr/>
          <a:lstStyle/>
          <a:p>
            <a:fld id="{2DE572D6-9A3C-4C68-A49B-27073F2F5E0A}" type="datetime1">
              <a:rPr lang="fi-FI" smtClean="0"/>
              <a:t>28.5.2026</a:t>
            </a:fld>
            <a:endParaRPr lang="fi-FI"/>
          </a:p>
        </p:txBody>
      </p:sp>
      <p:sp>
        <p:nvSpPr>
          <p:cNvPr id="8" name="Footer Placeholder 7">
            <a:extLst>
              <a:ext uri="{FF2B5EF4-FFF2-40B4-BE49-F238E27FC236}">
                <a16:creationId xmlns:a16="http://schemas.microsoft.com/office/drawing/2014/main" id="{D3561C89-18E4-4DE3-83AA-1FB23C10BB2A}"/>
              </a:ext>
            </a:extLst>
          </p:cNvPr>
          <p:cNvSpPr>
            <a:spLocks noGrp="1"/>
          </p:cNvSpPr>
          <p:nvPr>
            <p:ph type="ftr" sz="quarter" idx="11"/>
          </p:nvPr>
        </p:nvSpPr>
        <p:spPr/>
        <p:txBody>
          <a:bodyPr/>
          <a:lstStyle/>
          <a:p>
            <a:endParaRPr lang="fi-FI" dirty="0"/>
          </a:p>
        </p:txBody>
      </p:sp>
      <p:sp>
        <p:nvSpPr>
          <p:cNvPr id="9" name="Slide Number Placeholder 8">
            <a:extLst>
              <a:ext uri="{FF2B5EF4-FFF2-40B4-BE49-F238E27FC236}">
                <a16:creationId xmlns:a16="http://schemas.microsoft.com/office/drawing/2014/main" id="{16613E2C-8D75-456C-A11B-09B8FE8E618A}"/>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10" name="Title 9"/>
          <p:cNvSpPr>
            <a:spLocks noGrp="1"/>
          </p:cNvSpPr>
          <p:nvPr>
            <p:ph type="title"/>
          </p:nvPr>
        </p:nvSpPr>
        <p:spPr/>
        <p:txBody>
          <a:bodyPr/>
          <a:lstStyle/>
          <a:p>
            <a:r>
              <a:rPr lang="fi-FI"/>
              <a:t>Muokkaa ots. perustyyl. napsautt.</a:t>
            </a:r>
            <a:endParaRPr lang="fi-FI" dirty="0"/>
          </a:p>
        </p:txBody>
      </p:sp>
      <p:sp>
        <p:nvSpPr>
          <p:cNvPr id="15" name="Text Placeholder 4">
            <a:extLst>
              <a:ext uri="{FF2B5EF4-FFF2-40B4-BE49-F238E27FC236}">
                <a16:creationId xmlns:a16="http://schemas.microsoft.com/office/drawing/2014/main" id="{6A2B773D-1C09-49C5-B8BD-DC683161B29E}"/>
              </a:ext>
            </a:extLst>
          </p:cNvPr>
          <p:cNvSpPr>
            <a:spLocks noGrp="1"/>
          </p:cNvSpPr>
          <p:nvPr>
            <p:ph type="body" sz="quarter" idx="13"/>
          </p:nvPr>
        </p:nvSpPr>
        <p:spPr>
          <a:xfrm>
            <a:off x="8256240" y="1773238"/>
            <a:ext cx="3456335" cy="575642"/>
          </a:xfrm>
        </p:spPr>
        <p:txBody>
          <a:bodyPr anchor="t" anchorCtr="0"/>
          <a:lstStyle>
            <a:lvl1pPr marL="0" indent="0">
              <a:lnSpc>
                <a:spcPct val="100000"/>
              </a:lnSpc>
              <a:spcBef>
                <a:spcPts val="0"/>
              </a:spcBef>
              <a:buNone/>
              <a:defRPr sz="20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6" name="Content Placeholder 5">
            <a:extLst>
              <a:ext uri="{FF2B5EF4-FFF2-40B4-BE49-F238E27FC236}">
                <a16:creationId xmlns:a16="http://schemas.microsoft.com/office/drawing/2014/main" id="{89CF5C7C-601D-46A6-890C-D37F5A624F8D}"/>
              </a:ext>
            </a:extLst>
          </p:cNvPr>
          <p:cNvSpPr>
            <a:spLocks noGrp="1"/>
          </p:cNvSpPr>
          <p:nvPr>
            <p:ph sz="quarter" idx="14"/>
          </p:nvPr>
        </p:nvSpPr>
        <p:spPr>
          <a:xfrm>
            <a:off x="8256240" y="2420888"/>
            <a:ext cx="3456335"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Tree>
    <p:extLst>
      <p:ext uri="{BB962C8B-B14F-4D97-AF65-F5344CB8AC3E}">
        <p14:creationId xmlns:p14="http://schemas.microsoft.com/office/powerpoint/2010/main" val="14272887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accent4"/>
        </a:solidFill>
        <a:effectLst/>
      </p:bgPr>
    </p:bg>
    <p:spTree>
      <p:nvGrpSpPr>
        <p:cNvPr id="1" name=""/>
        <p:cNvGrpSpPr/>
        <p:nvPr/>
      </p:nvGrpSpPr>
      <p:grpSpPr>
        <a:xfrm>
          <a:off x="0" y="0"/>
          <a:ext cx="0" cy="0"/>
          <a:chOff x="0" y="0"/>
          <a:chExt cx="0" cy="0"/>
        </a:xfrm>
      </p:grpSpPr>
      <p:sp>
        <p:nvSpPr>
          <p:cNvPr id="13" name="Rectangle 12">
            <a:extLst>
              <a:ext uri="{C183D7F6-B498-43B3-948B-1728B52AA6E4}">
                <adec:decorative xmlns:adec="http://schemas.microsoft.com/office/drawing/2017/decorative" val="1"/>
              </a:ext>
            </a:extLst>
          </p:cNvPr>
          <p:cNvSpPr/>
          <p:nvPr userDrawn="1"/>
        </p:nvSpPr>
        <p:spPr>
          <a:xfrm>
            <a:off x="0" y="6669088"/>
            <a:ext cx="12192000" cy="1889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4" name="Date Placeholder 3">
            <a:extLst>
              <a:ext uri="{FF2B5EF4-FFF2-40B4-BE49-F238E27FC236}">
                <a16:creationId xmlns:a16="http://schemas.microsoft.com/office/drawing/2014/main" id="{0AD1896A-EFAA-4BA9-8C8F-8B9B4593D7F9}"/>
              </a:ext>
            </a:extLst>
          </p:cNvPr>
          <p:cNvSpPr>
            <a:spLocks noGrp="1"/>
          </p:cNvSpPr>
          <p:nvPr>
            <p:ph type="dt" sz="half" idx="10"/>
          </p:nvPr>
        </p:nvSpPr>
        <p:spPr/>
        <p:txBody>
          <a:bodyPr/>
          <a:lstStyle>
            <a:lvl1pPr>
              <a:defRPr>
                <a:noFill/>
              </a:defRPr>
            </a:lvl1pPr>
          </a:lstStyle>
          <a:p>
            <a:fld id="{FD9495DE-F9DF-4FAC-997D-3B86101C8D4E}" type="datetime1">
              <a:rPr lang="fi-FI" smtClean="0"/>
              <a:t>28.5.2026</a:t>
            </a:fld>
            <a:endParaRPr lang="fi-FI" dirty="0"/>
          </a:p>
        </p:txBody>
      </p:sp>
      <p:sp>
        <p:nvSpPr>
          <p:cNvPr id="5" name="Footer Placeholder 4">
            <a:extLst>
              <a:ext uri="{FF2B5EF4-FFF2-40B4-BE49-F238E27FC236}">
                <a16:creationId xmlns:a16="http://schemas.microsoft.com/office/drawing/2014/main" id="{D1B58722-24F1-44F1-B64D-27687C5A2239}"/>
              </a:ext>
            </a:extLst>
          </p:cNvPr>
          <p:cNvSpPr>
            <a:spLocks noGrp="1"/>
          </p:cNvSpPr>
          <p:nvPr>
            <p:ph type="ftr" sz="quarter" idx="11"/>
          </p:nvPr>
        </p:nvSpPr>
        <p:spPr/>
        <p:txBody>
          <a:bodyPr/>
          <a:lstStyle>
            <a:lvl1pPr>
              <a:defRPr>
                <a:noFill/>
              </a:defRPr>
            </a:lvl1pPr>
          </a:lstStyle>
          <a:p>
            <a:endParaRPr lang="fi-FI" dirty="0"/>
          </a:p>
        </p:txBody>
      </p:sp>
      <p:sp>
        <p:nvSpPr>
          <p:cNvPr id="6" name="Slide Number Placeholder 5">
            <a:extLst>
              <a:ext uri="{FF2B5EF4-FFF2-40B4-BE49-F238E27FC236}">
                <a16:creationId xmlns:a16="http://schemas.microsoft.com/office/drawing/2014/main" id="{0D9D9FC6-0017-47C1-B52A-864E27D92E5D}"/>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2" name="Group 11">
            <a:extLst>
              <a:ext uri="{C183D7F6-B498-43B3-948B-1728B52AA6E4}">
                <adec:decorative xmlns:adec="http://schemas.microsoft.com/office/drawing/2017/decorative" val="1"/>
              </a:ext>
            </a:extLst>
          </p:cNvPr>
          <p:cNvGrpSpPr>
            <a:grpSpLocks noChangeAspect="1"/>
          </p:cNvGrpSpPr>
          <p:nvPr userDrawn="1"/>
        </p:nvGrpSpPr>
        <p:grpSpPr>
          <a:xfrm>
            <a:off x="4984950" y="980728"/>
            <a:ext cx="2222099" cy="1440000"/>
            <a:chOff x="3287713" y="333375"/>
            <a:chExt cx="6107112" cy="3957638"/>
          </a:xfrm>
          <a:solidFill>
            <a:schemeClr val="accent2"/>
          </a:solidFill>
        </p:grpSpPr>
        <p:sp>
          <p:nvSpPr>
            <p:cNvPr id="9" name="Freeform 6"/>
            <p:cNvSpPr>
              <a:spLocks noEditPoints="1"/>
            </p:cNvSpPr>
            <p:nvPr userDrawn="1"/>
          </p:nvSpPr>
          <p:spPr bwMode="auto">
            <a:xfrm>
              <a:off x="5707063" y="333375"/>
              <a:ext cx="1254125" cy="2849563"/>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grpFill/>
            <a:ln w="6350">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0" name="Freeform 7"/>
            <p:cNvSpPr>
              <a:spLocks noEditPoints="1"/>
            </p:cNvSpPr>
            <p:nvPr userDrawn="1"/>
          </p:nvSpPr>
          <p:spPr bwMode="auto">
            <a:xfrm>
              <a:off x="3613150" y="3232150"/>
              <a:ext cx="5405437" cy="485775"/>
            </a:xfrm>
            <a:custGeom>
              <a:avLst/>
              <a:gdLst>
                <a:gd name="T0" fmla="*/ 13472 w 13623"/>
                <a:gd name="T1" fmla="*/ 815 h 1226"/>
                <a:gd name="T2" fmla="*/ 13021 w 13623"/>
                <a:gd name="T3" fmla="*/ 303 h 1226"/>
                <a:gd name="T4" fmla="*/ 12990 w 13623"/>
                <a:gd name="T5" fmla="*/ 261 h 1226"/>
                <a:gd name="T6" fmla="*/ 13616 w 13623"/>
                <a:gd name="T7" fmla="*/ 682 h 1226"/>
                <a:gd name="T8" fmla="*/ 12888 w 13623"/>
                <a:gd name="T9" fmla="*/ 907 h 1226"/>
                <a:gd name="T10" fmla="*/ 230 w 13623"/>
                <a:gd name="T11" fmla="*/ 1058 h 1226"/>
                <a:gd name="T12" fmla="*/ 144 w 13623"/>
                <a:gd name="T13" fmla="*/ 1089 h 1226"/>
                <a:gd name="T14" fmla="*/ 669 w 13623"/>
                <a:gd name="T15" fmla="*/ 372 h 1226"/>
                <a:gd name="T16" fmla="*/ 855 w 13623"/>
                <a:gd name="T17" fmla="*/ 965 h 1226"/>
                <a:gd name="T18" fmla="*/ 436 w 13623"/>
                <a:gd name="T19" fmla="*/ 278 h 1226"/>
                <a:gd name="T20" fmla="*/ 1379 w 13623"/>
                <a:gd name="T21" fmla="*/ 343 h 1226"/>
                <a:gd name="T22" fmla="*/ 1597 w 13623"/>
                <a:gd name="T23" fmla="*/ 974 h 1226"/>
                <a:gd name="T24" fmla="*/ 2685 w 13623"/>
                <a:gd name="T25" fmla="*/ 1006 h 1226"/>
                <a:gd name="T26" fmla="*/ 1853 w 13623"/>
                <a:gd name="T27" fmla="*/ 1011 h 1226"/>
                <a:gd name="T28" fmla="*/ 2183 w 13623"/>
                <a:gd name="T29" fmla="*/ 28 h 1226"/>
                <a:gd name="T30" fmla="*/ 2380 w 13623"/>
                <a:gd name="T31" fmla="*/ 4 h 1226"/>
                <a:gd name="T32" fmla="*/ 2827 w 13623"/>
                <a:gd name="T33" fmla="*/ 935 h 1226"/>
                <a:gd name="T34" fmla="*/ 3124 w 13623"/>
                <a:gd name="T35" fmla="*/ 682 h 1226"/>
                <a:gd name="T36" fmla="*/ 2863 w 13623"/>
                <a:gd name="T37" fmla="*/ 246 h 1226"/>
                <a:gd name="T38" fmla="*/ 3018 w 13623"/>
                <a:gd name="T39" fmla="*/ 255 h 1226"/>
                <a:gd name="T40" fmla="*/ 3180 w 13623"/>
                <a:gd name="T41" fmla="*/ 586 h 1226"/>
                <a:gd name="T42" fmla="*/ 2868 w 13623"/>
                <a:gd name="T43" fmla="*/ 1022 h 1226"/>
                <a:gd name="T44" fmla="*/ 3993 w 13623"/>
                <a:gd name="T45" fmla="*/ 278 h 1226"/>
                <a:gd name="T46" fmla="*/ 3660 w 13623"/>
                <a:gd name="T47" fmla="*/ 1006 h 1226"/>
                <a:gd name="T48" fmla="*/ 3496 w 13623"/>
                <a:gd name="T49" fmla="*/ 229 h 1226"/>
                <a:gd name="T50" fmla="*/ 4541 w 13623"/>
                <a:gd name="T51" fmla="*/ 621 h 1226"/>
                <a:gd name="T52" fmla="*/ 4678 w 13623"/>
                <a:gd name="T53" fmla="*/ 975 h 1226"/>
                <a:gd name="T54" fmla="*/ 5068 w 13623"/>
                <a:gd name="T55" fmla="*/ 229 h 1226"/>
                <a:gd name="T56" fmla="*/ 5532 w 13623"/>
                <a:gd name="T57" fmla="*/ 813 h 1226"/>
                <a:gd name="T58" fmla="*/ 4957 w 13623"/>
                <a:gd name="T59" fmla="*/ 262 h 1226"/>
                <a:gd name="T60" fmla="*/ 6431 w 13623"/>
                <a:gd name="T61" fmla="*/ 1006 h 1226"/>
                <a:gd name="T62" fmla="*/ 5600 w 13623"/>
                <a:gd name="T63" fmla="*/ 1011 h 1226"/>
                <a:gd name="T64" fmla="*/ 5929 w 13623"/>
                <a:gd name="T65" fmla="*/ 28 h 1226"/>
                <a:gd name="T66" fmla="*/ 6126 w 13623"/>
                <a:gd name="T67" fmla="*/ 4 h 1226"/>
                <a:gd name="T68" fmla="*/ 6570 w 13623"/>
                <a:gd name="T69" fmla="*/ 964 h 1226"/>
                <a:gd name="T70" fmla="*/ 7206 w 13623"/>
                <a:gd name="T71" fmla="*/ 297 h 1226"/>
                <a:gd name="T72" fmla="*/ 7132 w 13623"/>
                <a:gd name="T73" fmla="*/ 961 h 1226"/>
                <a:gd name="T74" fmla="*/ 7961 w 13623"/>
                <a:gd name="T75" fmla="*/ 372 h 1226"/>
                <a:gd name="T76" fmla="*/ 8147 w 13623"/>
                <a:gd name="T77" fmla="*/ 965 h 1226"/>
                <a:gd name="T78" fmla="*/ 7728 w 13623"/>
                <a:gd name="T79" fmla="*/ 278 h 1226"/>
                <a:gd name="T80" fmla="*/ 9042 w 13623"/>
                <a:gd name="T81" fmla="*/ 875 h 1226"/>
                <a:gd name="T82" fmla="*/ 8557 w 13623"/>
                <a:gd name="T83" fmla="*/ 277 h 1226"/>
                <a:gd name="T84" fmla="*/ 9387 w 13623"/>
                <a:gd name="T85" fmla="*/ 959 h 1226"/>
                <a:gd name="T86" fmla="*/ 9237 w 13623"/>
                <a:gd name="T87" fmla="*/ 266 h 1226"/>
                <a:gd name="T88" fmla="*/ 9915 w 13623"/>
                <a:gd name="T89" fmla="*/ 211 h 1226"/>
                <a:gd name="T90" fmla="*/ 10274 w 13623"/>
                <a:gd name="T91" fmla="*/ 885 h 1226"/>
                <a:gd name="T92" fmla="*/ 9546 w 13623"/>
                <a:gd name="T93" fmla="*/ 693 h 1226"/>
                <a:gd name="T94" fmla="*/ 10183 w 13623"/>
                <a:gd name="T95" fmla="*/ 887 h 1226"/>
                <a:gd name="T96" fmla="*/ 9823 w 13623"/>
                <a:gd name="T97" fmla="*/ 277 h 1226"/>
                <a:gd name="T98" fmla="*/ 11042 w 13623"/>
                <a:gd name="T99" fmla="*/ 321 h 1226"/>
                <a:gd name="T100" fmla="*/ 10866 w 13623"/>
                <a:gd name="T101" fmla="*/ 582 h 1226"/>
                <a:gd name="T102" fmla="*/ 10647 w 13623"/>
                <a:gd name="T103" fmla="*/ 490 h 1226"/>
                <a:gd name="T104" fmla="*/ 10539 w 13623"/>
                <a:gd name="T105" fmla="*/ 330 h 1226"/>
                <a:gd name="T106" fmla="*/ 11333 w 13623"/>
                <a:gd name="T107" fmla="*/ 854 h 1226"/>
                <a:gd name="T108" fmla="*/ 11222 w 13623"/>
                <a:gd name="T109" fmla="*/ 301 h 1226"/>
                <a:gd name="T110" fmla="*/ 11865 w 13623"/>
                <a:gd name="T111" fmla="*/ 941 h 1226"/>
                <a:gd name="T112" fmla="*/ 11547 w 13623"/>
                <a:gd name="T113" fmla="*/ 560 h 1226"/>
                <a:gd name="T114" fmla="*/ 11936 w 13623"/>
                <a:gd name="T115" fmla="*/ 235 h 1226"/>
                <a:gd name="T116" fmla="*/ 11612 w 13623"/>
                <a:gd name="T117" fmla="*/ 375 h 1226"/>
                <a:gd name="T118" fmla="*/ 12032 w 13623"/>
                <a:gd name="T119" fmla="*/ 808 h 1226"/>
                <a:gd name="T120" fmla="*/ 12733 w 13623"/>
                <a:gd name="T121" fmla="*/ 225 h 1226"/>
                <a:gd name="T122" fmla="*/ 12522 w 13623"/>
                <a:gd name="T123" fmla="*/ 973 h 1226"/>
                <a:gd name="T124" fmla="*/ 12096 w 13623"/>
                <a:gd name="T125" fmla="*/ 408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23" h="1226">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1" name="Freeform 8"/>
            <p:cNvSpPr>
              <a:spLocks noEditPoints="1"/>
            </p:cNvSpPr>
            <p:nvPr userDrawn="1"/>
          </p:nvSpPr>
          <p:spPr bwMode="auto">
            <a:xfrm>
              <a:off x="3287713" y="3803650"/>
              <a:ext cx="6107112" cy="487363"/>
            </a:xfrm>
            <a:custGeom>
              <a:avLst/>
              <a:gdLst>
                <a:gd name="T0" fmla="*/ 15152 w 15388"/>
                <a:gd name="T1" fmla="*/ 107 h 1226"/>
                <a:gd name="T2" fmla="*/ 14897 w 15388"/>
                <a:gd name="T3" fmla="*/ 62 h 1226"/>
                <a:gd name="T4" fmla="*/ 15297 w 15388"/>
                <a:gd name="T5" fmla="*/ 915 h 1226"/>
                <a:gd name="T6" fmla="*/ 14811 w 15388"/>
                <a:gd name="T7" fmla="*/ 978 h 1226"/>
                <a:gd name="T8" fmla="*/ 301 w 15388"/>
                <a:gd name="T9" fmla="*/ 928 h 1226"/>
                <a:gd name="T10" fmla="*/ 629 w 15388"/>
                <a:gd name="T11" fmla="*/ 263 h 1226"/>
                <a:gd name="T12" fmla="*/ 586 w 15388"/>
                <a:gd name="T13" fmla="*/ 997 h 1226"/>
                <a:gd name="T14" fmla="*/ 103 w 15388"/>
                <a:gd name="T15" fmla="*/ 285 h 1226"/>
                <a:gd name="T16" fmla="*/ 892 w 15388"/>
                <a:gd name="T17" fmla="*/ 231 h 1226"/>
                <a:gd name="T18" fmla="*/ 1676 w 15388"/>
                <a:gd name="T19" fmla="*/ 301 h 1226"/>
                <a:gd name="T20" fmla="*/ 2161 w 15388"/>
                <a:gd name="T21" fmla="*/ 257 h 1226"/>
                <a:gd name="T22" fmla="*/ 1933 w 15388"/>
                <a:gd name="T23" fmla="*/ 958 h 1226"/>
                <a:gd name="T24" fmla="*/ 2205 w 15388"/>
                <a:gd name="T25" fmla="*/ 224 h 1226"/>
                <a:gd name="T26" fmla="*/ 2983 w 15388"/>
                <a:gd name="T27" fmla="*/ 224 h 1226"/>
                <a:gd name="T28" fmla="*/ 3368 w 15388"/>
                <a:gd name="T29" fmla="*/ 272 h 1226"/>
                <a:gd name="T30" fmla="*/ 3402 w 15388"/>
                <a:gd name="T31" fmla="*/ 631 h 1226"/>
                <a:gd name="T32" fmla="*/ 3138 w 15388"/>
                <a:gd name="T33" fmla="*/ 936 h 1226"/>
                <a:gd name="T34" fmla="*/ 4338 w 15388"/>
                <a:gd name="T35" fmla="*/ 331 h 1226"/>
                <a:gd name="T36" fmla="*/ 4248 w 15388"/>
                <a:gd name="T37" fmla="*/ 946 h 1226"/>
                <a:gd name="T38" fmla="*/ 4188 w 15388"/>
                <a:gd name="T39" fmla="*/ 303 h 1226"/>
                <a:gd name="T40" fmla="*/ 3818 w 15388"/>
                <a:gd name="T41" fmla="*/ 961 h 1226"/>
                <a:gd name="T42" fmla="*/ 4703 w 15388"/>
                <a:gd name="T43" fmla="*/ 975 h 1226"/>
                <a:gd name="T44" fmla="*/ 4567 w 15388"/>
                <a:gd name="T45" fmla="*/ 593 h 1226"/>
                <a:gd name="T46" fmla="*/ 4922 w 15388"/>
                <a:gd name="T47" fmla="*/ 235 h 1226"/>
                <a:gd name="T48" fmla="*/ 4593 w 15388"/>
                <a:gd name="T49" fmla="*/ 432 h 1226"/>
                <a:gd name="T50" fmla="*/ 4928 w 15388"/>
                <a:gd name="T51" fmla="*/ 949 h 1226"/>
                <a:gd name="T52" fmla="*/ 5311 w 15388"/>
                <a:gd name="T53" fmla="*/ 272 h 1226"/>
                <a:gd name="T54" fmla="*/ 5190 w 15388"/>
                <a:gd name="T55" fmla="*/ 746 h 1226"/>
                <a:gd name="T56" fmla="*/ 5832 w 15388"/>
                <a:gd name="T57" fmla="*/ 423 h 1226"/>
                <a:gd name="T58" fmla="*/ 5525 w 15388"/>
                <a:gd name="T59" fmla="*/ 285 h 1226"/>
                <a:gd name="T60" fmla="*/ 6777 w 15388"/>
                <a:gd name="T61" fmla="*/ 224 h 1226"/>
                <a:gd name="T62" fmla="*/ 6428 w 15388"/>
                <a:gd name="T63" fmla="*/ 969 h 1226"/>
                <a:gd name="T64" fmla="*/ 7298 w 15388"/>
                <a:gd name="T65" fmla="*/ 337 h 1226"/>
                <a:gd name="T66" fmla="*/ 8031 w 15388"/>
                <a:gd name="T67" fmla="*/ 593 h 1226"/>
                <a:gd name="T68" fmla="*/ 7269 w 15388"/>
                <a:gd name="T69" fmla="*/ 876 h 1226"/>
                <a:gd name="T70" fmla="*/ 7794 w 15388"/>
                <a:gd name="T71" fmla="*/ 927 h 1226"/>
                <a:gd name="T72" fmla="*/ 7477 w 15388"/>
                <a:gd name="T73" fmla="*/ 277 h 1226"/>
                <a:gd name="T74" fmla="*/ 8170 w 15388"/>
                <a:gd name="T75" fmla="*/ 966 h 1226"/>
                <a:gd name="T76" fmla="*/ 8410 w 15388"/>
                <a:gd name="T77" fmla="*/ 272 h 1226"/>
                <a:gd name="T78" fmla="*/ 8438 w 15388"/>
                <a:gd name="T79" fmla="*/ 632 h 1226"/>
                <a:gd name="T80" fmla="*/ 9021 w 15388"/>
                <a:gd name="T81" fmla="*/ 1220 h 1226"/>
                <a:gd name="T82" fmla="*/ 9001 w 15388"/>
                <a:gd name="T83" fmla="*/ 260 h 1226"/>
                <a:gd name="T84" fmla="*/ 9841 w 15388"/>
                <a:gd name="T85" fmla="*/ 589 h 1226"/>
                <a:gd name="T86" fmla="*/ 9659 w 15388"/>
                <a:gd name="T87" fmla="*/ 629 h 1226"/>
                <a:gd name="T88" fmla="*/ 10325 w 15388"/>
                <a:gd name="T89" fmla="*/ 271 h 1226"/>
                <a:gd name="T90" fmla="*/ 10623 w 15388"/>
                <a:gd name="T91" fmla="*/ 795 h 1226"/>
                <a:gd name="T92" fmla="*/ 11531 w 15388"/>
                <a:gd name="T93" fmla="*/ 1005 h 1226"/>
                <a:gd name="T94" fmla="*/ 11063 w 15388"/>
                <a:gd name="T95" fmla="*/ 701 h 1226"/>
                <a:gd name="T96" fmla="*/ 11132 w 15388"/>
                <a:gd name="T97" fmla="*/ 107 h 1226"/>
                <a:gd name="T98" fmla="*/ 11422 w 15388"/>
                <a:gd name="T99" fmla="*/ 62 h 1226"/>
                <a:gd name="T100" fmla="*/ 12115 w 15388"/>
                <a:gd name="T101" fmla="*/ 890 h 1226"/>
                <a:gd name="T102" fmla="*/ 11710 w 15388"/>
                <a:gd name="T103" fmla="*/ 444 h 1226"/>
                <a:gd name="T104" fmla="*/ 12127 w 15388"/>
                <a:gd name="T105" fmla="*/ 314 h 1226"/>
                <a:gd name="T106" fmla="*/ 11996 w 15388"/>
                <a:gd name="T107" fmla="*/ 553 h 1226"/>
                <a:gd name="T108" fmla="*/ 11852 w 15388"/>
                <a:gd name="T109" fmla="*/ 1024 h 1226"/>
                <a:gd name="T110" fmla="*/ 12917 w 15388"/>
                <a:gd name="T111" fmla="*/ 302 h 1226"/>
                <a:gd name="T112" fmla="*/ 12364 w 15388"/>
                <a:gd name="T113" fmla="*/ 969 h 1226"/>
                <a:gd name="T114" fmla="*/ 12515 w 15388"/>
                <a:gd name="T115" fmla="*/ 282 h 1226"/>
                <a:gd name="T116" fmla="*/ 13648 w 15388"/>
                <a:gd name="T117" fmla="*/ 475 h 1226"/>
                <a:gd name="T118" fmla="*/ 13423 w 15388"/>
                <a:gd name="T119" fmla="*/ 679 h 1226"/>
                <a:gd name="T120" fmla="*/ 14304 w 15388"/>
                <a:gd name="T121" fmla="*/ 957 h 1226"/>
                <a:gd name="T122" fmla="*/ 13970 w 15388"/>
                <a:gd name="T123" fmla="*/ 330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88" h="1226">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grpSp>
      <p:sp>
        <p:nvSpPr>
          <p:cNvPr id="20"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636912"/>
            <a:ext cx="11233150" cy="2016224"/>
          </a:xfrm>
        </p:spPr>
        <p:txBody>
          <a:bodyPr anchor="ctr" anchorCtr="0"/>
          <a:lstStyle>
            <a:lvl1pPr algn="ctr">
              <a:defRPr sz="4000">
                <a:solidFill>
                  <a:schemeClr val="accent2"/>
                </a:solidFill>
              </a:defRPr>
            </a:lvl1pPr>
          </a:lstStyle>
          <a:p>
            <a:r>
              <a:rPr lang="fi-FI"/>
              <a:t>Muokkaa ots. perustyyl. napsautt.</a:t>
            </a:r>
            <a:endParaRPr lang="fi-FI" dirty="0"/>
          </a:p>
        </p:txBody>
      </p:sp>
      <p:sp>
        <p:nvSpPr>
          <p:cNvPr id="21"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479425" y="4941168"/>
            <a:ext cx="11233150" cy="1224682"/>
          </a:xfrm>
        </p:spPr>
        <p:txBody>
          <a:bodyPr/>
          <a:lstStyle>
            <a:lvl1pPr marL="0" indent="0" algn="ctr">
              <a:buNone/>
              <a:defRPr sz="20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spTree>
    <p:extLst>
      <p:ext uri="{BB962C8B-B14F-4D97-AF65-F5344CB8AC3E}">
        <p14:creationId xmlns:p14="http://schemas.microsoft.com/office/powerpoint/2010/main" val="27273907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Basic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5FF9-A78E-4CF4-B5E2-B7A6975E6390}"/>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EE9A2C6A-237E-4CC0-8B87-1385E02D4E57}"/>
              </a:ext>
            </a:extLst>
          </p:cNvPr>
          <p:cNvSpPr>
            <a:spLocks noGrp="1"/>
          </p:cNvSpPr>
          <p:nvPr>
            <p:ph sz="half" idx="1"/>
          </p:nvPr>
        </p:nvSpPr>
        <p:spPr>
          <a:xfrm>
            <a:off x="479425" y="1773239"/>
            <a:ext cx="7345363"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Date Placeholder 4">
            <a:extLst>
              <a:ext uri="{FF2B5EF4-FFF2-40B4-BE49-F238E27FC236}">
                <a16:creationId xmlns:a16="http://schemas.microsoft.com/office/drawing/2014/main" id="{E434E94F-6447-4819-A59B-19497EED71D7}"/>
              </a:ext>
            </a:extLst>
          </p:cNvPr>
          <p:cNvSpPr>
            <a:spLocks noGrp="1"/>
          </p:cNvSpPr>
          <p:nvPr>
            <p:ph type="dt" sz="half" idx="10"/>
          </p:nvPr>
        </p:nvSpPr>
        <p:spPr/>
        <p:txBody>
          <a:bodyPr/>
          <a:lstStyle/>
          <a:p>
            <a:fld id="{E5BE6F9E-A231-4F03-8090-D7EA22B2FA7D}" type="datetime1">
              <a:rPr lang="fi-FI" smtClean="0"/>
              <a:t>28.5.2026</a:t>
            </a:fld>
            <a:endParaRPr lang="fi-FI"/>
          </a:p>
        </p:txBody>
      </p:sp>
      <p:sp>
        <p:nvSpPr>
          <p:cNvPr id="6" name="Footer Placeholder 5">
            <a:extLst>
              <a:ext uri="{FF2B5EF4-FFF2-40B4-BE49-F238E27FC236}">
                <a16:creationId xmlns:a16="http://schemas.microsoft.com/office/drawing/2014/main" id="{902E19E8-C169-4A20-9752-E0216E344CCD}"/>
              </a:ext>
            </a:extLst>
          </p:cNvPr>
          <p:cNvSpPr>
            <a:spLocks noGrp="1"/>
          </p:cNvSpPr>
          <p:nvPr>
            <p:ph type="ftr" sz="quarter" idx="11"/>
          </p:nvPr>
        </p:nvSpPr>
        <p:spPr/>
        <p:txBody>
          <a:bodyPr/>
          <a:lstStyle/>
          <a:p>
            <a:endParaRPr lang="fi-FI" dirty="0"/>
          </a:p>
        </p:txBody>
      </p:sp>
      <p:sp>
        <p:nvSpPr>
          <p:cNvPr id="7" name="Slide Number Placeholder 6">
            <a:extLst>
              <a:ext uri="{FF2B5EF4-FFF2-40B4-BE49-F238E27FC236}">
                <a16:creationId xmlns:a16="http://schemas.microsoft.com/office/drawing/2014/main" id="{15FA9B0A-3795-4706-93E2-C440C8D43642}"/>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9" name="Picture Placeholder 8">
            <a:extLst>
              <a:ext uri="{C183D7F6-B498-43B3-948B-1728B52AA6E4}">
                <adec:decorative xmlns:adec="http://schemas.microsoft.com/office/drawing/2017/decorative" val="1"/>
              </a:ext>
            </a:extLst>
          </p:cNvPr>
          <p:cNvSpPr>
            <a:spLocks noGrp="1"/>
          </p:cNvSpPr>
          <p:nvPr>
            <p:ph type="pic" sz="quarter" idx="13"/>
          </p:nvPr>
        </p:nvSpPr>
        <p:spPr>
          <a:xfrm>
            <a:off x="8256588" y="1773237"/>
            <a:ext cx="3455987" cy="4392067"/>
          </a:xfrm>
          <a:solidFill>
            <a:schemeClr val="accent5"/>
          </a:solidFill>
        </p:spPr>
        <p:txBody>
          <a:bodyPr/>
          <a:lstStyle>
            <a:lvl1pPr marL="0" indent="0">
              <a:buFontTx/>
              <a:buNone/>
              <a:defRPr sz="1200"/>
            </a:lvl1pPr>
          </a:lstStyle>
          <a:p>
            <a:r>
              <a:rPr lang="fi-FI"/>
              <a:t>Lisää kuva napsauttamalla kuvaketta</a:t>
            </a:r>
          </a:p>
        </p:txBody>
      </p:sp>
    </p:spTree>
    <p:extLst>
      <p:ext uri="{BB962C8B-B14F-4D97-AF65-F5344CB8AC3E}">
        <p14:creationId xmlns:p14="http://schemas.microsoft.com/office/powerpoint/2010/main" val="29466528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Basic Pictur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5FF9-A78E-4CF4-B5E2-B7A6975E6390}"/>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EE9A2C6A-237E-4CC0-8B87-1385E02D4E57}"/>
              </a:ext>
            </a:extLst>
          </p:cNvPr>
          <p:cNvSpPr>
            <a:spLocks noGrp="1"/>
          </p:cNvSpPr>
          <p:nvPr>
            <p:ph sz="half" idx="1"/>
          </p:nvPr>
        </p:nvSpPr>
        <p:spPr>
          <a:xfrm>
            <a:off x="4367808" y="1773239"/>
            <a:ext cx="7344767"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Date Placeholder 4">
            <a:extLst>
              <a:ext uri="{FF2B5EF4-FFF2-40B4-BE49-F238E27FC236}">
                <a16:creationId xmlns:a16="http://schemas.microsoft.com/office/drawing/2014/main" id="{E434E94F-6447-4819-A59B-19497EED71D7}"/>
              </a:ext>
            </a:extLst>
          </p:cNvPr>
          <p:cNvSpPr>
            <a:spLocks noGrp="1"/>
          </p:cNvSpPr>
          <p:nvPr>
            <p:ph type="dt" sz="half" idx="10"/>
          </p:nvPr>
        </p:nvSpPr>
        <p:spPr/>
        <p:txBody>
          <a:bodyPr/>
          <a:lstStyle/>
          <a:p>
            <a:fld id="{74F19CFF-1964-4040-A37A-28CB47300EE5}" type="datetime1">
              <a:rPr lang="fi-FI" smtClean="0"/>
              <a:t>28.5.2026</a:t>
            </a:fld>
            <a:endParaRPr lang="fi-FI"/>
          </a:p>
        </p:txBody>
      </p:sp>
      <p:sp>
        <p:nvSpPr>
          <p:cNvPr id="6" name="Footer Placeholder 5">
            <a:extLst>
              <a:ext uri="{FF2B5EF4-FFF2-40B4-BE49-F238E27FC236}">
                <a16:creationId xmlns:a16="http://schemas.microsoft.com/office/drawing/2014/main" id="{902E19E8-C169-4A20-9752-E0216E344CCD}"/>
              </a:ext>
            </a:extLst>
          </p:cNvPr>
          <p:cNvSpPr>
            <a:spLocks noGrp="1"/>
          </p:cNvSpPr>
          <p:nvPr>
            <p:ph type="ftr" sz="quarter" idx="11"/>
          </p:nvPr>
        </p:nvSpPr>
        <p:spPr/>
        <p:txBody>
          <a:bodyPr/>
          <a:lstStyle/>
          <a:p>
            <a:endParaRPr lang="fi-FI" dirty="0"/>
          </a:p>
        </p:txBody>
      </p:sp>
      <p:sp>
        <p:nvSpPr>
          <p:cNvPr id="7" name="Slide Number Placeholder 6">
            <a:extLst>
              <a:ext uri="{FF2B5EF4-FFF2-40B4-BE49-F238E27FC236}">
                <a16:creationId xmlns:a16="http://schemas.microsoft.com/office/drawing/2014/main" id="{15FA9B0A-3795-4706-93E2-C440C8D43642}"/>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9" name="Picture Placeholder 8">
            <a:extLst>
              <a:ext uri="{C183D7F6-B498-43B3-948B-1728B52AA6E4}">
                <adec:decorative xmlns:adec="http://schemas.microsoft.com/office/drawing/2017/decorative" val="1"/>
              </a:ext>
            </a:extLst>
          </p:cNvPr>
          <p:cNvSpPr>
            <a:spLocks noGrp="1"/>
          </p:cNvSpPr>
          <p:nvPr>
            <p:ph type="pic" sz="quarter" idx="13"/>
          </p:nvPr>
        </p:nvSpPr>
        <p:spPr>
          <a:xfrm>
            <a:off x="479425" y="1773237"/>
            <a:ext cx="3456335" cy="4392067"/>
          </a:xfrm>
          <a:solidFill>
            <a:schemeClr val="accent5"/>
          </a:solidFill>
        </p:spPr>
        <p:txBody>
          <a:bodyPr/>
          <a:lstStyle>
            <a:lvl1pPr marL="0" indent="0">
              <a:buFontTx/>
              <a:buNone/>
              <a:defRPr sz="1200"/>
            </a:lvl1pPr>
          </a:lstStyle>
          <a:p>
            <a:r>
              <a:rPr lang="fi-FI"/>
              <a:t>Lisää kuva napsauttamalla kuvaketta</a:t>
            </a:r>
          </a:p>
        </p:txBody>
      </p:sp>
    </p:spTree>
    <p:extLst>
      <p:ext uri="{BB962C8B-B14F-4D97-AF65-F5344CB8AC3E}">
        <p14:creationId xmlns:p14="http://schemas.microsoft.com/office/powerpoint/2010/main" val="793303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Basic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5FF9-A78E-4CF4-B5E2-B7A6975E6390}"/>
              </a:ext>
            </a:extLst>
          </p:cNvPr>
          <p:cNvSpPr>
            <a:spLocks noGrp="1"/>
          </p:cNvSpPr>
          <p:nvPr>
            <p:ph type="title"/>
          </p:nvPr>
        </p:nvSpPr>
        <p:spPr/>
        <p:txBody>
          <a:bodyPr/>
          <a:lstStyle/>
          <a:p>
            <a:r>
              <a:rPr lang="fi-FI"/>
              <a:t>Muokkaa ots. perustyyl. napsautt.</a:t>
            </a:r>
          </a:p>
        </p:txBody>
      </p:sp>
      <p:sp>
        <p:nvSpPr>
          <p:cNvPr id="5" name="Date Placeholder 4">
            <a:extLst>
              <a:ext uri="{FF2B5EF4-FFF2-40B4-BE49-F238E27FC236}">
                <a16:creationId xmlns:a16="http://schemas.microsoft.com/office/drawing/2014/main" id="{E434E94F-6447-4819-A59B-19497EED71D7}"/>
              </a:ext>
            </a:extLst>
          </p:cNvPr>
          <p:cNvSpPr>
            <a:spLocks noGrp="1"/>
          </p:cNvSpPr>
          <p:nvPr>
            <p:ph type="dt" sz="half" idx="10"/>
          </p:nvPr>
        </p:nvSpPr>
        <p:spPr/>
        <p:txBody>
          <a:bodyPr/>
          <a:lstStyle/>
          <a:p>
            <a:fld id="{C297F8E5-71AC-4DB9-8124-8A58B312A7C6}" type="datetime1">
              <a:rPr lang="fi-FI" smtClean="0"/>
              <a:t>28.5.2026</a:t>
            </a:fld>
            <a:endParaRPr lang="fi-FI"/>
          </a:p>
        </p:txBody>
      </p:sp>
      <p:sp>
        <p:nvSpPr>
          <p:cNvPr id="6" name="Footer Placeholder 5">
            <a:extLst>
              <a:ext uri="{FF2B5EF4-FFF2-40B4-BE49-F238E27FC236}">
                <a16:creationId xmlns:a16="http://schemas.microsoft.com/office/drawing/2014/main" id="{902E19E8-C169-4A20-9752-E0216E344CCD}"/>
              </a:ext>
            </a:extLst>
          </p:cNvPr>
          <p:cNvSpPr>
            <a:spLocks noGrp="1"/>
          </p:cNvSpPr>
          <p:nvPr>
            <p:ph type="ftr" sz="quarter" idx="11"/>
          </p:nvPr>
        </p:nvSpPr>
        <p:spPr/>
        <p:txBody>
          <a:bodyPr/>
          <a:lstStyle/>
          <a:p>
            <a:endParaRPr lang="fi-FI" dirty="0"/>
          </a:p>
        </p:txBody>
      </p:sp>
      <p:sp>
        <p:nvSpPr>
          <p:cNvPr id="7" name="Slide Number Placeholder 6">
            <a:extLst>
              <a:ext uri="{FF2B5EF4-FFF2-40B4-BE49-F238E27FC236}">
                <a16:creationId xmlns:a16="http://schemas.microsoft.com/office/drawing/2014/main" id="{15FA9B0A-3795-4706-93E2-C440C8D43642}"/>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9" name="Picture Placeholder 8">
            <a:extLst>
              <a:ext uri="{C183D7F6-B498-43B3-948B-1728B52AA6E4}">
                <adec:decorative xmlns:adec="http://schemas.microsoft.com/office/drawing/2017/decorative" val="1"/>
              </a:ext>
            </a:extLst>
          </p:cNvPr>
          <p:cNvSpPr>
            <a:spLocks noGrp="1"/>
          </p:cNvSpPr>
          <p:nvPr>
            <p:ph type="pic" sz="quarter" idx="13"/>
          </p:nvPr>
        </p:nvSpPr>
        <p:spPr>
          <a:xfrm>
            <a:off x="479425" y="1773237"/>
            <a:ext cx="3456335" cy="3096000"/>
          </a:xfrm>
          <a:solidFill>
            <a:schemeClr val="accent5"/>
          </a:solidFill>
        </p:spPr>
        <p:txBody>
          <a:bodyPr/>
          <a:lstStyle>
            <a:lvl1pPr marL="0" indent="0">
              <a:buFontTx/>
              <a:buNone/>
              <a:defRPr sz="1200"/>
            </a:lvl1pPr>
          </a:lstStyle>
          <a:p>
            <a:r>
              <a:rPr lang="fi-FI"/>
              <a:t>Lisää kuva napsauttamalla kuvaketta</a:t>
            </a:r>
          </a:p>
        </p:txBody>
      </p:sp>
      <p:sp>
        <p:nvSpPr>
          <p:cNvPr id="10" name="Text Placeholder 7"/>
          <p:cNvSpPr>
            <a:spLocks noGrp="1"/>
          </p:cNvSpPr>
          <p:nvPr>
            <p:ph type="body" sz="quarter" idx="14"/>
          </p:nvPr>
        </p:nvSpPr>
        <p:spPr>
          <a:xfrm>
            <a:off x="479425" y="5084763"/>
            <a:ext cx="3456335" cy="1081087"/>
          </a:xfrm>
        </p:spPr>
        <p:txBody>
          <a:bodyPr/>
          <a:lstStyle>
            <a:lvl1pPr marL="0" indent="0">
              <a:lnSpc>
                <a:spcPct val="100000"/>
              </a:lnSpc>
              <a:spcBef>
                <a:spcPts val="400"/>
              </a:spcBef>
              <a:buFontTx/>
              <a:buNone/>
              <a:defRPr sz="2000" b="0">
                <a:solidFill>
                  <a:schemeClr val="accent2"/>
                </a:solidFill>
                <a:latin typeface="+mn-lt"/>
              </a:defRPr>
            </a:lvl1pPr>
            <a:lvl2pPr marL="0" indent="0">
              <a:lnSpc>
                <a:spcPct val="100000"/>
              </a:lnSpc>
              <a:spcBef>
                <a:spcPts val="400"/>
              </a:spcBef>
              <a:buFontTx/>
              <a:buNone/>
              <a:defRPr sz="1200" b="0">
                <a:solidFill>
                  <a:schemeClr val="accent2"/>
                </a:solidFill>
                <a:latin typeface="+mn-lt"/>
              </a:defRPr>
            </a:lvl2pPr>
            <a:lvl3pPr marL="0" indent="0">
              <a:lnSpc>
                <a:spcPct val="100000"/>
              </a:lnSpc>
              <a:spcBef>
                <a:spcPts val="400"/>
              </a:spcBef>
              <a:buFontTx/>
              <a:buNone/>
              <a:defRPr sz="1200" b="0">
                <a:solidFill>
                  <a:schemeClr val="accent2"/>
                </a:solidFill>
                <a:latin typeface="+mn-lt"/>
              </a:defRPr>
            </a:lvl3pPr>
            <a:lvl4pPr marL="0" indent="0">
              <a:lnSpc>
                <a:spcPct val="100000"/>
              </a:lnSpc>
              <a:spcBef>
                <a:spcPts val="400"/>
              </a:spcBef>
              <a:buFontTx/>
              <a:buNone/>
              <a:defRPr sz="1200" b="0">
                <a:solidFill>
                  <a:schemeClr val="accent2"/>
                </a:solidFill>
                <a:latin typeface="+mn-lt"/>
              </a:defRPr>
            </a:lvl4pPr>
            <a:lvl5pPr marL="0" indent="0">
              <a:lnSpc>
                <a:spcPct val="100000"/>
              </a:lnSpc>
              <a:spcBef>
                <a:spcPts val="400"/>
              </a:spcBef>
              <a:buFontTx/>
              <a:buNone/>
              <a:defRPr sz="1200" b="0">
                <a:solidFill>
                  <a:schemeClr val="accent2"/>
                </a:solidFill>
                <a:latin typeface="+mn-lt"/>
              </a:defRPr>
            </a:lvl5pPr>
          </a:lstStyle>
          <a:p>
            <a:pPr lvl="0"/>
            <a:r>
              <a:rPr lang="fi-FI"/>
              <a:t>Muokkaa tekstin perustyylejä napsauttamalla</a:t>
            </a:r>
          </a:p>
        </p:txBody>
      </p:sp>
      <p:sp>
        <p:nvSpPr>
          <p:cNvPr id="11" name="Picture Placeholder 8">
            <a:extLst>
              <a:ext uri="{C183D7F6-B498-43B3-948B-1728B52AA6E4}">
                <adec:decorative xmlns:adec="http://schemas.microsoft.com/office/drawing/2017/decorative" val="1"/>
              </a:ext>
            </a:extLst>
          </p:cNvPr>
          <p:cNvSpPr>
            <a:spLocks noGrp="1"/>
          </p:cNvSpPr>
          <p:nvPr>
            <p:ph type="pic" sz="quarter" idx="15"/>
          </p:nvPr>
        </p:nvSpPr>
        <p:spPr>
          <a:xfrm>
            <a:off x="4361542" y="1773237"/>
            <a:ext cx="3456335" cy="3096000"/>
          </a:xfrm>
          <a:solidFill>
            <a:schemeClr val="accent5"/>
          </a:solidFill>
        </p:spPr>
        <p:txBody>
          <a:bodyPr/>
          <a:lstStyle>
            <a:lvl1pPr marL="0" indent="0">
              <a:buFontTx/>
              <a:buNone/>
              <a:defRPr sz="1200"/>
            </a:lvl1pPr>
          </a:lstStyle>
          <a:p>
            <a:r>
              <a:rPr lang="fi-FI"/>
              <a:t>Lisää kuva napsauttamalla kuvaketta</a:t>
            </a:r>
          </a:p>
        </p:txBody>
      </p:sp>
      <p:sp>
        <p:nvSpPr>
          <p:cNvPr id="12" name="Text Placeholder 7"/>
          <p:cNvSpPr>
            <a:spLocks noGrp="1"/>
          </p:cNvSpPr>
          <p:nvPr>
            <p:ph type="body" sz="quarter" idx="16"/>
          </p:nvPr>
        </p:nvSpPr>
        <p:spPr>
          <a:xfrm>
            <a:off x="4361542" y="5084763"/>
            <a:ext cx="3456335" cy="1081087"/>
          </a:xfrm>
        </p:spPr>
        <p:txBody>
          <a:bodyPr/>
          <a:lstStyle>
            <a:lvl1pPr marL="0" indent="0">
              <a:lnSpc>
                <a:spcPct val="100000"/>
              </a:lnSpc>
              <a:spcBef>
                <a:spcPts val="400"/>
              </a:spcBef>
              <a:buFontTx/>
              <a:buNone/>
              <a:defRPr sz="2000" b="0">
                <a:solidFill>
                  <a:schemeClr val="accent2"/>
                </a:solidFill>
                <a:latin typeface="+mn-lt"/>
              </a:defRPr>
            </a:lvl1pPr>
            <a:lvl2pPr marL="0" indent="0">
              <a:lnSpc>
                <a:spcPct val="100000"/>
              </a:lnSpc>
              <a:spcBef>
                <a:spcPts val="400"/>
              </a:spcBef>
              <a:buFontTx/>
              <a:buNone/>
              <a:defRPr sz="1200" b="0">
                <a:solidFill>
                  <a:schemeClr val="accent2"/>
                </a:solidFill>
                <a:latin typeface="+mn-lt"/>
              </a:defRPr>
            </a:lvl2pPr>
            <a:lvl3pPr marL="0" indent="0">
              <a:lnSpc>
                <a:spcPct val="100000"/>
              </a:lnSpc>
              <a:spcBef>
                <a:spcPts val="400"/>
              </a:spcBef>
              <a:buFontTx/>
              <a:buNone/>
              <a:defRPr sz="1200" b="0">
                <a:solidFill>
                  <a:schemeClr val="accent2"/>
                </a:solidFill>
                <a:latin typeface="+mn-lt"/>
              </a:defRPr>
            </a:lvl3pPr>
            <a:lvl4pPr marL="0" indent="0">
              <a:lnSpc>
                <a:spcPct val="100000"/>
              </a:lnSpc>
              <a:spcBef>
                <a:spcPts val="400"/>
              </a:spcBef>
              <a:buFontTx/>
              <a:buNone/>
              <a:defRPr sz="1200" b="0">
                <a:solidFill>
                  <a:schemeClr val="accent2"/>
                </a:solidFill>
                <a:latin typeface="+mn-lt"/>
              </a:defRPr>
            </a:lvl4pPr>
            <a:lvl5pPr marL="0" indent="0">
              <a:lnSpc>
                <a:spcPct val="100000"/>
              </a:lnSpc>
              <a:spcBef>
                <a:spcPts val="400"/>
              </a:spcBef>
              <a:buFontTx/>
              <a:buNone/>
              <a:defRPr sz="1200" b="0">
                <a:solidFill>
                  <a:schemeClr val="accent2"/>
                </a:solidFill>
                <a:latin typeface="+mn-lt"/>
              </a:defRPr>
            </a:lvl5pPr>
          </a:lstStyle>
          <a:p>
            <a:pPr lvl="0"/>
            <a:r>
              <a:rPr lang="fi-FI"/>
              <a:t>Muokkaa tekstin perustyylejä napsauttamalla</a:t>
            </a:r>
          </a:p>
        </p:txBody>
      </p:sp>
      <p:sp>
        <p:nvSpPr>
          <p:cNvPr id="13" name="Picture Placeholder 8">
            <a:extLst>
              <a:ext uri="{C183D7F6-B498-43B3-948B-1728B52AA6E4}">
                <adec:decorative xmlns:adec="http://schemas.microsoft.com/office/drawing/2017/decorative" val="1"/>
              </a:ext>
            </a:extLst>
          </p:cNvPr>
          <p:cNvSpPr>
            <a:spLocks noGrp="1"/>
          </p:cNvSpPr>
          <p:nvPr>
            <p:ph type="pic" sz="quarter" idx="17"/>
          </p:nvPr>
        </p:nvSpPr>
        <p:spPr>
          <a:xfrm>
            <a:off x="8256240" y="1773237"/>
            <a:ext cx="3456335" cy="3096000"/>
          </a:xfrm>
          <a:solidFill>
            <a:schemeClr val="accent5"/>
          </a:solidFill>
        </p:spPr>
        <p:txBody>
          <a:bodyPr/>
          <a:lstStyle>
            <a:lvl1pPr marL="0" indent="0">
              <a:buFontTx/>
              <a:buNone/>
              <a:defRPr sz="1200"/>
            </a:lvl1pPr>
          </a:lstStyle>
          <a:p>
            <a:r>
              <a:rPr lang="fi-FI"/>
              <a:t>Lisää kuva napsauttamalla kuvaketta</a:t>
            </a:r>
          </a:p>
        </p:txBody>
      </p:sp>
      <p:sp>
        <p:nvSpPr>
          <p:cNvPr id="14" name="Text Placeholder 7"/>
          <p:cNvSpPr>
            <a:spLocks noGrp="1"/>
          </p:cNvSpPr>
          <p:nvPr>
            <p:ph type="body" sz="quarter" idx="18"/>
          </p:nvPr>
        </p:nvSpPr>
        <p:spPr>
          <a:xfrm>
            <a:off x="8256240" y="5084763"/>
            <a:ext cx="3456335" cy="1081087"/>
          </a:xfrm>
        </p:spPr>
        <p:txBody>
          <a:bodyPr/>
          <a:lstStyle>
            <a:lvl1pPr marL="0" indent="0">
              <a:lnSpc>
                <a:spcPct val="100000"/>
              </a:lnSpc>
              <a:spcBef>
                <a:spcPts val="400"/>
              </a:spcBef>
              <a:buFontTx/>
              <a:buNone/>
              <a:defRPr sz="2000" b="0">
                <a:solidFill>
                  <a:schemeClr val="accent2"/>
                </a:solidFill>
                <a:latin typeface="+mn-lt"/>
              </a:defRPr>
            </a:lvl1pPr>
            <a:lvl2pPr marL="0" indent="0">
              <a:lnSpc>
                <a:spcPct val="100000"/>
              </a:lnSpc>
              <a:spcBef>
                <a:spcPts val="400"/>
              </a:spcBef>
              <a:buFontTx/>
              <a:buNone/>
              <a:defRPr sz="1200" b="0">
                <a:solidFill>
                  <a:schemeClr val="accent2"/>
                </a:solidFill>
                <a:latin typeface="+mn-lt"/>
              </a:defRPr>
            </a:lvl2pPr>
            <a:lvl3pPr marL="0" indent="0">
              <a:lnSpc>
                <a:spcPct val="100000"/>
              </a:lnSpc>
              <a:spcBef>
                <a:spcPts val="400"/>
              </a:spcBef>
              <a:buFontTx/>
              <a:buNone/>
              <a:defRPr sz="1200" b="0">
                <a:solidFill>
                  <a:schemeClr val="accent2"/>
                </a:solidFill>
                <a:latin typeface="+mn-lt"/>
              </a:defRPr>
            </a:lvl3pPr>
            <a:lvl4pPr marL="0" indent="0">
              <a:lnSpc>
                <a:spcPct val="100000"/>
              </a:lnSpc>
              <a:spcBef>
                <a:spcPts val="400"/>
              </a:spcBef>
              <a:buFontTx/>
              <a:buNone/>
              <a:defRPr sz="1200" b="0">
                <a:solidFill>
                  <a:schemeClr val="accent2"/>
                </a:solidFill>
                <a:latin typeface="+mn-lt"/>
              </a:defRPr>
            </a:lvl4pPr>
            <a:lvl5pPr marL="0" indent="0">
              <a:lnSpc>
                <a:spcPct val="100000"/>
              </a:lnSpc>
              <a:spcBef>
                <a:spcPts val="400"/>
              </a:spcBef>
              <a:buFontTx/>
              <a:buNone/>
              <a:defRPr sz="1200" b="0">
                <a:solidFill>
                  <a:schemeClr val="accent2"/>
                </a:solidFill>
                <a:latin typeface="+mn-lt"/>
              </a:defRPr>
            </a:lvl5pPr>
          </a:lstStyle>
          <a:p>
            <a:pPr lvl="0"/>
            <a:r>
              <a:rPr lang="fi-FI"/>
              <a:t>Muokkaa tekstin perustyylejä napsauttamalla</a:t>
            </a:r>
          </a:p>
        </p:txBody>
      </p:sp>
    </p:spTree>
    <p:extLst>
      <p:ext uri="{BB962C8B-B14F-4D97-AF65-F5344CB8AC3E}">
        <p14:creationId xmlns:p14="http://schemas.microsoft.com/office/powerpoint/2010/main" val="1594088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ntent and Wide Pictur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839787" y="3356990"/>
            <a:ext cx="10872788" cy="1152160"/>
          </a:xfrm>
        </p:spPr>
        <p:txBody>
          <a:bodyPr/>
          <a:lstStyle>
            <a:lvl1pPr>
              <a:defRPr>
                <a:solidFill>
                  <a:schemeClr val="bg1"/>
                </a:solidFill>
              </a:defRPr>
            </a:lvl1pPr>
          </a:lstStyle>
          <a:p>
            <a:r>
              <a:rPr lang="fi-FI"/>
              <a:t>Muokkaa ots. perustyyl. napsautt.</a:t>
            </a:r>
            <a:endParaRPr lang="fi-FI" dirty="0"/>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solidFill>
                  <a:schemeClr val="bg1"/>
                </a:solidFill>
              </a:defRPr>
            </a:lvl1pPr>
          </a:lstStyle>
          <a:p>
            <a:fld id="{F6AC4E2F-E3FA-4DFD-96BE-A4CC206C3E59}" type="datetime1">
              <a:rPr lang="fi-FI" smtClean="0"/>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ext Placeholder 7"/>
          <p:cNvSpPr>
            <a:spLocks noGrp="1"/>
          </p:cNvSpPr>
          <p:nvPr>
            <p:ph type="body" sz="quarter" idx="13"/>
          </p:nvPr>
        </p:nvSpPr>
        <p:spPr>
          <a:xfrm>
            <a:off x="839788" y="4797152"/>
            <a:ext cx="10872788" cy="136869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fi-FI"/>
              <a:t>Muokkaa tekstin perustyylejä napsauttamalla</a:t>
            </a:r>
          </a:p>
          <a:p>
            <a:pPr lvl="1"/>
            <a:r>
              <a:rPr lang="fi-FI"/>
              <a:t>toinen taso</a:t>
            </a:r>
          </a:p>
          <a:p>
            <a:pPr lvl="2"/>
            <a:r>
              <a:rPr lang="fi-FI"/>
              <a:t>kolmas taso</a:t>
            </a:r>
          </a:p>
        </p:txBody>
      </p:sp>
      <p:sp>
        <p:nvSpPr>
          <p:cNvPr id="7" name="Picture Placeholder 6">
            <a:extLst>
              <a:ext uri="{C183D7F6-B498-43B3-948B-1728B52AA6E4}">
                <adec:decorative xmlns:adec="http://schemas.microsoft.com/office/drawing/2017/decorative" val="1"/>
              </a:ext>
            </a:extLst>
          </p:cNvPr>
          <p:cNvSpPr>
            <a:spLocks noGrp="1"/>
          </p:cNvSpPr>
          <p:nvPr>
            <p:ph type="pic" sz="quarter" idx="14"/>
          </p:nvPr>
        </p:nvSpPr>
        <p:spPr>
          <a:xfrm>
            <a:off x="0" y="1"/>
            <a:ext cx="12192000" cy="2852737"/>
          </a:xfrm>
          <a:prstGeom prst="rect">
            <a:avLst/>
          </a:pr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l">
              <a:buFontTx/>
              <a:buNone/>
              <a:defRPr sz="1000">
                <a:latin typeface="+mn-lt"/>
              </a:defRPr>
            </a:lvl1pPr>
          </a:lstStyle>
          <a:p>
            <a:r>
              <a:rPr lang="fi-FI"/>
              <a:t>Lisää kuva napsauttamalla kuvaketta</a:t>
            </a:r>
            <a:endParaRPr lang="fi-FI" dirty="0"/>
          </a:p>
        </p:txBody>
      </p:sp>
    </p:spTree>
    <p:extLst>
      <p:ext uri="{BB962C8B-B14F-4D97-AF65-F5344CB8AC3E}">
        <p14:creationId xmlns:p14="http://schemas.microsoft.com/office/powerpoint/2010/main" val="18765598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ent and Wide Picture 2">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839787" y="3356990"/>
            <a:ext cx="10872788" cy="1224136"/>
          </a:xfrm>
        </p:spPr>
        <p:txBody>
          <a:bodyPr/>
          <a:lstStyle/>
          <a:p>
            <a:r>
              <a:rPr lang="fi-FI"/>
              <a:t>Muokkaa ots. perustyyl. napsautt.</a:t>
            </a:r>
            <a:endParaRPr lang="fi-FI" dirty="0"/>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solidFill>
                  <a:schemeClr val="accent2"/>
                </a:solidFill>
              </a:defRPr>
            </a:lvl1pPr>
          </a:lstStyle>
          <a:p>
            <a:fld id="{AF8F6A81-BC16-410C-A6C8-10358B80CDBC}" type="datetime1">
              <a:rPr lang="fi-FI" smtClean="0"/>
              <a:pPr/>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solidFill>
                  <a:schemeClr val="accent2"/>
                </a:solidFill>
              </a:defRPr>
            </a:lvl1p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solidFill>
                  <a:schemeClr val="accent2"/>
                </a:solidFill>
              </a:defRPr>
            </a:lvl1pPr>
          </a:lstStyle>
          <a:p>
            <a:fld id="{9E548902-A2E1-4711-A467-290FB9FE5D63}" type="slidenum">
              <a:rPr lang="fi-FI" smtClean="0"/>
              <a:pPr/>
              <a:t>‹#›</a:t>
            </a:fld>
            <a:endParaRPr lang="fi-FI"/>
          </a:p>
        </p:txBody>
      </p:sp>
      <p:sp>
        <p:nvSpPr>
          <p:cNvPr id="8" name="Text Placeholder 7"/>
          <p:cNvSpPr>
            <a:spLocks noGrp="1"/>
          </p:cNvSpPr>
          <p:nvPr>
            <p:ph type="body" sz="quarter" idx="13"/>
          </p:nvPr>
        </p:nvSpPr>
        <p:spPr>
          <a:xfrm>
            <a:off x="839788" y="4797152"/>
            <a:ext cx="10872788" cy="1368698"/>
          </a:xfrm>
        </p:spPr>
        <p:txBody>
          <a:bodyPr/>
          <a:lstStyle>
            <a:lvl5pPr>
              <a:defRPr/>
            </a:lvl5pPr>
            <a:lvl6pPr>
              <a:defRPr/>
            </a:lvl6pPr>
            <a:lvl7pPr>
              <a:defRPr/>
            </a:lvl7pPr>
            <a:lvl8pPr>
              <a:defRPr/>
            </a:lvl8pPr>
          </a:lstStyle>
          <a:p>
            <a:pPr lvl="0"/>
            <a:r>
              <a:rPr lang="fi-FI"/>
              <a:t>Muokkaa tekstin perustyylejä napsauttamalla</a:t>
            </a:r>
          </a:p>
          <a:p>
            <a:pPr lvl="1"/>
            <a:r>
              <a:rPr lang="fi-FI"/>
              <a:t>toinen taso</a:t>
            </a:r>
          </a:p>
          <a:p>
            <a:pPr lvl="2"/>
            <a:r>
              <a:rPr lang="fi-FI"/>
              <a:t>kolmas taso</a:t>
            </a:r>
          </a:p>
        </p:txBody>
      </p:sp>
      <p:sp>
        <p:nvSpPr>
          <p:cNvPr id="7" name="Picture Placeholder 6">
            <a:extLst>
              <a:ext uri="{C183D7F6-B498-43B3-948B-1728B52AA6E4}">
                <adec:decorative xmlns:adec="http://schemas.microsoft.com/office/drawing/2017/decorative" val="1"/>
              </a:ext>
            </a:extLst>
          </p:cNvPr>
          <p:cNvSpPr>
            <a:spLocks noGrp="1"/>
          </p:cNvSpPr>
          <p:nvPr>
            <p:ph type="pic" sz="quarter" idx="14"/>
          </p:nvPr>
        </p:nvSpPr>
        <p:spPr>
          <a:xfrm>
            <a:off x="0" y="1"/>
            <a:ext cx="12192000" cy="2852737"/>
          </a:xfrm>
          <a:prstGeom prst="rect">
            <a:avLst/>
          </a:pr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l">
              <a:buFontTx/>
              <a:buNone/>
              <a:defRPr sz="1000">
                <a:latin typeface="+mn-lt"/>
              </a:defRPr>
            </a:lvl1pPr>
          </a:lstStyle>
          <a:p>
            <a:r>
              <a:rPr lang="fi-FI"/>
              <a:t>Lisää kuva napsauttamalla kuvaketta</a:t>
            </a:r>
            <a:endParaRPr lang="fi-FI" dirty="0"/>
          </a:p>
        </p:txBody>
      </p:sp>
    </p:spTree>
    <p:extLst>
      <p:ext uri="{BB962C8B-B14F-4D97-AF65-F5344CB8AC3E}">
        <p14:creationId xmlns:p14="http://schemas.microsoft.com/office/powerpoint/2010/main" val="30830491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ntent and Wide Picture 3">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839787" y="3356990"/>
            <a:ext cx="10872787" cy="1224136"/>
          </a:xfrm>
        </p:spPr>
        <p:txBody>
          <a:bodyPr/>
          <a:lstStyle/>
          <a:p>
            <a:r>
              <a:rPr lang="fi-FI"/>
              <a:t>Muokkaa ots. perustyyl. napsautt.</a:t>
            </a:r>
            <a:endParaRPr lang="fi-FI" dirty="0"/>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solidFill>
                  <a:schemeClr val="accent2"/>
                </a:solidFill>
              </a:defRPr>
            </a:lvl1pPr>
          </a:lstStyle>
          <a:p>
            <a:fld id="{AF8F6A81-BC16-410C-A6C8-10358B80CDBC}" type="datetime1">
              <a:rPr lang="fi-FI" smtClean="0"/>
              <a:pPr/>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solidFill>
                  <a:schemeClr val="accent2"/>
                </a:solidFill>
              </a:defRPr>
            </a:lvl1p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solidFill>
                  <a:schemeClr val="accent2"/>
                </a:solidFill>
              </a:defRPr>
            </a:lvl1pPr>
          </a:lstStyle>
          <a:p>
            <a:fld id="{9E548902-A2E1-4711-A467-290FB9FE5D63}" type="slidenum">
              <a:rPr lang="fi-FI" smtClean="0"/>
              <a:pPr/>
              <a:t>‹#›</a:t>
            </a:fld>
            <a:endParaRPr lang="fi-FI"/>
          </a:p>
        </p:txBody>
      </p:sp>
      <p:sp>
        <p:nvSpPr>
          <p:cNvPr id="8" name="Text Placeholder 7"/>
          <p:cNvSpPr>
            <a:spLocks noGrp="1"/>
          </p:cNvSpPr>
          <p:nvPr>
            <p:ph type="body" sz="quarter" idx="13"/>
          </p:nvPr>
        </p:nvSpPr>
        <p:spPr>
          <a:xfrm>
            <a:off x="839788" y="4797152"/>
            <a:ext cx="10872787" cy="1368698"/>
          </a:xfrm>
        </p:spPr>
        <p:txBody>
          <a:bodyPr/>
          <a:lstStyle>
            <a:lvl5pPr>
              <a:defRPr/>
            </a:lvl5pPr>
            <a:lvl6pPr>
              <a:defRPr/>
            </a:lvl6pPr>
            <a:lvl7pPr>
              <a:defRPr/>
            </a:lvl7pPr>
            <a:lvl8pPr>
              <a:defRPr/>
            </a:lvl8pPr>
          </a:lstStyle>
          <a:p>
            <a:pPr lvl="0"/>
            <a:r>
              <a:rPr lang="fi-FI"/>
              <a:t>Muokkaa tekstin perustyylejä napsauttamalla</a:t>
            </a:r>
          </a:p>
          <a:p>
            <a:pPr lvl="1"/>
            <a:r>
              <a:rPr lang="fi-FI"/>
              <a:t>toinen taso</a:t>
            </a:r>
          </a:p>
          <a:p>
            <a:pPr lvl="2"/>
            <a:r>
              <a:rPr lang="fi-FI"/>
              <a:t>kolmas taso</a:t>
            </a:r>
          </a:p>
        </p:txBody>
      </p:sp>
      <p:sp>
        <p:nvSpPr>
          <p:cNvPr id="7" name="Picture Placeholder 6">
            <a:extLst>
              <a:ext uri="{C183D7F6-B498-43B3-948B-1728B52AA6E4}">
                <adec:decorative xmlns:adec="http://schemas.microsoft.com/office/drawing/2017/decorative" val="1"/>
              </a:ext>
            </a:extLst>
          </p:cNvPr>
          <p:cNvSpPr>
            <a:spLocks noGrp="1"/>
          </p:cNvSpPr>
          <p:nvPr>
            <p:ph type="pic" sz="quarter" idx="14"/>
          </p:nvPr>
        </p:nvSpPr>
        <p:spPr>
          <a:xfrm>
            <a:off x="0" y="1"/>
            <a:ext cx="12192000" cy="2852737"/>
          </a:xfrm>
          <a:prstGeom prst="rect">
            <a:avLst/>
          </a:pr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l">
              <a:buFontTx/>
              <a:buNone/>
              <a:defRPr sz="1000">
                <a:latin typeface="+mn-lt"/>
              </a:defRPr>
            </a:lvl1pPr>
          </a:lstStyle>
          <a:p>
            <a:r>
              <a:rPr lang="fi-FI"/>
              <a:t>Lisää kuva napsauttamalla kuvaketta</a:t>
            </a:r>
            <a:endParaRPr lang="fi-FI" dirty="0"/>
          </a:p>
        </p:txBody>
      </p:sp>
    </p:spTree>
    <p:extLst>
      <p:ext uri="{BB962C8B-B14F-4D97-AF65-F5344CB8AC3E}">
        <p14:creationId xmlns:p14="http://schemas.microsoft.com/office/powerpoint/2010/main" val="18672267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and Half Picture ">
    <p:bg>
      <p:bgPr>
        <a:solidFill>
          <a:schemeClr val="accent2"/>
        </a:solidFill>
        <a:effectLst/>
      </p:bgPr>
    </p:bg>
    <p:spTree>
      <p:nvGrpSpPr>
        <p:cNvPr id="1" name=""/>
        <p:cNvGrpSpPr/>
        <p:nvPr/>
      </p:nvGrpSpPr>
      <p:grpSpPr>
        <a:xfrm>
          <a:off x="0" y="0"/>
          <a:ext cx="0" cy="0"/>
          <a:chOff x="0" y="0"/>
          <a:chExt cx="0" cy="0"/>
        </a:xfrm>
      </p:grpSpPr>
      <p:sp>
        <p:nvSpPr>
          <p:cNvPr id="9" name="Picture Placeholder 6">
            <a:extLst>
              <a:ext uri="{C183D7F6-B498-43B3-948B-1728B52AA6E4}">
                <adec:decorative xmlns:adec="http://schemas.microsoft.com/office/drawing/2017/decorative" val="1"/>
              </a:ext>
            </a:extLst>
          </p:cNvPr>
          <p:cNvSpPr>
            <a:spLocks noGrp="1"/>
          </p:cNvSpPr>
          <p:nvPr>
            <p:ph type="pic" sz="quarter" idx="14"/>
          </p:nvPr>
        </p:nvSpPr>
        <p:spPr>
          <a:xfrm>
            <a:off x="0" y="0"/>
            <a:ext cx="6096000" cy="6858000"/>
          </a:xfrm>
          <a:prstGeom prst="rect">
            <a:avLst/>
          </a:pr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l">
              <a:buFontTx/>
              <a:buNone/>
              <a:defRPr sz="1000">
                <a:latin typeface="+mn-lt"/>
              </a:defRPr>
            </a:lvl1pPr>
          </a:lstStyle>
          <a:p>
            <a:r>
              <a:rPr lang="fi-FI"/>
              <a:t>Lisää kuva napsauttamalla kuvaketta</a:t>
            </a:r>
            <a:endParaRPr lang="fi-FI" dirty="0"/>
          </a:p>
        </p:txBody>
      </p:sp>
      <p:sp>
        <p:nvSpPr>
          <p:cNvPr id="8" name="Text Placeholder 7"/>
          <p:cNvSpPr>
            <a:spLocks noGrp="1"/>
          </p:cNvSpPr>
          <p:nvPr>
            <p:ph type="body" sz="quarter" idx="13"/>
          </p:nvPr>
        </p:nvSpPr>
        <p:spPr>
          <a:xfrm>
            <a:off x="6096000" y="0"/>
            <a:ext cx="6096000" cy="6858000"/>
          </a:xfrm>
          <a:solidFill>
            <a:srgbClr val="002957"/>
          </a:solidFill>
        </p:spPr>
        <p:txBody>
          <a:bodyPr lIns="576000" tIns="2422800" rIns="1080000" bIns="10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fi-FI"/>
              <a:t>Muokkaa tekstin perustyylejä napsauttamalla</a:t>
            </a:r>
          </a:p>
          <a:p>
            <a:pPr lvl="1"/>
            <a:r>
              <a:rPr lang="fi-FI"/>
              <a:t>toinen taso</a:t>
            </a:r>
          </a:p>
          <a:p>
            <a:pPr lvl="2"/>
            <a:r>
              <a:rPr lang="fi-FI"/>
              <a:t>kolmas taso</a:t>
            </a:r>
          </a:p>
        </p:txBody>
      </p:sp>
      <p:sp>
        <p:nvSpPr>
          <p:cNvPr id="10" name="Title 9"/>
          <p:cNvSpPr>
            <a:spLocks noGrp="1"/>
          </p:cNvSpPr>
          <p:nvPr>
            <p:ph type="title"/>
          </p:nvPr>
        </p:nvSpPr>
        <p:spPr>
          <a:xfrm>
            <a:off x="6672064" y="1051892"/>
            <a:ext cx="4464496" cy="1080964"/>
          </a:xfrm>
        </p:spPr>
        <p:txBody>
          <a:bodyPr/>
          <a:lstStyle>
            <a:lvl1pPr>
              <a:defRPr>
                <a:solidFill>
                  <a:schemeClr val="bg1"/>
                </a:solidFill>
              </a:defRPr>
            </a:lvl1pPr>
          </a:lstStyle>
          <a:p>
            <a:r>
              <a:rPr lang="fi-FI"/>
              <a:t>Muokkaa ots. perustyyl. napsautt.</a:t>
            </a:r>
            <a:endParaRPr lang="fi-FI" dirty="0"/>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noFill/>
              </a:defRPr>
            </a:lvl1pPr>
          </a:lstStyle>
          <a:p>
            <a:fld id="{C50E8B6A-4AC3-4230-A9DC-ED45C50777C6}" type="datetime1">
              <a:rPr lang="fi-FI" smtClean="0"/>
              <a:pPr/>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noFill/>
              </a:defRPr>
            </a:lvl1p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spTree>
    <p:extLst>
      <p:ext uri="{BB962C8B-B14F-4D97-AF65-F5344CB8AC3E}">
        <p14:creationId xmlns:p14="http://schemas.microsoft.com/office/powerpoint/2010/main" val="28735750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and Half Picture 2">
    <p:bg>
      <p:bgPr>
        <a:solidFill>
          <a:schemeClr val="accent2"/>
        </a:solidFill>
        <a:effectLst/>
      </p:bgPr>
    </p:bg>
    <p:spTree>
      <p:nvGrpSpPr>
        <p:cNvPr id="1" name=""/>
        <p:cNvGrpSpPr/>
        <p:nvPr/>
      </p:nvGrpSpPr>
      <p:grpSpPr>
        <a:xfrm>
          <a:off x="0" y="0"/>
          <a:ext cx="0" cy="0"/>
          <a:chOff x="0" y="0"/>
          <a:chExt cx="0" cy="0"/>
        </a:xfrm>
      </p:grpSpPr>
      <p:sp>
        <p:nvSpPr>
          <p:cNvPr id="9" name="Picture Placeholder 6">
            <a:extLst>
              <a:ext uri="{C183D7F6-B498-43B3-948B-1728B52AA6E4}">
                <adec:decorative xmlns:adec="http://schemas.microsoft.com/office/drawing/2017/decorative" val="1"/>
              </a:ext>
            </a:extLst>
          </p:cNvPr>
          <p:cNvSpPr>
            <a:spLocks noGrp="1"/>
          </p:cNvSpPr>
          <p:nvPr>
            <p:ph type="pic" sz="quarter" idx="14"/>
          </p:nvPr>
        </p:nvSpPr>
        <p:spPr>
          <a:xfrm>
            <a:off x="6096000" y="0"/>
            <a:ext cx="6096000" cy="6858000"/>
          </a:xfrm>
          <a:prstGeom prst="rect">
            <a:avLst/>
          </a:pr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l">
              <a:buFontTx/>
              <a:buNone/>
              <a:defRPr sz="1000">
                <a:latin typeface="+mn-lt"/>
              </a:defRPr>
            </a:lvl1pPr>
          </a:lstStyle>
          <a:p>
            <a:r>
              <a:rPr lang="fi-FI"/>
              <a:t>Lisää kuva napsauttamalla kuvaketta</a:t>
            </a:r>
            <a:endParaRPr lang="fi-FI" dirty="0"/>
          </a:p>
        </p:txBody>
      </p:sp>
      <p:sp>
        <p:nvSpPr>
          <p:cNvPr id="8" name="Text Placeholder 7"/>
          <p:cNvSpPr>
            <a:spLocks noGrp="1"/>
          </p:cNvSpPr>
          <p:nvPr>
            <p:ph type="body" sz="quarter" idx="13"/>
          </p:nvPr>
        </p:nvSpPr>
        <p:spPr>
          <a:xfrm>
            <a:off x="10546" y="0"/>
            <a:ext cx="6085454" cy="6858000"/>
          </a:xfrm>
          <a:solidFill>
            <a:srgbClr val="002957"/>
          </a:solidFill>
        </p:spPr>
        <p:txBody>
          <a:bodyPr lIns="576000" tIns="2422800" rIns="1080000" bIns="10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fi-FI"/>
              <a:t>Muokkaa tekstin perustyylejä napsauttamalla</a:t>
            </a:r>
          </a:p>
          <a:p>
            <a:pPr lvl="1"/>
            <a:r>
              <a:rPr lang="fi-FI"/>
              <a:t>toinen taso</a:t>
            </a:r>
          </a:p>
          <a:p>
            <a:pPr lvl="2"/>
            <a:r>
              <a:rPr lang="fi-FI"/>
              <a:t>kolmas taso</a:t>
            </a:r>
          </a:p>
        </p:txBody>
      </p:sp>
      <p:sp>
        <p:nvSpPr>
          <p:cNvPr id="10" name="Title 9"/>
          <p:cNvSpPr>
            <a:spLocks noGrp="1"/>
          </p:cNvSpPr>
          <p:nvPr>
            <p:ph type="title"/>
          </p:nvPr>
        </p:nvSpPr>
        <p:spPr>
          <a:xfrm>
            <a:off x="479220" y="1051892"/>
            <a:ext cx="4464496" cy="1080964"/>
          </a:xfrm>
        </p:spPr>
        <p:txBody>
          <a:bodyPr/>
          <a:lstStyle>
            <a:lvl1pPr>
              <a:defRPr>
                <a:solidFill>
                  <a:schemeClr val="bg1"/>
                </a:solidFill>
              </a:defRPr>
            </a:lvl1pPr>
          </a:lstStyle>
          <a:p>
            <a:r>
              <a:rPr lang="fi-FI"/>
              <a:t>Muokkaa ots. perustyyl. napsautt.</a:t>
            </a:r>
            <a:endParaRPr lang="fi-FI" dirty="0"/>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noFill/>
              </a:defRPr>
            </a:lvl1pPr>
          </a:lstStyle>
          <a:p>
            <a:fld id="{C50E8B6A-4AC3-4230-A9DC-ED45C50777C6}" type="datetime1">
              <a:rPr lang="fi-FI" smtClean="0"/>
              <a:pPr/>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noFill/>
              </a:defRPr>
            </a:lvl1p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spTree>
    <p:extLst>
      <p:ext uri="{BB962C8B-B14F-4D97-AF65-F5344CB8AC3E}">
        <p14:creationId xmlns:p14="http://schemas.microsoft.com/office/powerpoint/2010/main" val="783285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Light">
    <p:spTree>
      <p:nvGrpSpPr>
        <p:cNvPr id="1" name=""/>
        <p:cNvGrpSpPr/>
        <p:nvPr/>
      </p:nvGrpSpPr>
      <p:grpSpPr>
        <a:xfrm>
          <a:off x="0" y="0"/>
          <a:ext cx="0" cy="0"/>
          <a:chOff x="0" y="0"/>
          <a:chExt cx="0" cy="0"/>
        </a:xfrm>
      </p:grpSpPr>
      <p:sp>
        <p:nvSpPr>
          <p:cNvPr id="7" name="Picture Placeholder 6">
            <a:extLst>
              <a:ext uri="{C183D7F6-B498-43B3-948B-1728B52AA6E4}">
                <adec:decorative xmlns:adec="http://schemas.microsoft.com/office/drawing/2017/decorative" val="1"/>
              </a:ext>
            </a:extLst>
          </p:cNvPr>
          <p:cNvSpPr>
            <a:spLocks noGrp="1"/>
          </p:cNvSpPr>
          <p:nvPr>
            <p:ph type="pic" sz="quarter" idx="13"/>
          </p:nvPr>
        </p:nvSpPr>
        <p:spPr>
          <a:xfrm>
            <a:off x="0" y="0"/>
            <a:ext cx="12192000" cy="6669088"/>
          </a:xfrm>
          <a:prstGeom prst="rect">
            <a:avLst/>
          </a:pr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l">
              <a:buFontTx/>
              <a:buNone/>
              <a:defRPr sz="1000">
                <a:latin typeface="+mn-lt"/>
              </a:defRPr>
            </a:lvl1pPr>
          </a:lstStyle>
          <a:p>
            <a:r>
              <a:rPr lang="fi-FI"/>
              <a:t>Lisää kuva napsauttamalla kuvaketta</a:t>
            </a:r>
          </a:p>
        </p:txBody>
      </p:sp>
      <p:sp>
        <p:nvSpPr>
          <p:cNvPr id="2" name="Title 1">
            <a:extLst>
              <a:ext uri="{FF2B5EF4-FFF2-40B4-BE49-F238E27FC236}">
                <a16:creationId xmlns:a16="http://schemas.microsoft.com/office/drawing/2014/main" id="{01A38093-ADEF-4186-B183-F189E8EE4012}"/>
              </a:ext>
            </a:extLst>
          </p:cNvPr>
          <p:cNvSpPr>
            <a:spLocks noGrp="1"/>
          </p:cNvSpPr>
          <p:nvPr>
            <p:ph type="title"/>
          </p:nvPr>
        </p:nvSpPr>
        <p:spPr/>
        <p:txBody>
          <a:bodyPr/>
          <a:lstStyle>
            <a:lvl1pPr>
              <a:defRPr>
                <a:solidFill>
                  <a:schemeClr val="accent2"/>
                </a:solidFill>
              </a:defRPr>
            </a:lvl1pPr>
          </a:lstStyle>
          <a:p>
            <a:r>
              <a:rPr lang="fi-FI"/>
              <a:t>Muokkaa ots. perustyyl. napsautt.</a:t>
            </a:r>
            <a:endParaRPr lang="fi-FI" dirty="0"/>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E4A82458-3F13-4454-8134-75D37DCCD7DF}" type="datetime1">
              <a:rPr lang="fi-FI" smtClean="0"/>
              <a:t>28.5.2026</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Tree>
    <p:extLst>
      <p:ext uri="{BB962C8B-B14F-4D97-AF65-F5344CB8AC3E}">
        <p14:creationId xmlns:p14="http://schemas.microsoft.com/office/powerpoint/2010/main" val="40564908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icture Dark">
    <p:spTree>
      <p:nvGrpSpPr>
        <p:cNvPr id="1" name=""/>
        <p:cNvGrpSpPr/>
        <p:nvPr/>
      </p:nvGrpSpPr>
      <p:grpSpPr>
        <a:xfrm>
          <a:off x="0" y="0"/>
          <a:ext cx="0" cy="0"/>
          <a:chOff x="0" y="0"/>
          <a:chExt cx="0" cy="0"/>
        </a:xfrm>
      </p:grpSpPr>
      <p:sp>
        <p:nvSpPr>
          <p:cNvPr id="7" name="Picture Placeholder 6">
            <a:extLst>
              <a:ext uri="{C183D7F6-B498-43B3-948B-1728B52AA6E4}">
                <adec:decorative xmlns:adec="http://schemas.microsoft.com/office/drawing/2017/decorative" val="1"/>
              </a:ext>
            </a:extLst>
          </p:cNvPr>
          <p:cNvSpPr>
            <a:spLocks noGrp="1"/>
          </p:cNvSpPr>
          <p:nvPr>
            <p:ph type="pic" sz="quarter" idx="13"/>
          </p:nvPr>
        </p:nvSpPr>
        <p:spPr>
          <a:xfrm>
            <a:off x="0" y="0"/>
            <a:ext cx="12192000" cy="6669088"/>
          </a:xfrm>
          <a:prstGeom prst="rect">
            <a:avLst/>
          </a:prstGeom>
          <a:solidFill>
            <a:schemeClr val="bg2">
              <a:lumMod val="75000"/>
            </a:schemeClr>
          </a:solidFill>
          <a:ln>
            <a:noFill/>
          </a:ln>
        </p:spPr>
        <p:style>
          <a:lnRef idx="2">
            <a:schemeClr val="accent1"/>
          </a:lnRef>
          <a:fillRef idx="1">
            <a:schemeClr val="lt1"/>
          </a:fillRef>
          <a:effectRef idx="0">
            <a:schemeClr val="accent1"/>
          </a:effectRef>
          <a:fontRef idx="none"/>
        </p:style>
        <p:txBody>
          <a:bodyPr/>
          <a:lstStyle>
            <a:lvl1pPr marL="0" indent="0" algn="l">
              <a:buFontTx/>
              <a:buNone/>
              <a:defRPr sz="1000">
                <a:latin typeface="+mn-lt"/>
              </a:defRPr>
            </a:lvl1pPr>
          </a:lstStyle>
          <a:p>
            <a:r>
              <a:rPr lang="fi-FI"/>
              <a:t>Lisää kuva napsauttamalla kuvaketta</a:t>
            </a:r>
          </a:p>
        </p:txBody>
      </p:sp>
      <p:sp>
        <p:nvSpPr>
          <p:cNvPr id="2" name="Title 1">
            <a:extLst>
              <a:ext uri="{FF2B5EF4-FFF2-40B4-BE49-F238E27FC236}">
                <a16:creationId xmlns:a16="http://schemas.microsoft.com/office/drawing/2014/main" id="{01A38093-ADEF-4186-B183-F189E8EE4012}"/>
              </a:ext>
            </a:extLst>
          </p:cNvPr>
          <p:cNvSpPr>
            <a:spLocks noGrp="1"/>
          </p:cNvSpPr>
          <p:nvPr>
            <p:ph type="title"/>
          </p:nvPr>
        </p:nvSpPr>
        <p:spPr/>
        <p:txBody>
          <a:bodyPr/>
          <a:lstStyle>
            <a:lvl1pPr>
              <a:defRPr>
                <a:solidFill>
                  <a:schemeClr val="bg1"/>
                </a:solidFill>
              </a:defRPr>
            </a:lvl1pPr>
          </a:lstStyle>
          <a:p>
            <a:r>
              <a:rPr lang="fi-FI"/>
              <a:t>Muokkaa ots. perustyyl. napsautt.</a:t>
            </a:r>
            <a:endParaRPr lang="fi-FI" dirty="0"/>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E4A82458-3F13-4454-8134-75D37DCCD7DF}" type="datetime1">
              <a:rPr lang="fi-FI" smtClean="0"/>
              <a:t>28.5.2026</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Tree>
    <p:extLst>
      <p:ext uri="{BB962C8B-B14F-4D97-AF65-F5344CB8AC3E}">
        <p14:creationId xmlns:p14="http://schemas.microsoft.com/office/powerpoint/2010/main" val="18398441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p:bg>
      <p:bgPr>
        <a:solidFill>
          <a:schemeClr val="bg2"/>
        </a:solidFill>
        <a:effectLst/>
      </p:bgPr>
    </p:bg>
    <p:spTree>
      <p:nvGrpSpPr>
        <p:cNvPr id="1" name=""/>
        <p:cNvGrpSpPr/>
        <p:nvPr/>
      </p:nvGrpSpPr>
      <p:grpSpPr>
        <a:xfrm>
          <a:off x="0" y="0"/>
          <a:ext cx="0" cy="0"/>
          <a:chOff x="0" y="0"/>
          <a:chExt cx="0" cy="0"/>
        </a:xfrm>
      </p:grpSpPr>
      <p:sp>
        <p:nvSpPr>
          <p:cNvPr id="13" name="Rectangle 12">
            <a:extLst>
              <a:ext uri="{C183D7F6-B498-43B3-948B-1728B52AA6E4}">
                <adec:decorative xmlns:adec="http://schemas.microsoft.com/office/drawing/2017/decorative" val="1"/>
              </a:ext>
            </a:extLst>
          </p:cNvPr>
          <p:cNvSpPr/>
          <p:nvPr userDrawn="1"/>
        </p:nvSpPr>
        <p:spPr>
          <a:xfrm>
            <a:off x="0" y="6669088"/>
            <a:ext cx="12192000" cy="1889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4" name="Date Placeholder 3">
            <a:extLst>
              <a:ext uri="{FF2B5EF4-FFF2-40B4-BE49-F238E27FC236}">
                <a16:creationId xmlns:a16="http://schemas.microsoft.com/office/drawing/2014/main" id="{0AD1896A-EFAA-4BA9-8C8F-8B9B4593D7F9}"/>
              </a:ext>
            </a:extLst>
          </p:cNvPr>
          <p:cNvSpPr>
            <a:spLocks noGrp="1"/>
          </p:cNvSpPr>
          <p:nvPr>
            <p:ph type="dt" sz="half" idx="10"/>
          </p:nvPr>
        </p:nvSpPr>
        <p:spPr/>
        <p:txBody>
          <a:bodyPr/>
          <a:lstStyle>
            <a:lvl1pPr>
              <a:defRPr>
                <a:noFill/>
              </a:defRPr>
            </a:lvl1pPr>
          </a:lstStyle>
          <a:p>
            <a:fld id="{FA15A30C-D645-40AA-930D-77897A119897}" type="datetime1">
              <a:rPr lang="fi-FI" smtClean="0"/>
              <a:t>28.5.2026</a:t>
            </a:fld>
            <a:endParaRPr lang="fi-FI" dirty="0"/>
          </a:p>
        </p:txBody>
      </p:sp>
      <p:sp>
        <p:nvSpPr>
          <p:cNvPr id="5" name="Footer Placeholder 4">
            <a:extLst>
              <a:ext uri="{FF2B5EF4-FFF2-40B4-BE49-F238E27FC236}">
                <a16:creationId xmlns:a16="http://schemas.microsoft.com/office/drawing/2014/main" id="{D1B58722-24F1-44F1-B64D-27687C5A2239}"/>
              </a:ext>
            </a:extLst>
          </p:cNvPr>
          <p:cNvSpPr>
            <a:spLocks noGrp="1"/>
          </p:cNvSpPr>
          <p:nvPr>
            <p:ph type="ftr" sz="quarter" idx="11"/>
          </p:nvPr>
        </p:nvSpPr>
        <p:spPr/>
        <p:txBody>
          <a:bodyPr/>
          <a:lstStyle>
            <a:lvl1pPr>
              <a:defRPr>
                <a:noFill/>
              </a:defRPr>
            </a:lvl1pPr>
          </a:lstStyle>
          <a:p>
            <a:endParaRPr lang="fi-FI" dirty="0"/>
          </a:p>
        </p:txBody>
      </p:sp>
      <p:sp>
        <p:nvSpPr>
          <p:cNvPr id="6" name="Slide Number Placeholder 5">
            <a:extLst>
              <a:ext uri="{FF2B5EF4-FFF2-40B4-BE49-F238E27FC236}">
                <a16:creationId xmlns:a16="http://schemas.microsoft.com/office/drawing/2014/main" id="{0D9D9FC6-0017-47C1-B52A-864E27D92E5D}"/>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2" name="Group 11">
            <a:extLst>
              <a:ext uri="{C183D7F6-B498-43B3-948B-1728B52AA6E4}">
                <adec:decorative xmlns:adec="http://schemas.microsoft.com/office/drawing/2017/decorative" val="1"/>
              </a:ext>
            </a:extLst>
          </p:cNvPr>
          <p:cNvGrpSpPr>
            <a:grpSpLocks noChangeAspect="1"/>
          </p:cNvGrpSpPr>
          <p:nvPr userDrawn="1"/>
        </p:nvGrpSpPr>
        <p:grpSpPr>
          <a:xfrm>
            <a:off x="4984950" y="980728"/>
            <a:ext cx="2222099" cy="1440000"/>
            <a:chOff x="3287713" y="333375"/>
            <a:chExt cx="6107112" cy="3957638"/>
          </a:xfrm>
          <a:solidFill>
            <a:schemeClr val="accent2"/>
          </a:solidFill>
        </p:grpSpPr>
        <p:sp>
          <p:nvSpPr>
            <p:cNvPr id="9" name="Freeform 6"/>
            <p:cNvSpPr>
              <a:spLocks noEditPoints="1"/>
            </p:cNvSpPr>
            <p:nvPr userDrawn="1"/>
          </p:nvSpPr>
          <p:spPr bwMode="auto">
            <a:xfrm>
              <a:off x="5707063" y="333375"/>
              <a:ext cx="1254125" cy="2849563"/>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grpFill/>
            <a:ln w="6350">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0" name="Freeform 7"/>
            <p:cNvSpPr>
              <a:spLocks noEditPoints="1"/>
            </p:cNvSpPr>
            <p:nvPr userDrawn="1"/>
          </p:nvSpPr>
          <p:spPr bwMode="auto">
            <a:xfrm>
              <a:off x="3613150" y="3232150"/>
              <a:ext cx="5405437" cy="485775"/>
            </a:xfrm>
            <a:custGeom>
              <a:avLst/>
              <a:gdLst>
                <a:gd name="T0" fmla="*/ 13472 w 13623"/>
                <a:gd name="T1" fmla="*/ 815 h 1226"/>
                <a:gd name="T2" fmla="*/ 13021 w 13623"/>
                <a:gd name="T3" fmla="*/ 303 h 1226"/>
                <a:gd name="T4" fmla="*/ 12990 w 13623"/>
                <a:gd name="T5" fmla="*/ 261 h 1226"/>
                <a:gd name="T6" fmla="*/ 13616 w 13623"/>
                <a:gd name="T7" fmla="*/ 682 h 1226"/>
                <a:gd name="T8" fmla="*/ 12888 w 13623"/>
                <a:gd name="T9" fmla="*/ 907 h 1226"/>
                <a:gd name="T10" fmla="*/ 230 w 13623"/>
                <a:gd name="T11" fmla="*/ 1058 h 1226"/>
                <a:gd name="T12" fmla="*/ 144 w 13623"/>
                <a:gd name="T13" fmla="*/ 1089 h 1226"/>
                <a:gd name="T14" fmla="*/ 669 w 13623"/>
                <a:gd name="T15" fmla="*/ 372 h 1226"/>
                <a:gd name="T16" fmla="*/ 855 w 13623"/>
                <a:gd name="T17" fmla="*/ 965 h 1226"/>
                <a:gd name="T18" fmla="*/ 436 w 13623"/>
                <a:gd name="T19" fmla="*/ 278 h 1226"/>
                <a:gd name="T20" fmla="*/ 1379 w 13623"/>
                <a:gd name="T21" fmla="*/ 343 h 1226"/>
                <a:gd name="T22" fmla="*/ 1597 w 13623"/>
                <a:gd name="T23" fmla="*/ 974 h 1226"/>
                <a:gd name="T24" fmla="*/ 2685 w 13623"/>
                <a:gd name="T25" fmla="*/ 1006 h 1226"/>
                <a:gd name="T26" fmla="*/ 1853 w 13623"/>
                <a:gd name="T27" fmla="*/ 1011 h 1226"/>
                <a:gd name="T28" fmla="*/ 2183 w 13623"/>
                <a:gd name="T29" fmla="*/ 28 h 1226"/>
                <a:gd name="T30" fmla="*/ 2380 w 13623"/>
                <a:gd name="T31" fmla="*/ 4 h 1226"/>
                <a:gd name="T32" fmla="*/ 2827 w 13623"/>
                <a:gd name="T33" fmla="*/ 935 h 1226"/>
                <a:gd name="T34" fmla="*/ 3124 w 13623"/>
                <a:gd name="T35" fmla="*/ 682 h 1226"/>
                <a:gd name="T36" fmla="*/ 2863 w 13623"/>
                <a:gd name="T37" fmla="*/ 246 h 1226"/>
                <a:gd name="T38" fmla="*/ 3018 w 13623"/>
                <a:gd name="T39" fmla="*/ 255 h 1226"/>
                <a:gd name="T40" fmla="*/ 3180 w 13623"/>
                <a:gd name="T41" fmla="*/ 586 h 1226"/>
                <a:gd name="T42" fmla="*/ 2868 w 13623"/>
                <a:gd name="T43" fmla="*/ 1022 h 1226"/>
                <a:gd name="T44" fmla="*/ 3993 w 13623"/>
                <a:gd name="T45" fmla="*/ 278 h 1226"/>
                <a:gd name="T46" fmla="*/ 3660 w 13623"/>
                <a:gd name="T47" fmla="*/ 1006 h 1226"/>
                <a:gd name="T48" fmla="*/ 3496 w 13623"/>
                <a:gd name="T49" fmla="*/ 229 h 1226"/>
                <a:gd name="T50" fmla="*/ 4541 w 13623"/>
                <a:gd name="T51" fmla="*/ 621 h 1226"/>
                <a:gd name="T52" fmla="*/ 4678 w 13623"/>
                <a:gd name="T53" fmla="*/ 975 h 1226"/>
                <a:gd name="T54" fmla="*/ 5068 w 13623"/>
                <a:gd name="T55" fmla="*/ 229 h 1226"/>
                <a:gd name="T56" fmla="*/ 5532 w 13623"/>
                <a:gd name="T57" fmla="*/ 813 h 1226"/>
                <a:gd name="T58" fmla="*/ 4957 w 13623"/>
                <a:gd name="T59" fmla="*/ 262 h 1226"/>
                <a:gd name="T60" fmla="*/ 6431 w 13623"/>
                <a:gd name="T61" fmla="*/ 1006 h 1226"/>
                <a:gd name="T62" fmla="*/ 5600 w 13623"/>
                <a:gd name="T63" fmla="*/ 1011 h 1226"/>
                <a:gd name="T64" fmla="*/ 5929 w 13623"/>
                <a:gd name="T65" fmla="*/ 28 h 1226"/>
                <a:gd name="T66" fmla="*/ 6126 w 13623"/>
                <a:gd name="T67" fmla="*/ 4 h 1226"/>
                <a:gd name="T68" fmla="*/ 6570 w 13623"/>
                <a:gd name="T69" fmla="*/ 964 h 1226"/>
                <a:gd name="T70" fmla="*/ 7206 w 13623"/>
                <a:gd name="T71" fmla="*/ 297 h 1226"/>
                <a:gd name="T72" fmla="*/ 7132 w 13623"/>
                <a:gd name="T73" fmla="*/ 961 h 1226"/>
                <a:gd name="T74" fmla="*/ 7961 w 13623"/>
                <a:gd name="T75" fmla="*/ 372 h 1226"/>
                <a:gd name="T76" fmla="*/ 8147 w 13623"/>
                <a:gd name="T77" fmla="*/ 965 h 1226"/>
                <a:gd name="T78" fmla="*/ 7728 w 13623"/>
                <a:gd name="T79" fmla="*/ 278 h 1226"/>
                <a:gd name="T80" fmla="*/ 9042 w 13623"/>
                <a:gd name="T81" fmla="*/ 875 h 1226"/>
                <a:gd name="T82" fmla="*/ 8557 w 13623"/>
                <a:gd name="T83" fmla="*/ 277 h 1226"/>
                <a:gd name="T84" fmla="*/ 9387 w 13623"/>
                <a:gd name="T85" fmla="*/ 959 h 1226"/>
                <a:gd name="T86" fmla="*/ 9237 w 13623"/>
                <a:gd name="T87" fmla="*/ 266 h 1226"/>
                <a:gd name="T88" fmla="*/ 9915 w 13623"/>
                <a:gd name="T89" fmla="*/ 211 h 1226"/>
                <a:gd name="T90" fmla="*/ 10274 w 13623"/>
                <a:gd name="T91" fmla="*/ 885 h 1226"/>
                <a:gd name="T92" fmla="*/ 9546 w 13623"/>
                <a:gd name="T93" fmla="*/ 693 h 1226"/>
                <a:gd name="T94" fmla="*/ 10183 w 13623"/>
                <a:gd name="T95" fmla="*/ 887 h 1226"/>
                <a:gd name="T96" fmla="*/ 9823 w 13623"/>
                <a:gd name="T97" fmla="*/ 277 h 1226"/>
                <a:gd name="T98" fmla="*/ 11042 w 13623"/>
                <a:gd name="T99" fmla="*/ 321 h 1226"/>
                <a:gd name="T100" fmla="*/ 10866 w 13623"/>
                <a:gd name="T101" fmla="*/ 582 h 1226"/>
                <a:gd name="T102" fmla="*/ 10647 w 13623"/>
                <a:gd name="T103" fmla="*/ 490 h 1226"/>
                <a:gd name="T104" fmla="*/ 10539 w 13623"/>
                <a:gd name="T105" fmla="*/ 330 h 1226"/>
                <a:gd name="T106" fmla="*/ 11333 w 13623"/>
                <a:gd name="T107" fmla="*/ 854 h 1226"/>
                <a:gd name="T108" fmla="*/ 11222 w 13623"/>
                <a:gd name="T109" fmla="*/ 301 h 1226"/>
                <a:gd name="T110" fmla="*/ 11865 w 13623"/>
                <a:gd name="T111" fmla="*/ 941 h 1226"/>
                <a:gd name="T112" fmla="*/ 11547 w 13623"/>
                <a:gd name="T113" fmla="*/ 560 h 1226"/>
                <a:gd name="T114" fmla="*/ 11936 w 13623"/>
                <a:gd name="T115" fmla="*/ 235 h 1226"/>
                <a:gd name="T116" fmla="*/ 11612 w 13623"/>
                <a:gd name="T117" fmla="*/ 375 h 1226"/>
                <a:gd name="T118" fmla="*/ 12032 w 13623"/>
                <a:gd name="T119" fmla="*/ 808 h 1226"/>
                <a:gd name="T120" fmla="*/ 12733 w 13623"/>
                <a:gd name="T121" fmla="*/ 225 h 1226"/>
                <a:gd name="T122" fmla="*/ 12522 w 13623"/>
                <a:gd name="T123" fmla="*/ 973 h 1226"/>
                <a:gd name="T124" fmla="*/ 12096 w 13623"/>
                <a:gd name="T125" fmla="*/ 408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23" h="1226">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1" name="Freeform 8"/>
            <p:cNvSpPr>
              <a:spLocks noEditPoints="1"/>
            </p:cNvSpPr>
            <p:nvPr userDrawn="1"/>
          </p:nvSpPr>
          <p:spPr bwMode="auto">
            <a:xfrm>
              <a:off x="3287713" y="3803650"/>
              <a:ext cx="6107112" cy="487363"/>
            </a:xfrm>
            <a:custGeom>
              <a:avLst/>
              <a:gdLst>
                <a:gd name="T0" fmla="*/ 15152 w 15388"/>
                <a:gd name="T1" fmla="*/ 107 h 1226"/>
                <a:gd name="T2" fmla="*/ 14897 w 15388"/>
                <a:gd name="T3" fmla="*/ 62 h 1226"/>
                <a:gd name="T4" fmla="*/ 15297 w 15388"/>
                <a:gd name="T5" fmla="*/ 915 h 1226"/>
                <a:gd name="T6" fmla="*/ 14811 w 15388"/>
                <a:gd name="T7" fmla="*/ 978 h 1226"/>
                <a:gd name="T8" fmla="*/ 301 w 15388"/>
                <a:gd name="T9" fmla="*/ 928 h 1226"/>
                <a:gd name="T10" fmla="*/ 629 w 15388"/>
                <a:gd name="T11" fmla="*/ 263 h 1226"/>
                <a:gd name="T12" fmla="*/ 586 w 15388"/>
                <a:gd name="T13" fmla="*/ 997 h 1226"/>
                <a:gd name="T14" fmla="*/ 103 w 15388"/>
                <a:gd name="T15" fmla="*/ 285 h 1226"/>
                <a:gd name="T16" fmla="*/ 892 w 15388"/>
                <a:gd name="T17" fmla="*/ 231 h 1226"/>
                <a:gd name="T18" fmla="*/ 1676 w 15388"/>
                <a:gd name="T19" fmla="*/ 301 h 1226"/>
                <a:gd name="T20" fmla="*/ 2161 w 15388"/>
                <a:gd name="T21" fmla="*/ 257 h 1226"/>
                <a:gd name="T22" fmla="*/ 1933 w 15388"/>
                <a:gd name="T23" fmla="*/ 958 h 1226"/>
                <a:gd name="T24" fmla="*/ 2205 w 15388"/>
                <a:gd name="T25" fmla="*/ 224 h 1226"/>
                <a:gd name="T26" fmla="*/ 2983 w 15388"/>
                <a:gd name="T27" fmla="*/ 224 h 1226"/>
                <a:gd name="T28" fmla="*/ 3368 w 15388"/>
                <a:gd name="T29" fmla="*/ 272 h 1226"/>
                <a:gd name="T30" fmla="*/ 3402 w 15388"/>
                <a:gd name="T31" fmla="*/ 631 h 1226"/>
                <a:gd name="T32" fmla="*/ 3138 w 15388"/>
                <a:gd name="T33" fmla="*/ 936 h 1226"/>
                <a:gd name="T34" fmla="*/ 4338 w 15388"/>
                <a:gd name="T35" fmla="*/ 331 h 1226"/>
                <a:gd name="T36" fmla="*/ 4248 w 15388"/>
                <a:gd name="T37" fmla="*/ 946 h 1226"/>
                <a:gd name="T38" fmla="*/ 4188 w 15388"/>
                <a:gd name="T39" fmla="*/ 303 h 1226"/>
                <a:gd name="T40" fmla="*/ 3818 w 15388"/>
                <a:gd name="T41" fmla="*/ 961 h 1226"/>
                <a:gd name="T42" fmla="*/ 4703 w 15388"/>
                <a:gd name="T43" fmla="*/ 975 h 1226"/>
                <a:gd name="T44" fmla="*/ 4567 w 15388"/>
                <a:gd name="T45" fmla="*/ 593 h 1226"/>
                <a:gd name="T46" fmla="*/ 4922 w 15388"/>
                <a:gd name="T47" fmla="*/ 235 h 1226"/>
                <a:gd name="T48" fmla="*/ 4593 w 15388"/>
                <a:gd name="T49" fmla="*/ 432 h 1226"/>
                <a:gd name="T50" fmla="*/ 4928 w 15388"/>
                <a:gd name="T51" fmla="*/ 949 h 1226"/>
                <a:gd name="T52" fmla="*/ 5311 w 15388"/>
                <a:gd name="T53" fmla="*/ 272 h 1226"/>
                <a:gd name="T54" fmla="*/ 5190 w 15388"/>
                <a:gd name="T55" fmla="*/ 746 h 1226"/>
                <a:gd name="T56" fmla="*/ 5832 w 15388"/>
                <a:gd name="T57" fmla="*/ 423 h 1226"/>
                <a:gd name="T58" fmla="*/ 5525 w 15388"/>
                <a:gd name="T59" fmla="*/ 285 h 1226"/>
                <a:gd name="T60" fmla="*/ 6777 w 15388"/>
                <a:gd name="T61" fmla="*/ 224 h 1226"/>
                <a:gd name="T62" fmla="*/ 6428 w 15388"/>
                <a:gd name="T63" fmla="*/ 969 h 1226"/>
                <a:gd name="T64" fmla="*/ 7298 w 15388"/>
                <a:gd name="T65" fmla="*/ 337 h 1226"/>
                <a:gd name="T66" fmla="*/ 8031 w 15388"/>
                <a:gd name="T67" fmla="*/ 593 h 1226"/>
                <a:gd name="T68" fmla="*/ 7269 w 15388"/>
                <a:gd name="T69" fmla="*/ 876 h 1226"/>
                <a:gd name="T70" fmla="*/ 7794 w 15388"/>
                <a:gd name="T71" fmla="*/ 927 h 1226"/>
                <a:gd name="T72" fmla="*/ 7477 w 15388"/>
                <a:gd name="T73" fmla="*/ 277 h 1226"/>
                <a:gd name="T74" fmla="*/ 8170 w 15388"/>
                <a:gd name="T75" fmla="*/ 966 h 1226"/>
                <a:gd name="T76" fmla="*/ 8410 w 15388"/>
                <a:gd name="T77" fmla="*/ 272 h 1226"/>
                <a:gd name="T78" fmla="*/ 8438 w 15388"/>
                <a:gd name="T79" fmla="*/ 632 h 1226"/>
                <a:gd name="T80" fmla="*/ 9021 w 15388"/>
                <a:gd name="T81" fmla="*/ 1220 h 1226"/>
                <a:gd name="T82" fmla="*/ 9001 w 15388"/>
                <a:gd name="T83" fmla="*/ 260 h 1226"/>
                <a:gd name="T84" fmla="*/ 9841 w 15388"/>
                <a:gd name="T85" fmla="*/ 589 h 1226"/>
                <a:gd name="T86" fmla="*/ 9659 w 15388"/>
                <a:gd name="T87" fmla="*/ 629 h 1226"/>
                <a:gd name="T88" fmla="*/ 10325 w 15388"/>
                <a:gd name="T89" fmla="*/ 271 h 1226"/>
                <a:gd name="T90" fmla="*/ 10623 w 15388"/>
                <a:gd name="T91" fmla="*/ 795 h 1226"/>
                <a:gd name="T92" fmla="*/ 11531 w 15388"/>
                <a:gd name="T93" fmla="*/ 1005 h 1226"/>
                <a:gd name="T94" fmla="*/ 11063 w 15388"/>
                <a:gd name="T95" fmla="*/ 701 h 1226"/>
                <a:gd name="T96" fmla="*/ 11132 w 15388"/>
                <a:gd name="T97" fmla="*/ 107 h 1226"/>
                <a:gd name="T98" fmla="*/ 11422 w 15388"/>
                <a:gd name="T99" fmla="*/ 62 h 1226"/>
                <a:gd name="T100" fmla="*/ 12115 w 15388"/>
                <a:gd name="T101" fmla="*/ 890 h 1226"/>
                <a:gd name="T102" fmla="*/ 11710 w 15388"/>
                <a:gd name="T103" fmla="*/ 444 h 1226"/>
                <a:gd name="T104" fmla="*/ 12127 w 15388"/>
                <a:gd name="T105" fmla="*/ 314 h 1226"/>
                <a:gd name="T106" fmla="*/ 11996 w 15388"/>
                <a:gd name="T107" fmla="*/ 553 h 1226"/>
                <a:gd name="T108" fmla="*/ 11852 w 15388"/>
                <a:gd name="T109" fmla="*/ 1024 h 1226"/>
                <a:gd name="T110" fmla="*/ 12917 w 15388"/>
                <a:gd name="T111" fmla="*/ 302 h 1226"/>
                <a:gd name="T112" fmla="*/ 12364 w 15388"/>
                <a:gd name="T113" fmla="*/ 969 h 1226"/>
                <a:gd name="T114" fmla="*/ 12515 w 15388"/>
                <a:gd name="T115" fmla="*/ 282 h 1226"/>
                <a:gd name="T116" fmla="*/ 13648 w 15388"/>
                <a:gd name="T117" fmla="*/ 475 h 1226"/>
                <a:gd name="T118" fmla="*/ 13423 w 15388"/>
                <a:gd name="T119" fmla="*/ 679 h 1226"/>
                <a:gd name="T120" fmla="*/ 14304 w 15388"/>
                <a:gd name="T121" fmla="*/ 957 h 1226"/>
                <a:gd name="T122" fmla="*/ 13970 w 15388"/>
                <a:gd name="T123" fmla="*/ 330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88" h="1226">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grpSp>
      <p:sp>
        <p:nvSpPr>
          <p:cNvPr id="20"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636912"/>
            <a:ext cx="11233150" cy="2016224"/>
          </a:xfrm>
        </p:spPr>
        <p:txBody>
          <a:bodyPr anchor="ctr" anchorCtr="0"/>
          <a:lstStyle>
            <a:lvl1pPr algn="ctr">
              <a:defRPr sz="4000">
                <a:solidFill>
                  <a:schemeClr val="accent2"/>
                </a:solidFill>
              </a:defRPr>
            </a:lvl1pPr>
          </a:lstStyle>
          <a:p>
            <a:r>
              <a:rPr lang="fi-FI"/>
              <a:t>Muokkaa ots. perustyyl. napsautt.</a:t>
            </a:r>
            <a:endParaRPr lang="fi-FI" dirty="0"/>
          </a:p>
        </p:txBody>
      </p:sp>
      <p:sp>
        <p:nvSpPr>
          <p:cNvPr id="21"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479425" y="4941168"/>
            <a:ext cx="11233150" cy="576064"/>
          </a:xfrm>
        </p:spPr>
        <p:txBody>
          <a:bodyPr/>
          <a:lstStyle>
            <a:lvl1pPr marL="0" indent="0" algn="ctr">
              <a:buNone/>
              <a:defRPr sz="20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spTree>
    <p:extLst>
      <p:ext uri="{BB962C8B-B14F-4D97-AF65-F5344CB8AC3E}">
        <p14:creationId xmlns:p14="http://schemas.microsoft.com/office/powerpoint/2010/main" val="13711222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and Light Picture ">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669088"/>
          </a:xfrm>
          <a:prstGeom prst="rect">
            <a:avLst/>
          </a:pr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l">
              <a:buFontTx/>
              <a:buNone/>
              <a:defRPr sz="1000">
                <a:latin typeface="+mn-lt"/>
              </a:defRPr>
            </a:lvl1pPr>
          </a:lstStyle>
          <a:p>
            <a:r>
              <a:rPr lang="fi-FI"/>
              <a:t>Lisää kuva napsauttamalla kuvaketta</a:t>
            </a:r>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1E061A97-5A9F-40A5-87CE-38E3D2A93E67}" type="datetime1">
              <a:rPr lang="fi-FI" smtClean="0"/>
              <a:t>28.5.2026</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349451"/>
            <a:ext cx="11233150" cy="2016224"/>
          </a:xfrm>
        </p:spPr>
        <p:txBody>
          <a:bodyPr anchor="ctr" anchorCtr="0"/>
          <a:lstStyle>
            <a:lvl1pPr algn="ctr">
              <a:defRPr sz="4000">
                <a:solidFill>
                  <a:schemeClr val="accent2"/>
                </a:solidFill>
              </a:defRPr>
            </a:lvl1pPr>
          </a:lstStyle>
          <a:p>
            <a:r>
              <a:rPr lang="fi-FI"/>
              <a:t>Muokkaa ots. perustyyl. napsautt.</a:t>
            </a:r>
            <a:endParaRPr lang="fi-FI" dirty="0"/>
          </a:p>
        </p:txBody>
      </p:sp>
    </p:spTree>
    <p:extLst>
      <p:ext uri="{BB962C8B-B14F-4D97-AF65-F5344CB8AC3E}">
        <p14:creationId xmlns:p14="http://schemas.microsoft.com/office/powerpoint/2010/main" val="37399814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ext and Dark Picture ">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669088"/>
          </a:xfrm>
          <a:prstGeom prst="rect">
            <a:avLst/>
          </a:prstGeom>
          <a:solidFill>
            <a:schemeClr val="bg2">
              <a:lumMod val="75000"/>
            </a:schemeClr>
          </a:solidFill>
          <a:ln>
            <a:noFill/>
          </a:ln>
        </p:spPr>
        <p:style>
          <a:lnRef idx="2">
            <a:schemeClr val="accent1"/>
          </a:lnRef>
          <a:fillRef idx="1">
            <a:schemeClr val="lt1"/>
          </a:fillRef>
          <a:effectRef idx="0">
            <a:schemeClr val="accent1"/>
          </a:effectRef>
          <a:fontRef idx="none"/>
        </p:style>
        <p:txBody>
          <a:bodyPr/>
          <a:lstStyle>
            <a:lvl1pPr marL="0" indent="0" algn="l">
              <a:buFontTx/>
              <a:buNone/>
              <a:defRPr sz="1000">
                <a:latin typeface="+mn-lt"/>
              </a:defRPr>
            </a:lvl1pPr>
          </a:lstStyle>
          <a:p>
            <a:r>
              <a:rPr lang="fi-FI"/>
              <a:t>Lisää kuva napsauttamalla kuvaketta</a:t>
            </a:r>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D698D83B-8CC7-4680-A494-9C969A364E3A}" type="datetime1">
              <a:rPr lang="fi-FI" smtClean="0"/>
              <a:t>28.5.2026</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349451"/>
            <a:ext cx="11233150" cy="2016224"/>
          </a:xfrm>
        </p:spPr>
        <p:txBody>
          <a:bodyPr anchor="ctr" anchorCtr="0"/>
          <a:lstStyle>
            <a:lvl1pPr algn="ctr">
              <a:defRPr sz="4000">
                <a:solidFill>
                  <a:schemeClr val="bg1"/>
                </a:solidFill>
              </a:defRPr>
            </a:lvl1pPr>
          </a:lstStyle>
          <a:p>
            <a:r>
              <a:rPr lang="fi-FI"/>
              <a:t>Muokkaa ots. perustyyl. napsautt.</a:t>
            </a:r>
            <a:endParaRPr lang="fi-FI" dirty="0"/>
          </a:p>
        </p:txBody>
      </p:sp>
      <p:sp>
        <p:nvSpPr>
          <p:cNvPr id="9" name="Rectangle 8">
            <a:extLst>
              <a:ext uri="{C183D7F6-B498-43B3-948B-1728B52AA6E4}">
                <adec:decorative xmlns:adec="http://schemas.microsoft.com/office/drawing/2017/decorative" val="1"/>
              </a:ext>
            </a:extLst>
          </p:cNvPr>
          <p:cNvSpPr/>
          <p:nvPr userDrawn="1"/>
        </p:nvSpPr>
        <p:spPr>
          <a:xfrm>
            <a:off x="0" y="6669360"/>
            <a:ext cx="12192000" cy="1886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40458338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ext">
    <p:bg>
      <p:bgPr>
        <a:solidFill>
          <a:schemeClr val="accent2"/>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adec="http://schemas.microsoft.com/office/drawing/2017/decorative" val="1"/>
              </a:ext>
            </a:extLst>
          </p:cNvPr>
          <p:cNvSpPr/>
          <p:nvPr userDrawn="1"/>
        </p:nvSpPr>
        <p:spPr>
          <a:xfrm>
            <a:off x="0" y="6669088"/>
            <a:ext cx="12192000" cy="188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D698D83B-8CC7-4680-A494-9C969A364E3A}" type="datetime1">
              <a:rPr lang="fi-FI" smtClean="0"/>
              <a:t>28.5.2026</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349451"/>
            <a:ext cx="11233150" cy="2016224"/>
          </a:xfrm>
        </p:spPr>
        <p:txBody>
          <a:bodyPr anchor="ctr" anchorCtr="0"/>
          <a:lstStyle>
            <a:lvl1pPr algn="ctr">
              <a:defRPr sz="4000">
                <a:solidFill>
                  <a:schemeClr val="bg1"/>
                </a:solidFill>
              </a:defRPr>
            </a:lvl1pPr>
          </a:lstStyle>
          <a:p>
            <a:r>
              <a:rPr lang="fi-FI"/>
              <a:t>Muokkaa ots. perustyyl. napsautt.</a:t>
            </a:r>
            <a:endParaRPr lang="fi-FI" dirty="0"/>
          </a:p>
        </p:txBody>
      </p:sp>
    </p:spTree>
    <p:extLst>
      <p:ext uri="{BB962C8B-B14F-4D97-AF65-F5344CB8AC3E}">
        <p14:creationId xmlns:p14="http://schemas.microsoft.com/office/powerpoint/2010/main" val="9525327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ext 2">
    <p:bg>
      <p:bgPr>
        <a:solidFill>
          <a:schemeClr val="accent4"/>
        </a:solidFill>
        <a:effectLst/>
      </p:bgPr>
    </p:bg>
    <p:spTree>
      <p:nvGrpSpPr>
        <p:cNvPr id="1" name=""/>
        <p:cNvGrpSpPr/>
        <p:nvPr/>
      </p:nvGrpSpPr>
      <p:grpSpPr>
        <a:xfrm>
          <a:off x="0" y="0"/>
          <a:ext cx="0" cy="0"/>
          <a:chOff x="0" y="0"/>
          <a:chExt cx="0" cy="0"/>
        </a:xfrm>
      </p:grpSpPr>
      <p:sp>
        <p:nvSpPr>
          <p:cNvPr id="10" name="Rectangle 9"/>
          <p:cNvSpPr/>
          <p:nvPr userDrawn="1"/>
        </p:nvSpPr>
        <p:spPr>
          <a:xfrm>
            <a:off x="0" y="6669088"/>
            <a:ext cx="12192000" cy="188912"/>
          </a:xfrm>
          <a:prstGeom prst="rect">
            <a:avLst/>
          </a:prstGeom>
          <a:solidFill>
            <a:srgbClr val="0029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D698D83B-8CC7-4680-A494-9C969A364E3A}" type="datetime1">
              <a:rPr lang="fi-FI" smtClean="0"/>
              <a:t>28.5.2026</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349451"/>
            <a:ext cx="11233150" cy="2016224"/>
          </a:xfrm>
        </p:spPr>
        <p:txBody>
          <a:bodyPr anchor="ctr" anchorCtr="0"/>
          <a:lstStyle>
            <a:lvl1pPr algn="ctr">
              <a:defRPr sz="4000">
                <a:solidFill>
                  <a:schemeClr val="accent2"/>
                </a:solidFill>
              </a:defRPr>
            </a:lvl1pPr>
          </a:lstStyle>
          <a:p>
            <a:r>
              <a:rPr lang="fi-FI"/>
              <a:t>Muokkaa ots. perustyyl. napsautt.</a:t>
            </a:r>
            <a:endParaRPr lang="fi-FI" dirty="0"/>
          </a:p>
        </p:txBody>
      </p:sp>
    </p:spTree>
    <p:extLst>
      <p:ext uri="{BB962C8B-B14F-4D97-AF65-F5344CB8AC3E}">
        <p14:creationId xmlns:p14="http://schemas.microsoft.com/office/powerpoint/2010/main" val="22175705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ext 3">
    <p:bg>
      <p:bgPr>
        <a:solidFill>
          <a:schemeClr val="bg2"/>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adec="http://schemas.microsoft.com/office/drawing/2017/decorative" val="1"/>
              </a:ext>
            </a:extLst>
          </p:cNvPr>
          <p:cNvSpPr/>
          <p:nvPr userDrawn="1"/>
        </p:nvSpPr>
        <p:spPr>
          <a:xfrm>
            <a:off x="0" y="6669088"/>
            <a:ext cx="12192000" cy="188912"/>
          </a:xfrm>
          <a:prstGeom prst="rect">
            <a:avLst/>
          </a:prstGeom>
          <a:solidFill>
            <a:srgbClr val="0029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D698D83B-8CC7-4680-A494-9C969A364E3A}" type="datetime1">
              <a:rPr lang="fi-FI" smtClean="0"/>
              <a:t>28.5.2026</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349451"/>
            <a:ext cx="11233150" cy="2016224"/>
          </a:xfrm>
        </p:spPr>
        <p:txBody>
          <a:bodyPr anchor="ctr" anchorCtr="0"/>
          <a:lstStyle>
            <a:lvl1pPr algn="ctr">
              <a:defRPr sz="4000">
                <a:solidFill>
                  <a:schemeClr val="accent2"/>
                </a:solidFill>
              </a:defRPr>
            </a:lvl1pPr>
          </a:lstStyle>
          <a:p>
            <a:r>
              <a:rPr lang="fi-FI"/>
              <a:t>Muokkaa ots. perustyyl. napsautt.</a:t>
            </a:r>
            <a:endParaRPr lang="fi-FI" dirty="0"/>
          </a:p>
        </p:txBody>
      </p:sp>
    </p:spTree>
    <p:extLst>
      <p:ext uri="{BB962C8B-B14F-4D97-AF65-F5344CB8AC3E}">
        <p14:creationId xmlns:p14="http://schemas.microsoft.com/office/powerpoint/2010/main" val="13600008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38093-ADEF-4186-B183-F189E8EE4012}"/>
              </a:ext>
            </a:extLst>
          </p:cNvPr>
          <p:cNvSpPr>
            <a:spLocks noGrp="1"/>
          </p:cNvSpPr>
          <p:nvPr>
            <p:ph type="title"/>
          </p:nvPr>
        </p:nvSpPr>
        <p:spPr/>
        <p:txBody>
          <a:bodyPr/>
          <a:lstStyle/>
          <a:p>
            <a:r>
              <a:rPr lang="fi-FI"/>
              <a:t>Muokkaa ots. perustyyl. napsautt.</a:t>
            </a:r>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p>
            <a:fld id="{8F2464B5-76AA-43D9-889A-3D04E3866952}" type="datetime1">
              <a:rPr lang="fi-FI" smtClean="0"/>
              <a:t>28.5.2026</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p>
            <a:endParaRPr lang="fi-FI" dirty="0"/>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p>
            <a:fld id="{9E548902-A2E1-4711-A467-290FB9FE5D63}" type="slidenum">
              <a:rPr lang="fi-FI" smtClean="0"/>
              <a:t>‹#›</a:t>
            </a:fld>
            <a:endParaRPr lang="fi-FI"/>
          </a:p>
        </p:txBody>
      </p:sp>
    </p:spTree>
    <p:extLst>
      <p:ext uri="{BB962C8B-B14F-4D97-AF65-F5344CB8AC3E}">
        <p14:creationId xmlns:p14="http://schemas.microsoft.com/office/powerpoint/2010/main" val="32063100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38593A-C820-4A34-9EAE-F8CCFF148DE6}"/>
              </a:ext>
            </a:extLst>
          </p:cNvPr>
          <p:cNvSpPr>
            <a:spLocks noGrp="1"/>
          </p:cNvSpPr>
          <p:nvPr>
            <p:ph type="dt" sz="half" idx="10"/>
          </p:nvPr>
        </p:nvSpPr>
        <p:spPr/>
        <p:txBody>
          <a:bodyPr/>
          <a:lstStyle/>
          <a:p>
            <a:fld id="{0DE711D4-C02C-4F80-B591-537F4BB5411C}" type="datetime1">
              <a:rPr lang="fi-FI" smtClean="0"/>
              <a:t>28.5.2026</a:t>
            </a:fld>
            <a:endParaRPr lang="fi-FI"/>
          </a:p>
        </p:txBody>
      </p:sp>
      <p:sp>
        <p:nvSpPr>
          <p:cNvPr id="3" name="Footer Placeholder 2">
            <a:extLst>
              <a:ext uri="{FF2B5EF4-FFF2-40B4-BE49-F238E27FC236}">
                <a16:creationId xmlns:a16="http://schemas.microsoft.com/office/drawing/2014/main" id="{111DFA8A-0AA3-4E60-BBEB-723BA2C12DBE}"/>
              </a:ext>
            </a:extLst>
          </p:cNvPr>
          <p:cNvSpPr>
            <a:spLocks noGrp="1"/>
          </p:cNvSpPr>
          <p:nvPr>
            <p:ph type="ftr" sz="quarter" idx="11"/>
          </p:nvPr>
        </p:nvSpPr>
        <p:spPr/>
        <p:txBody>
          <a:bodyPr/>
          <a:lstStyle/>
          <a:p>
            <a:endParaRPr lang="fi-FI" dirty="0"/>
          </a:p>
        </p:txBody>
      </p:sp>
      <p:sp>
        <p:nvSpPr>
          <p:cNvPr id="4" name="Slide Number Placeholder 3">
            <a:extLst>
              <a:ext uri="{FF2B5EF4-FFF2-40B4-BE49-F238E27FC236}">
                <a16:creationId xmlns:a16="http://schemas.microsoft.com/office/drawing/2014/main" id="{67D6416C-56EF-4445-825D-B445F3518D86}"/>
              </a:ext>
            </a:extLst>
          </p:cNvPr>
          <p:cNvSpPr>
            <a:spLocks noGrp="1"/>
          </p:cNvSpPr>
          <p:nvPr>
            <p:ph type="sldNum" sz="quarter" idx="12"/>
          </p:nvPr>
        </p:nvSpPr>
        <p:spPr/>
        <p:txBody>
          <a:bodyPr/>
          <a:lstStyle/>
          <a:p>
            <a:fld id="{9E548902-A2E1-4711-A467-290FB9FE5D63}" type="slidenum">
              <a:rPr lang="fi-FI" smtClean="0"/>
              <a:t>‹#›</a:t>
            </a:fld>
            <a:endParaRPr lang="fi-FI"/>
          </a:p>
        </p:txBody>
      </p:sp>
    </p:spTree>
    <p:extLst>
      <p:ext uri="{BB962C8B-B14F-4D97-AF65-F5344CB8AC3E}">
        <p14:creationId xmlns:p14="http://schemas.microsoft.com/office/powerpoint/2010/main" val="4031071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blank" preserve="1">
  <p:cSld name="Logo Blue">
    <p:bg>
      <p:bgPr>
        <a:solidFill>
          <a:schemeClr val="accent2"/>
        </a:solidFill>
        <a:effectLst/>
      </p:bgPr>
    </p:bg>
    <p:spTree>
      <p:nvGrpSpPr>
        <p:cNvPr id="1" name=""/>
        <p:cNvGrpSpPr/>
        <p:nvPr/>
      </p:nvGrpSpPr>
      <p:grpSpPr>
        <a:xfrm>
          <a:off x="0" y="0"/>
          <a:ext cx="0" cy="0"/>
          <a:chOff x="0" y="0"/>
          <a:chExt cx="0" cy="0"/>
        </a:xfrm>
      </p:grpSpPr>
      <p:sp>
        <p:nvSpPr>
          <p:cNvPr id="14" name="Rectangle 13">
            <a:extLst>
              <a:ext uri="{C183D7F6-B498-43B3-948B-1728B52AA6E4}">
                <adec:decorative xmlns:adec="http://schemas.microsoft.com/office/drawing/2017/decorative" val="1"/>
              </a:ext>
            </a:extLst>
          </p:cNvPr>
          <p:cNvSpPr/>
          <p:nvPr userDrawn="1"/>
        </p:nvSpPr>
        <p:spPr>
          <a:xfrm>
            <a:off x="0" y="6669088"/>
            <a:ext cx="12192000" cy="188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Date Placeholder 1">
            <a:extLst>
              <a:ext uri="{FF2B5EF4-FFF2-40B4-BE49-F238E27FC236}">
                <a16:creationId xmlns:a16="http://schemas.microsoft.com/office/drawing/2014/main" id="{0438593A-C820-4A34-9EAE-F8CCFF148DE6}"/>
              </a:ext>
            </a:extLst>
          </p:cNvPr>
          <p:cNvSpPr>
            <a:spLocks noGrp="1"/>
          </p:cNvSpPr>
          <p:nvPr>
            <p:ph type="dt" sz="half" idx="10"/>
          </p:nvPr>
        </p:nvSpPr>
        <p:spPr/>
        <p:txBody>
          <a:bodyPr/>
          <a:lstStyle>
            <a:lvl1pPr>
              <a:defRPr>
                <a:noFill/>
              </a:defRPr>
            </a:lvl1pPr>
          </a:lstStyle>
          <a:p>
            <a:fld id="{9ED193A4-F31D-4F07-98B9-E7C6CB586446}" type="datetime1">
              <a:rPr lang="fi-FI" smtClean="0"/>
              <a:t>28.5.2026</a:t>
            </a:fld>
            <a:endParaRPr lang="fi-FI"/>
          </a:p>
        </p:txBody>
      </p:sp>
      <p:sp>
        <p:nvSpPr>
          <p:cNvPr id="3" name="Footer Placeholder 2">
            <a:extLst>
              <a:ext uri="{FF2B5EF4-FFF2-40B4-BE49-F238E27FC236}">
                <a16:creationId xmlns:a16="http://schemas.microsoft.com/office/drawing/2014/main" id="{111DFA8A-0AA3-4E60-BBEB-723BA2C12DBE}"/>
              </a:ext>
            </a:extLst>
          </p:cNvPr>
          <p:cNvSpPr>
            <a:spLocks noGrp="1"/>
          </p:cNvSpPr>
          <p:nvPr>
            <p:ph type="ftr" sz="quarter" idx="11"/>
          </p:nvPr>
        </p:nvSpPr>
        <p:spPr/>
        <p:txBody>
          <a:bodyPr/>
          <a:lstStyle>
            <a:lvl1pPr>
              <a:defRPr>
                <a:noFill/>
              </a:defRPr>
            </a:lvl1pPr>
          </a:lstStyle>
          <a:p>
            <a:endParaRPr lang="fi-FI" dirty="0"/>
          </a:p>
        </p:txBody>
      </p:sp>
      <p:sp>
        <p:nvSpPr>
          <p:cNvPr id="4" name="Slide Number Placeholder 3">
            <a:extLst>
              <a:ext uri="{FF2B5EF4-FFF2-40B4-BE49-F238E27FC236}">
                <a16:creationId xmlns:a16="http://schemas.microsoft.com/office/drawing/2014/main" id="{67D6416C-56EF-4445-825D-B445F3518D86}"/>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0" name="Group 9">
            <a:extLst>
              <a:ext uri="{C183D7F6-B498-43B3-948B-1728B52AA6E4}">
                <adec:decorative xmlns:adec="http://schemas.microsoft.com/office/drawing/2017/decorative" val="1"/>
              </a:ext>
            </a:extLst>
          </p:cNvPr>
          <p:cNvGrpSpPr>
            <a:grpSpLocks noChangeAspect="1"/>
          </p:cNvGrpSpPr>
          <p:nvPr userDrawn="1"/>
        </p:nvGrpSpPr>
        <p:grpSpPr>
          <a:xfrm>
            <a:off x="4368000" y="1916832"/>
            <a:ext cx="3456000" cy="2239841"/>
            <a:chOff x="4527550" y="2341563"/>
            <a:chExt cx="3135313" cy="2032001"/>
          </a:xfrm>
        </p:grpSpPr>
        <p:sp>
          <p:nvSpPr>
            <p:cNvPr id="7" name="Freeform 6"/>
            <p:cNvSpPr>
              <a:spLocks noEditPoints="1"/>
            </p:cNvSpPr>
            <p:nvPr userDrawn="1"/>
          </p:nvSpPr>
          <p:spPr bwMode="auto">
            <a:xfrm>
              <a:off x="5768975" y="2341563"/>
              <a:ext cx="644525" cy="1463675"/>
            </a:xfrm>
            <a:custGeom>
              <a:avLst/>
              <a:gdLst>
                <a:gd name="T0" fmla="*/ 1546 w 2436"/>
                <a:gd name="T1" fmla="*/ 407 h 5531"/>
                <a:gd name="T2" fmla="*/ 1598 w 2436"/>
                <a:gd name="T3" fmla="*/ 630 h 5531"/>
                <a:gd name="T4" fmla="*/ 1568 w 2436"/>
                <a:gd name="T5" fmla="*/ 815 h 5531"/>
                <a:gd name="T6" fmla="*/ 1415 w 2436"/>
                <a:gd name="T7" fmla="*/ 1055 h 5531"/>
                <a:gd name="T8" fmla="*/ 1005 w 2436"/>
                <a:gd name="T9" fmla="*/ 1539 h 5531"/>
                <a:gd name="T10" fmla="*/ 830 w 2436"/>
                <a:gd name="T11" fmla="*/ 1777 h 5531"/>
                <a:gd name="T12" fmla="*/ 792 w 2436"/>
                <a:gd name="T13" fmla="*/ 1957 h 5531"/>
                <a:gd name="T14" fmla="*/ 831 w 2436"/>
                <a:gd name="T15" fmla="*/ 2231 h 5531"/>
                <a:gd name="T16" fmla="*/ 579 w 2436"/>
                <a:gd name="T17" fmla="*/ 1907 h 5531"/>
                <a:gd name="T18" fmla="*/ 594 w 2436"/>
                <a:gd name="T19" fmla="*/ 1644 h 5531"/>
                <a:gd name="T20" fmla="*/ 740 w 2436"/>
                <a:gd name="T21" fmla="*/ 1385 h 5531"/>
                <a:gd name="T22" fmla="*/ 1262 w 2436"/>
                <a:gd name="T23" fmla="*/ 750 h 5531"/>
                <a:gd name="T24" fmla="*/ 1377 w 2436"/>
                <a:gd name="T25" fmla="*/ 553 h 5531"/>
                <a:gd name="T26" fmla="*/ 1360 w 2436"/>
                <a:gd name="T27" fmla="*/ 427 h 5531"/>
                <a:gd name="T28" fmla="*/ 934 w 2436"/>
                <a:gd name="T29" fmla="*/ 2354 h 5531"/>
                <a:gd name="T30" fmla="*/ 875 w 2436"/>
                <a:gd name="T31" fmla="*/ 2047 h 5531"/>
                <a:gd name="T32" fmla="*/ 914 w 2436"/>
                <a:gd name="T33" fmla="*/ 1844 h 5531"/>
                <a:gd name="T34" fmla="*/ 1089 w 2436"/>
                <a:gd name="T35" fmla="*/ 1610 h 5531"/>
                <a:gd name="T36" fmla="*/ 1560 w 2436"/>
                <a:gd name="T37" fmla="*/ 1133 h 5531"/>
                <a:gd name="T38" fmla="*/ 1670 w 2436"/>
                <a:gd name="T39" fmla="*/ 962 h 5531"/>
                <a:gd name="T40" fmla="*/ 1677 w 2436"/>
                <a:gd name="T41" fmla="*/ 819 h 5531"/>
                <a:gd name="T42" fmla="*/ 1824 w 2436"/>
                <a:gd name="T43" fmla="*/ 727 h 5531"/>
                <a:gd name="T44" fmla="*/ 1907 w 2436"/>
                <a:gd name="T45" fmla="*/ 924 h 5531"/>
                <a:gd name="T46" fmla="*/ 1907 w 2436"/>
                <a:gd name="T47" fmla="*/ 1105 h 5531"/>
                <a:gd name="T48" fmla="*/ 1754 w 2436"/>
                <a:gd name="T49" fmla="*/ 1350 h 5531"/>
                <a:gd name="T50" fmla="*/ 1205 w 2436"/>
                <a:gd name="T51" fmla="*/ 1940 h 5531"/>
                <a:gd name="T52" fmla="*/ 1166 w 2436"/>
                <a:gd name="T53" fmla="*/ 2051 h 5531"/>
                <a:gd name="T54" fmla="*/ 1199 w 2436"/>
                <a:gd name="T55" fmla="*/ 2265 h 5531"/>
                <a:gd name="T56" fmla="*/ 1300 w 2436"/>
                <a:gd name="T57" fmla="*/ 2288 h 5531"/>
                <a:gd name="T58" fmla="*/ 1274 w 2436"/>
                <a:gd name="T59" fmla="*/ 2046 h 5531"/>
                <a:gd name="T60" fmla="*/ 1425 w 2436"/>
                <a:gd name="T61" fmla="*/ 1856 h 5531"/>
                <a:gd name="T62" fmla="*/ 1809 w 2436"/>
                <a:gd name="T63" fmla="*/ 1537 h 5531"/>
                <a:gd name="T64" fmla="*/ 1842 w 2436"/>
                <a:gd name="T65" fmla="*/ 1423 h 5531"/>
                <a:gd name="T66" fmla="*/ 1983 w 2436"/>
                <a:gd name="T67" fmla="*/ 1317 h 5531"/>
                <a:gd name="T68" fmla="*/ 2040 w 2436"/>
                <a:gd name="T69" fmla="*/ 1512 h 5531"/>
                <a:gd name="T70" fmla="*/ 2003 w 2436"/>
                <a:gd name="T71" fmla="*/ 1689 h 5531"/>
                <a:gd name="T72" fmla="*/ 1728 w 2436"/>
                <a:gd name="T73" fmla="*/ 1953 h 5531"/>
                <a:gd name="T74" fmla="*/ 1536 w 2436"/>
                <a:gd name="T75" fmla="*/ 2151 h 5531"/>
                <a:gd name="T76" fmla="*/ 1601 w 2436"/>
                <a:gd name="T77" fmla="*/ 2459 h 5531"/>
                <a:gd name="T78" fmla="*/ 423 w 2436"/>
                <a:gd name="T79" fmla="*/ 1609 h 5531"/>
                <a:gd name="T80" fmla="*/ 401 w 2436"/>
                <a:gd name="T81" fmla="*/ 1358 h 5531"/>
                <a:gd name="T82" fmla="*/ 491 w 2436"/>
                <a:gd name="T83" fmla="*/ 1097 h 5531"/>
                <a:gd name="T84" fmla="*/ 899 w 2436"/>
                <a:gd name="T85" fmla="*/ 506 h 5531"/>
                <a:gd name="T86" fmla="*/ 1043 w 2436"/>
                <a:gd name="T87" fmla="*/ 248 h 5531"/>
                <a:gd name="T88" fmla="*/ 1066 w 2436"/>
                <a:gd name="T89" fmla="*/ 53 h 5531"/>
                <a:gd name="T90" fmla="*/ 1233 w 2436"/>
                <a:gd name="T91" fmla="*/ 151 h 5531"/>
                <a:gd name="T92" fmla="*/ 1262 w 2436"/>
                <a:gd name="T93" fmla="*/ 339 h 5531"/>
                <a:gd name="T94" fmla="*/ 1215 w 2436"/>
                <a:gd name="T95" fmla="*/ 523 h 5531"/>
                <a:gd name="T96" fmla="*/ 993 w 2436"/>
                <a:gd name="T97" fmla="*/ 855 h 5531"/>
                <a:gd name="T98" fmla="*/ 624 w 2436"/>
                <a:gd name="T99" fmla="*/ 1359 h 5531"/>
                <a:gd name="T100" fmla="*/ 525 w 2436"/>
                <a:gd name="T101" fmla="*/ 1581 h 5531"/>
                <a:gd name="T102" fmla="*/ 1430 w 2436"/>
                <a:gd name="T103" fmla="*/ 5531 h 5531"/>
                <a:gd name="T104" fmla="*/ 1148 w 2436"/>
                <a:gd name="T105" fmla="*/ 3342 h 5531"/>
                <a:gd name="T106" fmla="*/ 1395 w 2436"/>
                <a:gd name="T107" fmla="*/ 3320 h 5531"/>
                <a:gd name="T108" fmla="*/ 1066 w 2436"/>
                <a:gd name="T109" fmla="*/ 3199 h 5531"/>
                <a:gd name="T110" fmla="*/ 714 w 2436"/>
                <a:gd name="T111" fmla="*/ 3113 h 5531"/>
                <a:gd name="T112" fmla="*/ 357 w 2436"/>
                <a:gd name="T113" fmla="*/ 2913 h 5531"/>
                <a:gd name="T114" fmla="*/ 124 w 2436"/>
                <a:gd name="T115" fmla="*/ 2699 h 5531"/>
                <a:gd name="T116" fmla="*/ 2436 w 2436"/>
                <a:gd name="T117" fmla="*/ 2535 h 5531"/>
                <a:gd name="T118" fmla="*/ 2204 w 2436"/>
                <a:gd name="T119" fmla="*/ 2822 h 5531"/>
                <a:gd name="T120" fmla="*/ 1917 w 2436"/>
                <a:gd name="T121" fmla="*/ 3031 h 5531"/>
                <a:gd name="T122" fmla="*/ 1629 w 2436"/>
                <a:gd name="T123" fmla="*/ 3150 h 5531"/>
                <a:gd name="T124" fmla="*/ 1289 w 2436"/>
                <a:gd name="T125" fmla="*/ 3205 h 5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6" h="5531">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6350">
              <a:solidFill>
                <a:schemeClr val="bg1"/>
              </a:solid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8" name="Freeform 7"/>
            <p:cNvSpPr>
              <a:spLocks noEditPoints="1"/>
            </p:cNvSpPr>
            <p:nvPr userDrawn="1"/>
          </p:nvSpPr>
          <p:spPr bwMode="auto">
            <a:xfrm>
              <a:off x="4694238" y="3829051"/>
              <a:ext cx="2776538" cy="250825"/>
            </a:xfrm>
            <a:custGeom>
              <a:avLst/>
              <a:gdLst>
                <a:gd name="T0" fmla="*/ 10362 w 10493"/>
                <a:gd name="T1" fmla="*/ 658 h 945"/>
                <a:gd name="T2" fmla="*/ 10028 w 10493"/>
                <a:gd name="T3" fmla="*/ 233 h 945"/>
                <a:gd name="T4" fmla="*/ 10067 w 10493"/>
                <a:gd name="T5" fmla="*/ 176 h 945"/>
                <a:gd name="T6" fmla="*/ 10451 w 10493"/>
                <a:gd name="T7" fmla="*/ 629 h 945"/>
                <a:gd name="T8" fmla="*/ 9848 w 10493"/>
                <a:gd name="T9" fmla="*/ 482 h 945"/>
                <a:gd name="T10" fmla="*/ 34 w 10493"/>
                <a:gd name="T11" fmla="*/ 944 h 945"/>
                <a:gd name="T12" fmla="*/ 90 w 10493"/>
                <a:gd name="T13" fmla="*/ 206 h 945"/>
                <a:gd name="T14" fmla="*/ 840 w 10493"/>
                <a:gd name="T15" fmla="*/ 218 h 945"/>
                <a:gd name="T16" fmla="*/ 544 w 10493"/>
                <a:gd name="T17" fmla="*/ 744 h 945"/>
                <a:gd name="T18" fmla="*/ 893 w 10493"/>
                <a:gd name="T19" fmla="*/ 177 h 945"/>
                <a:gd name="T20" fmla="*/ 1495 w 10493"/>
                <a:gd name="T21" fmla="*/ 173 h 945"/>
                <a:gd name="T22" fmla="*/ 1765 w 10493"/>
                <a:gd name="T23" fmla="*/ 167 h 945"/>
                <a:gd name="T24" fmla="*/ 1549 w 10493"/>
                <a:gd name="T25" fmla="*/ 729 h 945"/>
                <a:gd name="T26" fmla="*/ 1601 w 10493"/>
                <a:gd name="T27" fmla="*/ 22 h 945"/>
                <a:gd name="T28" fmla="*/ 1811 w 10493"/>
                <a:gd name="T29" fmla="*/ 75 h 945"/>
                <a:gd name="T30" fmla="*/ 2122 w 10493"/>
                <a:gd name="T31" fmla="*/ 629 h 945"/>
                <a:gd name="T32" fmla="*/ 2447 w 10493"/>
                <a:gd name="T33" fmla="*/ 575 h 945"/>
                <a:gd name="T34" fmla="*/ 2176 w 10493"/>
                <a:gd name="T35" fmla="*/ 212 h 945"/>
                <a:gd name="T36" fmla="*/ 2366 w 10493"/>
                <a:gd name="T37" fmla="*/ 202 h 945"/>
                <a:gd name="T38" fmla="*/ 2430 w 10493"/>
                <a:gd name="T39" fmla="*/ 444 h 945"/>
                <a:gd name="T40" fmla="*/ 2230 w 10493"/>
                <a:gd name="T41" fmla="*/ 789 h 945"/>
                <a:gd name="T42" fmla="*/ 3119 w 10493"/>
                <a:gd name="T43" fmla="*/ 728 h 945"/>
                <a:gd name="T44" fmla="*/ 2693 w 10493"/>
                <a:gd name="T45" fmla="*/ 776 h 945"/>
                <a:gd name="T46" fmla="*/ 2815 w 10493"/>
                <a:gd name="T47" fmla="*/ 173 h 945"/>
                <a:gd name="T48" fmla="*/ 3680 w 10493"/>
                <a:gd name="T49" fmla="*/ 173 h 945"/>
                <a:gd name="T50" fmla="*/ 3359 w 10493"/>
                <a:gd name="T51" fmla="*/ 779 h 945"/>
                <a:gd name="T52" fmla="*/ 3980 w 10493"/>
                <a:gd name="T53" fmla="*/ 203 h 945"/>
                <a:gd name="T54" fmla="*/ 4037 w 10493"/>
                <a:gd name="T55" fmla="*/ 776 h 945"/>
                <a:gd name="T56" fmla="*/ 4310 w 10493"/>
                <a:gd name="T57" fmla="*/ 753 h 945"/>
                <a:gd name="T58" fmla="*/ 4787 w 10493"/>
                <a:gd name="T59" fmla="*/ 746 h 945"/>
                <a:gd name="T60" fmla="*/ 4508 w 10493"/>
                <a:gd name="T61" fmla="*/ 539 h 945"/>
                <a:gd name="T62" fmla="*/ 4572 w 10493"/>
                <a:gd name="T63" fmla="*/ 66 h 945"/>
                <a:gd name="T64" fmla="*/ 4771 w 10493"/>
                <a:gd name="T65" fmla="*/ 14 h 945"/>
                <a:gd name="T66" fmla="*/ 5074 w 10493"/>
                <a:gd name="T67" fmla="*/ 250 h 945"/>
                <a:gd name="T68" fmla="*/ 5581 w 10493"/>
                <a:gd name="T69" fmla="*/ 177 h 945"/>
                <a:gd name="T70" fmla="*/ 5138 w 10493"/>
                <a:gd name="T71" fmla="*/ 748 h 945"/>
                <a:gd name="T72" fmla="*/ 6418 w 10493"/>
                <a:gd name="T73" fmla="*/ 269 h 945"/>
                <a:gd name="T74" fmla="*/ 6167 w 10493"/>
                <a:gd name="T75" fmla="*/ 741 h 945"/>
                <a:gd name="T76" fmla="*/ 6689 w 10493"/>
                <a:gd name="T77" fmla="*/ 218 h 945"/>
                <a:gd name="T78" fmla="*/ 6563 w 10493"/>
                <a:gd name="T79" fmla="*/ 756 h 945"/>
                <a:gd name="T80" fmla="*/ 7243 w 10493"/>
                <a:gd name="T81" fmla="*/ 206 h 945"/>
                <a:gd name="T82" fmla="*/ 7122 w 10493"/>
                <a:gd name="T83" fmla="*/ 744 h 945"/>
                <a:gd name="T84" fmla="*/ 7376 w 10493"/>
                <a:gd name="T85" fmla="*/ 335 h 945"/>
                <a:gd name="T86" fmla="*/ 7980 w 10493"/>
                <a:gd name="T87" fmla="*/ 362 h 945"/>
                <a:gd name="T88" fmla="*/ 7447 w 10493"/>
                <a:gd name="T89" fmla="*/ 720 h 945"/>
                <a:gd name="T90" fmla="*/ 7652 w 10493"/>
                <a:gd name="T91" fmla="*/ 752 h 945"/>
                <a:gd name="T92" fmla="*/ 7756 w 10493"/>
                <a:gd name="T93" fmla="*/ 215 h 945"/>
                <a:gd name="T94" fmla="*/ 8384 w 10493"/>
                <a:gd name="T95" fmla="*/ 176 h 945"/>
                <a:gd name="T96" fmla="*/ 8291 w 10493"/>
                <a:gd name="T97" fmla="*/ 490 h 945"/>
                <a:gd name="T98" fmla="*/ 8291 w 10493"/>
                <a:gd name="T99" fmla="*/ 204 h 945"/>
                <a:gd name="T100" fmla="*/ 8116 w 10493"/>
                <a:gd name="T101" fmla="*/ 723 h 945"/>
                <a:gd name="T102" fmla="*/ 8738 w 10493"/>
                <a:gd name="T103" fmla="*/ 213 h 945"/>
                <a:gd name="T104" fmla="*/ 8640 w 10493"/>
                <a:gd name="T105" fmla="*/ 734 h 945"/>
                <a:gd name="T106" fmla="*/ 8947 w 10493"/>
                <a:gd name="T107" fmla="*/ 734 h 945"/>
                <a:gd name="T108" fmla="*/ 9122 w 10493"/>
                <a:gd name="T109" fmla="*/ 513 h 945"/>
                <a:gd name="T110" fmla="*/ 9109 w 10493"/>
                <a:gd name="T111" fmla="*/ 162 h 945"/>
                <a:gd name="T112" fmla="*/ 8965 w 10493"/>
                <a:gd name="T113" fmla="*/ 243 h 945"/>
                <a:gd name="T114" fmla="*/ 9266 w 10493"/>
                <a:gd name="T115" fmla="*/ 536 h 945"/>
                <a:gd name="T116" fmla="*/ 9808 w 10493"/>
                <a:gd name="T117" fmla="*/ 173 h 945"/>
                <a:gd name="T118" fmla="*/ 9685 w 10493"/>
                <a:gd name="T119" fmla="*/ 776 h 945"/>
                <a:gd name="T120" fmla="*/ 9336 w 10493"/>
                <a:gd name="T121" fmla="*/ 31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93" h="945">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 name="Freeform 8"/>
            <p:cNvSpPr>
              <a:spLocks noEditPoints="1"/>
            </p:cNvSpPr>
            <p:nvPr userDrawn="1"/>
          </p:nvSpPr>
          <p:spPr bwMode="auto">
            <a:xfrm>
              <a:off x="4527550" y="4124326"/>
              <a:ext cx="3135313" cy="249238"/>
            </a:xfrm>
            <a:custGeom>
              <a:avLst/>
              <a:gdLst>
                <a:gd name="T0" fmla="*/ 11670 w 11852"/>
                <a:gd name="T1" fmla="*/ 81 h 944"/>
                <a:gd name="T2" fmla="*/ 11473 w 11852"/>
                <a:gd name="T3" fmla="*/ 57 h 944"/>
                <a:gd name="T4" fmla="*/ 11758 w 11852"/>
                <a:gd name="T5" fmla="*/ 651 h 944"/>
                <a:gd name="T6" fmla="*/ 11365 w 11852"/>
                <a:gd name="T7" fmla="*/ 747 h 944"/>
                <a:gd name="T8" fmla="*/ 246 w 11852"/>
                <a:gd name="T9" fmla="*/ 721 h 944"/>
                <a:gd name="T10" fmla="*/ 546 w 11852"/>
                <a:gd name="T11" fmla="*/ 176 h 944"/>
                <a:gd name="T12" fmla="*/ 366 w 11852"/>
                <a:gd name="T13" fmla="*/ 788 h 944"/>
                <a:gd name="T14" fmla="*/ 695 w 11852"/>
                <a:gd name="T15" fmla="*/ 777 h 944"/>
                <a:gd name="T16" fmla="*/ 1248 w 11852"/>
                <a:gd name="T17" fmla="*/ 687 h 944"/>
                <a:gd name="T18" fmla="*/ 1216 w 11852"/>
                <a:gd name="T19" fmla="*/ 775 h 944"/>
                <a:gd name="T20" fmla="*/ 1580 w 11852"/>
                <a:gd name="T21" fmla="*/ 279 h 944"/>
                <a:gd name="T22" fmla="*/ 1498 w 11852"/>
                <a:gd name="T23" fmla="*/ 294 h 944"/>
                <a:gd name="T24" fmla="*/ 1850 w 11852"/>
                <a:gd name="T25" fmla="*/ 218 h 944"/>
                <a:gd name="T26" fmla="*/ 2022 w 11852"/>
                <a:gd name="T27" fmla="*/ 782 h 944"/>
                <a:gd name="T28" fmla="*/ 2696 w 11852"/>
                <a:gd name="T29" fmla="*/ 403 h 944"/>
                <a:gd name="T30" fmla="*/ 2809 w 11852"/>
                <a:gd name="T31" fmla="*/ 630 h 944"/>
                <a:gd name="T32" fmla="*/ 3215 w 11852"/>
                <a:gd name="T33" fmla="*/ 175 h 944"/>
                <a:gd name="T34" fmla="*/ 3385 w 11852"/>
                <a:gd name="T35" fmla="*/ 741 h 944"/>
                <a:gd name="T36" fmla="*/ 3253 w 11852"/>
                <a:gd name="T37" fmla="*/ 268 h 944"/>
                <a:gd name="T38" fmla="*/ 3040 w 11852"/>
                <a:gd name="T39" fmla="*/ 776 h 944"/>
                <a:gd name="T40" fmla="*/ 3499 w 11852"/>
                <a:gd name="T41" fmla="*/ 694 h 944"/>
                <a:gd name="T42" fmla="*/ 3742 w 11852"/>
                <a:gd name="T43" fmla="*/ 520 h 944"/>
                <a:gd name="T44" fmla="*/ 3707 w 11852"/>
                <a:gd name="T45" fmla="*/ 162 h 944"/>
                <a:gd name="T46" fmla="*/ 3546 w 11852"/>
                <a:gd name="T47" fmla="*/ 272 h 944"/>
                <a:gd name="T48" fmla="*/ 3865 w 11852"/>
                <a:gd name="T49" fmla="*/ 622 h 944"/>
                <a:gd name="T50" fmla="*/ 4100 w 11852"/>
                <a:gd name="T51" fmla="*/ 205 h 944"/>
                <a:gd name="T52" fmla="*/ 3994 w 11852"/>
                <a:gd name="T53" fmla="*/ 723 h 944"/>
                <a:gd name="T54" fmla="*/ 4628 w 11852"/>
                <a:gd name="T55" fmla="*/ 217 h 944"/>
                <a:gd name="T56" fmla="*/ 4412 w 11852"/>
                <a:gd name="T57" fmla="*/ 574 h 944"/>
                <a:gd name="T58" fmla="*/ 4859 w 11852"/>
                <a:gd name="T59" fmla="*/ 177 h 944"/>
                <a:gd name="T60" fmla="*/ 5086 w 11852"/>
                <a:gd name="T61" fmla="*/ 746 h 944"/>
                <a:gd name="T62" fmla="*/ 5540 w 11852"/>
                <a:gd name="T63" fmla="*/ 481 h 944"/>
                <a:gd name="T64" fmla="*/ 6137 w 11852"/>
                <a:gd name="T65" fmla="*/ 283 h 944"/>
                <a:gd name="T66" fmla="*/ 5664 w 11852"/>
                <a:gd name="T67" fmla="*/ 739 h 944"/>
                <a:gd name="T68" fmla="*/ 5873 w 11852"/>
                <a:gd name="T69" fmla="*/ 752 h 944"/>
                <a:gd name="T70" fmla="*/ 5851 w 11852"/>
                <a:gd name="T71" fmla="*/ 196 h 944"/>
                <a:gd name="T72" fmla="*/ 6476 w 11852"/>
                <a:gd name="T73" fmla="*/ 775 h 944"/>
                <a:gd name="T74" fmla="*/ 6642 w 11852"/>
                <a:gd name="T75" fmla="*/ 224 h 944"/>
                <a:gd name="T76" fmla="*/ 6600 w 11852"/>
                <a:gd name="T77" fmla="*/ 474 h 944"/>
                <a:gd name="T78" fmla="*/ 7076 w 11852"/>
                <a:gd name="T79" fmla="*/ 814 h 944"/>
                <a:gd name="T80" fmla="*/ 7014 w 11852"/>
                <a:gd name="T81" fmla="*/ 747 h 944"/>
                <a:gd name="T82" fmla="*/ 7561 w 11852"/>
                <a:gd name="T83" fmla="*/ 409 h 944"/>
                <a:gd name="T84" fmla="*/ 7379 w 11852"/>
                <a:gd name="T85" fmla="*/ 778 h 944"/>
                <a:gd name="T86" fmla="*/ 7830 w 11852"/>
                <a:gd name="T87" fmla="*/ 204 h 944"/>
                <a:gd name="T88" fmla="*/ 8308 w 11852"/>
                <a:gd name="T89" fmla="*/ 176 h 944"/>
                <a:gd name="T90" fmla="*/ 8846 w 11852"/>
                <a:gd name="T91" fmla="*/ 595 h 944"/>
                <a:gd name="T92" fmla="*/ 8467 w 11852"/>
                <a:gd name="T93" fmla="*/ 746 h 944"/>
                <a:gd name="T94" fmla="*/ 8550 w 11852"/>
                <a:gd name="T95" fmla="*/ 1 h 944"/>
                <a:gd name="T96" fmla="*/ 8724 w 11852"/>
                <a:gd name="T97" fmla="*/ 8 h 944"/>
                <a:gd name="T98" fmla="*/ 9161 w 11852"/>
                <a:gd name="T99" fmla="*/ 748 h 944"/>
                <a:gd name="T100" fmla="*/ 9095 w 11852"/>
                <a:gd name="T101" fmla="*/ 469 h 944"/>
                <a:gd name="T102" fmla="*/ 9379 w 11852"/>
                <a:gd name="T103" fmla="*/ 249 h 944"/>
                <a:gd name="T104" fmla="*/ 9113 w 11852"/>
                <a:gd name="T105" fmla="*/ 382 h 944"/>
                <a:gd name="T106" fmla="*/ 9331 w 11852"/>
                <a:gd name="T107" fmla="*/ 745 h 944"/>
                <a:gd name="T108" fmla="*/ 9974 w 11852"/>
                <a:gd name="T109" fmla="*/ 214 h 944"/>
                <a:gd name="T110" fmla="*/ 9714 w 11852"/>
                <a:gd name="T111" fmla="*/ 751 h 944"/>
                <a:gd name="T112" fmla="*/ 9523 w 11852"/>
                <a:gd name="T113" fmla="*/ 175 h 944"/>
                <a:gd name="T114" fmla="*/ 10579 w 11852"/>
                <a:gd name="T115" fmla="*/ 172 h 944"/>
                <a:gd name="T116" fmla="*/ 10290 w 11852"/>
                <a:gd name="T117" fmla="*/ 750 h 944"/>
                <a:gd name="T118" fmla="*/ 10853 w 11852"/>
                <a:gd name="T119" fmla="*/ 212 h 944"/>
                <a:gd name="T120" fmla="*/ 10745 w 11852"/>
                <a:gd name="T121" fmla="*/ 74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2" h="944">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7" name="Freeform 16">
            <a:hlinkClick r:id="rId2" tooltip="Twitter"/>
            <a:extLst>
              <a:ext uri="{C183D7F6-B498-43B3-948B-1728B52AA6E4}">
                <adec:decorative xmlns:adec="http://schemas.microsoft.com/office/drawing/2017/decorative" val="1"/>
              </a:ext>
            </a:extLst>
          </p:cNvPr>
          <p:cNvSpPr>
            <a:spLocks noChangeAspect="1" noEditPoints="1"/>
          </p:cNvSpPr>
          <p:nvPr userDrawn="1"/>
        </p:nvSpPr>
        <p:spPr bwMode="auto">
          <a:xfrm>
            <a:off x="6312024" y="5013176"/>
            <a:ext cx="288000" cy="288000"/>
          </a:xfrm>
          <a:custGeom>
            <a:avLst/>
            <a:gdLst>
              <a:gd name="T0" fmla="*/ 1215 w 2806"/>
              <a:gd name="T1" fmla="*/ 2154 h 2806"/>
              <a:gd name="T2" fmla="*/ 1391 w 2806"/>
              <a:gd name="T3" fmla="*/ 2115 h 2806"/>
              <a:gd name="T4" fmla="*/ 1549 w 2806"/>
              <a:gd name="T5" fmla="*/ 2052 h 2806"/>
              <a:gd name="T6" fmla="*/ 1690 w 2806"/>
              <a:gd name="T7" fmla="*/ 1968 h 2806"/>
              <a:gd name="T8" fmla="*/ 1813 w 2806"/>
              <a:gd name="T9" fmla="*/ 1866 h 2806"/>
              <a:gd name="T10" fmla="*/ 1917 w 2806"/>
              <a:gd name="T11" fmla="*/ 1747 h 2806"/>
              <a:gd name="T12" fmla="*/ 2002 w 2806"/>
              <a:gd name="T13" fmla="*/ 1618 h 2806"/>
              <a:gd name="T14" fmla="*/ 2069 w 2806"/>
              <a:gd name="T15" fmla="*/ 1479 h 2806"/>
              <a:gd name="T16" fmla="*/ 2115 w 2806"/>
              <a:gd name="T17" fmla="*/ 1336 h 2806"/>
              <a:gd name="T18" fmla="*/ 2144 w 2806"/>
              <a:gd name="T19" fmla="*/ 1166 h 2806"/>
              <a:gd name="T20" fmla="*/ 2148 w 2806"/>
              <a:gd name="T21" fmla="*/ 1022 h 2806"/>
              <a:gd name="T22" fmla="*/ 2264 w 2806"/>
              <a:gd name="T23" fmla="*/ 918 h 2806"/>
              <a:gd name="T24" fmla="*/ 2340 w 2806"/>
              <a:gd name="T25" fmla="*/ 822 h 2806"/>
              <a:gd name="T26" fmla="*/ 2176 w 2806"/>
              <a:gd name="T27" fmla="*/ 873 h 2806"/>
              <a:gd name="T28" fmla="*/ 2175 w 2806"/>
              <a:gd name="T29" fmla="*/ 842 h 2806"/>
              <a:gd name="T30" fmla="*/ 2242 w 2806"/>
              <a:gd name="T31" fmla="*/ 764 h 2806"/>
              <a:gd name="T32" fmla="*/ 2288 w 2806"/>
              <a:gd name="T33" fmla="*/ 670 h 2806"/>
              <a:gd name="T34" fmla="*/ 2139 w 2806"/>
              <a:gd name="T35" fmla="*/ 738 h 2806"/>
              <a:gd name="T36" fmla="*/ 2016 w 2806"/>
              <a:gd name="T37" fmla="*/ 737 h 2806"/>
              <a:gd name="T38" fmla="*/ 1919 w 2806"/>
              <a:gd name="T39" fmla="*/ 674 h 2806"/>
              <a:gd name="T40" fmla="*/ 1804 w 2806"/>
              <a:gd name="T41" fmla="*/ 644 h 2806"/>
              <a:gd name="T42" fmla="*/ 1685 w 2806"/>
              <a:gd name="T43" fmla="*/ 649 h 2806"/>
              <a:gd name="T44" fmla="*/ 1580 w 2806"/>
              <a:gd name="T45" fmla="*/ 689 h 2806"/>
              <a:gd name="T46" fmla="*/ 1491 w 2806"/>
              <a:gd name="T47" fmla="*/ 754 h 2806"/>
              <a:gd name="T48" fmla="*/ 1425 w 2806"/>
              <a:gd name="T49" fmla="*/ 844 h 2806"/>
              <a:gd name="T50" fmla="*/ 1391 w 2806"/>
              <a:gd name="T51" fmla="*/ 930 h 2806"/>
              <a:gd name="T52" fmla="*/ 1380 w 2806"/>
              <a:gd name="T53" fmla="*/ 1049 h 2806"/>
              <a:gd name="T54" fmla="*/ 1329 w 2806"/>
              <a:gd name="T55" fmla="*/ 1110 h 2806"/>
              <a:gd name="T56" fmla="*/ 1157 w 2806"/>
              <a:gd name="T57" fmla="*/ 1077 h 2806"/>
              <a:gd name="T58" fmla="*/ 995 w 2806"/>
              <a:gd name="T59" fmla="*/ 1019 h 2806"/>
              <a:gd name="T60" fmla="*/ 846 w 2806"/>
              <a:gd name="T61" fmla="*/ 938 h 2806"/>
              <a:gd name="T62" fmla="*/ 713 w 2806"/>
              <a:gd name="T63" fmla="*/ 835 h 2806"/>
              <a:gd name="T64" fmla="*/ 596 w 2806"/>
              <a:gd name="T65" fmla="*/ 712 h 2806"/>
              <a:gd name="T66" fmla="*/ 558 w 2806"/>
              <a:gd name="T67" fmla="*/ 804 h 2806"/>
              <a:gd name="T68" fmla="*/ 544 w 2806"/>
              <a:gd name="T69" fmla="*/ 892 h 2806"/>
              <a:gd name="T70" fmla="*/ 549 w 2806"/>
              <a:gd name="T71" fmla="*/ 967 h 2806"/>
              <a:gd name="T72" fmla="*/ 577 w 2806"/>
              <a:gd name="T73" fmla="*/ 1058 h 2806"/>
              <a:gd name="T74" fmla="*/ 630 w 2806"/>
              <a:gd name="T75" fmla="*/ 1148 h 2806"/>
              <a:gd name="T76" fmla="*/ 704 w 2806"/>
              <a:gd name="T77" fmla="*/ 1225 h 2806"/>
              <a:gd name="T78" fmla="*/ 603 w 2806"/>
              <a:gd name="T79" fmla="*/ 1205 h 2806"/>
              <a:gd name="T80" fmla="*/ 542 w 2806"/>
              <a:gd name="T81" fmla="*/ 1200 h 2806"/>
              <a:gd name="T82" fmla="*/ 559 w 2806"/>
              <a:gd name="T83" fmla="*/ 1299 h 2806"/>
              <a:gd name="T84" fmla="*/ 601 w 2806"/>
              <a:gd name="T85" fmla="*/ 1388 h 2806"/>
              <a:gd name="T86" fmla="*/ 652 w 2806"/>
              <a:gd name="T87" fmla="*/ 1451 h 2806"/>
              <a:gd name="T88" fmla="*/ 728 w 2806"/>
              <a:gd name="T89" fmla="*/ 1512 h 2806"/>
              <a:gd name="T90" fmla="*/ 818 w 2806"/>
              <a:gd name="T91" fmla="*/ 1551 h 2806"/>
              <a:gd name="T92" fmla="*/ 775 w 2806"/>
              <a:gd name="T93" fmla="*/ 1571 h 2806"/>
              <a:gd name="T94" fmla="*/ 682 w 2806"/>
              <a:gd name="T95" fmla="*/ 1580 h 2806"/>
              <a:gd name="T96" fmla="*/ 721 w 2806"/>
              <a:gd name="T97" fmla="*/ 1659 h 2806"/>
              <a:gd name="T98" fmla="*/ 777 w 2806"/>
              <a:gd name="T99" fmla="*/ 1727 h 2806"/>
              <a:gd name="T100" fmla="*/ 848 w 2806"/>
              <a:gd name="T101" fmla="*/ 1779 h 2806"/>
              <a:gd name="T102" fmla="*/ 929 w 2806"/>
              <a:gd name="T103" fmla="*/ 1816 h 2806"/>
              <a:gd name="T104" fmla="*/ 1036 w 2806"/>
              <a:gd name="T105" fmla="*/ 1832 h 2806"/>
              <a:gd name="T106" fmla="*/ 930 w 2806"/>
              <a:gd name="T107" fmla="*/ 1901 h 2806"/>
              <a:gd name="T108" fmla="*/ 770 w 2806"/>
              <a:gd name="T109" fmla="*/ 1968 h 2806"/>
              <a:gd name="T110" fmla="*/ 625 w 2806"/>
              <a:gd name="T111" fmla="*/ 1994 h 2806"/>
              <a:gd name="T112" fmla="*/ 489 w 2806"/>
              <a:gd name="T113" fmla="*/ 1994 h 2806"/>
              <a:gd name="T114" fmla="*/ 600 w 2806"/>
              <a:gd name="T115" fmla="*/ 2065 h 2806"/>
              <a:gd name="T116" fmla="*/ 819 w 2806"/>
              <a:gd name="T117" fmla="*/ 2138 h 2806"/>
              <a:gd name="T118" fmla="*/ 935 w 2806"/>
              <a:gd name="T119" fmla="*/ 2158 h 2806"/>
              <a:gd name="T120" fmla="*/ 0 w 2806"/>
              <a:gd name="T121" fmla="*/ 0 h 2806"/>
              <a:gd name="T122" fmla="*/ 2806 w 2806"/>
              <a:gd name="T123" fmla="*/ 1403 h 2806"/>
              <a:gd name="T124" fmla="*/ 0 w 2806"/>
              <a:gd name="T125" fmla="*/ 2806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6" h="2806">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8" name="Freeform 17">
            <a:hlinkClick r:id="rId3" tooltip="Facebook"/>
            <a:extLst>
              <a:ext uri="{C183D7F6-B498-43B3-948B-1728B52AA6E4}">
                <adec:decorative xmlns:adec="http://schemas.microsoft.com/office/drawing/2017/decorative" val="1"/>
              </a:ext>
            </a:extLst>
          </p:cNvPr>
          <p:cNvSpPr>
            <a:spLocks noChangeAspect="1" noEditPoints="1"/>
          </p:cNvSpPr>
          <p:nvPr userDrawn="1"/>
        </p:nvSpPr>
        <p:spPr bwMode="auto">
          <a:xfrm>
            <a:off x="5231422" y="5012630"/>
            <a:ext cx="288514" cy="288000"/>
          </a:xfrm>
          <a:custGeom>
            <a:avLst/>
            <a:gdLst>
              <a:gd name="T0" fmla="*/ 1541 w 2807"/>
              <a:gd name="T1" fmla="*/ 2287 h 2806"/>
              <a:gd name="T2" fmla="*/ 1541 w 2807"/>
              <a:gd name="T3" fmla="*/ 1481 h 2806"/>
              <a:gd name="T4" fmla="*/ 1812 w 2807"/>
              <a:gd name="T5" fmla="*/ 1481 h 2806"/>
              <a:gd name="T6" fmla="*/ 1853 w 2807"/>
              <a:gd name="T7" fmla="*/ 1166 h 2806"/>
              <a:gd name="T8" fmla="*/ 1541 w 2807"/>
              <a:gd name="T9" fmla="*/ 1166 h 2806"/>
              <a:gd name="T10" fmla="*/ 1541 w 2807"/>
              <a:gd name="T11" fmla="*/ 965 h 2806"/>
              <a:gd name="T12" fmla="*/ 1542 w 2807"/>
              <a:gd name="T13" fmla="*/ 933 h 2806"/>
              <a:gd name="T14" fmla="*/ 1547 w 2807"/>
              <a:gd name="T15" fmla="*/ 903 h 2806"/>
              <a:gd name="T16" fmla="*/ 1556 w 2807"/>
              <a:gd name="T17" fmla="*/ 877 h 2806"/>
              <a:gd name="T18" fmla="*/ 1569 w 2807"/>
              <a:gd name="T19" fmla="*/ 855 h 2806"/>
              <a:gd name="T20" fmla="*/ 1590 w 2807"/>
              <a:gd name="T21" fmla="*/ 837 h 2806"/>
              <a:gd name="T22" fmla="*/ 1618 w 2807"/>
              <a:gd name="T23" fmla="*/ 824 h 2806"/>
              <a:gd name="T24" fmla="*/ 1652 w 2807"/>
              <a:gd name="T25" fmla="*/ 815 h 2806"/>
              <a:gd name="T26" fmla="*/ 1673 w 2807"/>
              <a:gd name="T27" fmla="*/ 813 h 2806"/>
              <a:gd name="T28" fmla="*/ 1697 w 2807"/>
              <a:gd name="T29" fmla="*/ 813 h 2806"/>
              <a:gd name="T30" fmla="*/ 1862 w 2807"/>
              <a:gd name="T31" fmla="*/ 813 h 2806"/>
              <a:gd name="T32" fmla="*/ 1862 w 2807"/>
              <a:gd name="T33" fmla="*/ 530 h 2806"/>
              <a:gd name="T34" fmla="*/ 1773 w 2807"/>
              <a:gd name="T35" fmla="*/ 523 h 2806"/>
              <a:gd name="T36" fmla="*/ 1703 w 2807"/>
              <a:gd name="T37" fmla="*/ 521 h 2806"/>
              <a:gd name="T38" fmla="*/ 1620 w 2807"/>
              <a:gd name="T39" fmla="*/ 518 h 2806"/>
              <a:gd name="T40" fmla="*/ 1577 w 2807"/>
              <a:gd name="T41" fmla="*/ 521 h 2806"/>
              <a:gd name="T42" fmla="*/ 1535 w 2807"/>
              <a:gd name="T43" fmla="*/ 526 h 2806"/>
              <a:gd name="T44" fmla="*/ 1494 w 2807"/>
              <a:gd name="T45" fmla="*/ 534 h 2806"/>
              <a:gd name="T46" fmla="*/ 1455 w 2807"/>
              <a:gd name="T47" fmla="*/ 545 h 2806"/>
              <a:gd name="T48" fmla="*/ 1420 w 2807"/>
              <a:gd name="T49" fmla="*/ 560 h 2806"/>
              <a:gd name="T50" fmla="*/ 1387 w 2807"/>
              <a:gd name="T51" fmla="*/ 579 h 2806"/>
              <a:gd name="T52" fmla="*/ 1356 w 2807"/>
              <a:gd name="T53" fmla="*/ 601 h 2806"/>
              <a:gd name="T54" fmla="*/ 1328 w 2807"/>
              <a:gd name="T55" fmla="*/ 626 h 2806"/>
              <a:gd name="T56" fmla="*/ 1303 w 2807"/>
              <a:gd name="T57" fmla="*/ 653 h 2806"/>
              <a:gd name="T58" fmla="*/ 1281 w 2807"/>
              <a:gd name="T59" fmla="*/ 684 h 2806"/>
              <a:gd name="T60" fmla="*/ 1261 w 2807"/>
              <a:gd name="T61" fmla="*/ 719 h 2806"/>
              <a:gd name="T62" fmla="*/ 1245 w 2807"/>
              <a:gd name="T63" fmla="*/ 756 h 2806"/>
              <a:gd name="T64" fmla="*/ 1233 w 2807"/>
              <a:gd name="T65" fmla="*/ 796 h 2806"/>
              <a:gd name="T66" fmla="*/ 1224 w 2807"/>
              <a:gd name="T67" fmla="*/ 839 h 2806"/>
              <a:gd name="T68" fmla="*/ 1218 w 2807"/>
              <a:gd name="T69" fmla="*/ 886 h 2806"/>
              <a:gd name="T70" fmla="*/ 1215 w 2807"/>
              <a:gd name="T71" fmla="*/ 934 h 2806"/>
              <a:gd name="T72" fmla="*/ 1215 w 2807"/>
              <a:gd name="T73" fmla="*/ 1166 h 2806"/>
              <a:gd name="T74" fmla="*/ 944 w 2807"/>
              <a:gd name="T75" fmla="*/ 1166 h 2806"/>
              <a:gd name="T76" fmla="*/ 944 w 2807"/>
              <a:gd name="T77" fmla="*/ 1481 h 2806"/>
              <a:gd name="T78" fmla="*/ 1215 w 2807"/>
              <a:gd name="T79" fmla="*/ 1481 h 2806"/>
              <a:gd name="T80" fmla="*/ 1215 w 2807"/>
              <a:gd name="T81" fmla="*/ 2287 h 2806"/>
              <a:gd name="T82" fmla="*/ 1541 w 2807"/>
              <a:gd name="T83" fmla="*/ 2287 h 2806"/>
              <a:gd name="T84" fmla="*/ 0 w 2807"/>
              <a:gd name="T85" fmla="*/ 0 h 2806"/>
              <a:gd name="T86" fmla="*/ 702 w 2807"/>
              <a:gd name="T87" fmla="*/ 0 h 2806"/>
              <a:gd name="T88" fmla="*/ 1403 w 2807"/>
              <a:gd name="T89" fmla="*/ 0 h 2806"/>
              <a:gd name="T90" fmla="*/ 2105 w 2807"/>
              <a:gd name="T91" fmla="*/ 0 h 2806"/>
              <a:gd name="T92" fmla="*/ 2807 w 2807"/>
              <a:gd name="T93" fmla="*/ 0 h 2806"/>
              <a:gd name="T94" fmla="*/ 2807 w 2807"/>
              <a:gd name="T95" fmla="*/ 701 h 2806"/>
              <a:gd name="T96" fmla="*/ 2807 w 2807"/>
              <a:gd name="T97" fmla="*/ 1403 h 2806"/>
              <a:gd name="T98" fmla="*/ 2807 w 2807"/>
              <a:gd name="T99" fmla="*/ 2104 h 2806"/>
              <a:gd name="T100" fmla="*/ 2807 w 2807"/>
              <a:gd name="T101" fmla="*/ 2806 h 2806"/>
              <a:gd name="T102" fmla="*/ 2105 w 2807"/>
              <a:gd name="T103" fmla="*/ 2806 h 2806"/>
              <a:gd name="T104" fmla="*/ 1403 w 2807"/>
              <a:gd name="T105" fmla="*/ 2806 h 2806"/>
              <a:gd name="T106" fmla="*/ 702 w 2807"/>
              <a:gd name="T107" fmla="*/ 2806 h 2806"/>
              <a:gd name="T108" fmla="*/ 0 w 2807"/>
              <a:gd name="T109" fmla="*/ 2806 h 2806"/>
              <a:gd name="T110" fmla="*/ 0 w 2807"/>
              <a:gd name="T111" fmla="*/ 2104 h 2806"/>
              <a:gd name="T112" fmla="*/ 0 w 2807"/>
              <a:gd name="T113" fmla="*/ 1403 h 2806"/>
              <a:gd name="T114" fmla="*/ 0 w 2807"/>
              <a:gd name="T115" fmla="*/ 701 h 2806"/>
              <a:gd name="T116" fmla="*/ 0 w 2807"/>
              <a:gd name="T117" fmla="*/ 0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07" h="2806">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9" name="Freeform 18">
            <a:hlinkClick r:id="rId4" tooltip="LinkedIn"/>
            <a:extLst>
              <a:ext uri="{C183D7F6-B498-43B3-948B-1728B52AA6E4}">
                <adec:decorative xmlns:adec="http://schemas.microsoft.com/office/drawing/2017/decorative" val="1"/>
              </a:ext>
            </a:extLst>
          </p:cNvPr>
          <p:cNvSpPr>
            <a:spLocks noChangeAspect="1" noEditPoints="1"/>
          </p:cNvSpPr>
          <p:nvPr userDrawn="1"/>
        </p:nvSpPr>
        <p:spPr bwMode="auto">
          <a:xfrm>
            <a:off x="5952016" y="5012630"/>
            <a:ext cx="288000" cy="288000"/>
          </a:xfrm>
          <a:custGeom>
            <a:avLst/>
            <a:gdLst>
              <a:gd name="T0" fmla="*/ 962 w 2804"/>
              <a:gd name="T1" fmla="*/ 2198 h 2806"/>
              <a:gd name="T2" fmla="*/ 798 w 2804"/>
              <a:gd name="T3" fmla="*/ 609 h 2806"/>
              <a:gd name="T4" fmla="*/ 845 w 2804"/>
              <a:gd name="T5" fmla="*/ 615 h 2806"/>
              <a:gd name="T6" fmla="*/ 904 w 2804"/>
              <a:gd name="T7" fmla="*/ 641 h 2806"/>
              <a:gd name="T8" fmla="*/ 950 w 2804"/>
              <a:gd name="T9" fmla="*/ 685 h 2806"/>
              <a:gd name="T10" fmla="*/ 973 w 2804"/>
              <a:gd name="T11" fmla="*/ 725 h 2806"/>
              <a:gd name="T12" fmla="*/ 984 w 2804"/>
              <a:gd name="T13" fmla="*/ 761 h 2806"/>
              <a:gd name="T14" fmla="*/ 986 w 2804"/>
              <a:gd name="T15" fmla="*/ 829 h 2806"/>
              <a:gd name="T16" fmla="*/ 973 w 2804"/>
              <a:gd name="T17" fmla="*/ 875 h 2806"/>
              <a:gd name="T18" fmla="*/ 933 w 2804"/>
              <a:gd name="T19" fmla="*/ 935 h 2806"/>
              <a:gd name="T20" fmla="*/ 888 w 2804"/>
              <a:gd name="T21" fmla="*/ 969 h 2806"/>
              <a:gd name="T22" fmla="*/ 855 w 2804"/>
              <a:gd name="T23" fmla="*/ 982 h 2806"/>
              <a:gd name="T24" fmla="*/ 798 w 2804"/>
              <a:gd name="T25" fmla="*/ 991 h 2806"/>
              <a:gd name="T26" fmla="*/ 749 w 2804"/>
              <a:gd name="T27" fmla="*/ 985 h 2806"/>
              <a:gd name="T28" fmla="*/ 690 w 2804"/>
              <a:gd name="T29" fmla="*/ 959 h 2806"/>
              <a:gd name="T30" fmla="*/ 644 w 2804"/>
              <a:gd name="T31" fmla="*/ 914 h 2806"/>
              <a:gd name="T32" fmla="*/ 621 w 2804"/>
              <a:gd name="T33" fmla="*/ 875 h 2806"/>
              <a:gd name="T34" fmla="*/ 610 w 2804"/>
              <a:gd name="T35" fmla="*/ 839 h 2806"/>
              <a:gd name="T36" fmla="*/ 608 w 2804"/>
              <a:gd name="T37" fmla="*/ 771 h 2806"/>
              <a:gd name="T38" fmla="*/ 621 w 2804"/>
              <a:gd name="T39" fmla="*/ 725 h 2806"/>
              <a:gd name="T40" fmla="*/ 662 w 2804"/>
              <a:gd name="T41" fmla="*/ 664 h 2806"/>
              <a:gd name="T42" fmla="*/ 706 w 2804"/>
              <a:gd name="T43" fmla="*/ 632 h 2806"/>
              <a:gd name="T44" fmla="*/ 749 w 2804"/>
              <a:gd name="T45" fmla="*/ 615 h 2806"/>
              <a:gd name="T46" fmla="*/ 798 w 2804"/>
              <a:gd name="T47" fmla="*/ 609 h 2806"/>
              <a:gd name="T48" fmla="*/ 1491 w 2804"/>
              <a:gd name="T49" fmla="*/ 1282 h 2806"/>
              <a:gd name="T50" fmla="*/ 1521 w 2804"/>
              <a:gd name="T51" fmla="*/ 1235 h 2806"/>
              <a:gd name="T52" fmla="*/ 1583 w 2804"/>
              <a:gd name="T53" fmla="*/ 1176 h 2806"/>
              <a:gd name="T54" fmla="*/ 1656 w 2804"/>
              <a:gd name="T55" fmla="*/ 1137 h 2806"/>
              <a:gd name="T56" fmla="*/ 1718 w 2804"/>
              <a:gd name="T57" fmla="*/ 1118 h 2806"/>
              <a:gd name="T58" fmla="*/ 1773 w 2804"/>
              <a:gd name="T59" fmla="*/ 1111 h 2806"/>
              <a:gd name="T60" fmla="*/ 1862 w 2804"/>
              <a:gd name="T61" fmla="*/ 1112 h 2806"/>
              <a:gd name="T62" fmla="*/ 1940 w 2804"/>
              <a:gd name="T63" fmla="*/ 1126 h 2806"/>
              <a:gd name="T64" fmla="*/ 2024 w 2804"/>
              <a:gd name="T65" fmla="*/ 1159 h 2806"/>
              <a:gd name="T66" fmla="*/ 2067 w 2804"/>
              <a:gd name="T67" fmla="*/ 1188 h 2806"/>
              <a:gd name="T68" fmla="*/ 2096 w 2804"/>
              <a:gd name="T69" fmla="*/ 1216 h 2806"/>
              <a:gd name="T70" fmla="*/ 2120 w 2804"/>
              <a:gd name="T71" fmla="*/ 1247 h 2806"/>
              <a:gd name="T72" fmla="*/ 2140 w 2804"/>
              <a:gd name="T73" fmla="*/ 1282 h 2806"/>
              <a:gd name="T74" fmla="*/ 2161 w 2804"/>
              <a:gd name="T75" fmla="*/ 1330 h 2806"/>
              <a:gd name="T76" fmla="*/ 2183 w 2804"/>
              <a:gd name="T77" fmla="*/ 1417 h 2806"/>
              <a:gd name="T78" fmla="*/ 2193 w 2804"/>
              <a:gd name="T79" fmla="*/ 1487 h 2806"/>
              <a:gd name="T80" fmla="*/ 2198 w 2804"/>
              <a:gd name="T81" fmla="*/ 1588 h 2806"/>
              <a:gd name="T82" fmla="*/ 1868 w 2804"/>
              <a:gd name="T83" fmla="*/ 1681 h 2806"/>
              <a:gd name="T84" fmla="*/ 1864 w 2804"/>
              <a:gd name="T85" fmla="*/ 1574 h 2806"/>
              <a:gd name="T86" fmla="*/ 1853 w 2804"/>
              <a:gd name="T87" fmla="*/ 1515 h 2806"/>
              <a:gd name="T88" fmla="*/ 1837 w 2804"/>
              <a:gd name="T89" fmla="*/ 1475 h 2806"/>
              <a:gd name="T90" fmla="*/ 1811 w 2804"/>
              <a:gd name="T91" fmla="*/ 1441 h 2806"/>
              <a:gd name="T92" fmla="*/ 1785 w 2804"/>
              <a:gd name="T93" fmla="*/ 1421 h 2806"/>
              <a:gd name="T94" fmla="*/ 1753 w 2804"/>
              <a:gd name="T95" fmla="*/ 1407 h 2806"/>
              <a:gd name="T96" fmla="*/ 1697 w 2804"/>
              <a:gd name="T97" fmla="*/ 1400 h 2806"/>
              <a:gd name="T98" fmla="*/ 1639 w 2804"/>
              <a:gd name="T99" fmla="*/ 1407 h 2806"/>
              <a:gd name="T100" fmla="*/ 1593 w 2804"/>
              <a:gd name="T101" fmla="*/ 1423 h 2806"/>
              <a:gd name="T102" fmla="*/ 1566 w 2804"/>
              <a:gd name="T103" fmla="*/ 1442 h 2806"/>
              <a:gd name="T104" fmla="*/ 1539 w 2804"/>
              <a:gd name="T105" fmla="*/ 1475 h 2806"/>
              <a:gd name="T106" fmla="*/ 1520 w 2804"/>
              <a:gd name="T107" fmla="*/ 1515 h 2806"/>
              <a:gd name="T108" fmla="*/ 1508 w 2804"/>
              <a:gd name="T109" fmla="*/ 1560 h 2806"/>
              <a:gd name="T110" fmla="*/ 1500 w 2804"/>
              <a:gd name="T111" fmla="*/ 1622 h 2806"/>
              <a:gd name="T112" fmla="*/ 1169 w 2804"/>
              <a:gd name="T113" fmla="*/ 2198 h 2806"/>
              <a:gd name="T114" fmla="*/ 700 w 2804"/>
              <a:gd name="T115" fmla="*/ 0 h 2806"/>
              <a:gd name="T116" fmla="*/ 2804 w 2804"/>
              <a:gd name="T117" fmla="*/ 701 h 2806"/>
              <a:gd name="T118" fmla="*/ 2103 w 2804"/>
              <a:gd name="T119" fmla="*/ 2806 h 2806"/>
              <a:gd name="T120" fmla="*/ 0 w 2804"/>
              <a:gd name="T121" fmla="*/ 2104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04" h="2806">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Freeform 19">
            <a:hlinkClick r:id="rId5" tooltip="YouTube"/>
            <a:extLst>
              <a:ext uri="{C183D7F6-B498-43B3-948B-1728B52AA6E4}">
                <adec:decorative xmlns:adec="http://schemas.microsoft.com/office/drawing/2017/decorative" val="1"/>
              </a:ext>
            </a:extLst>
          </p:cNvPr>
          <p:cNvSpPr>
            <a:spLocks noChangeAspect="1" noEditPoints="1"/>
          </p:cNvSpPr>
          <p:nvPr userDrawn="1"/>
        </p:nvSpPr>
        <p:spPr bwMode="auto">
          <a:xfrm>
            <a:off x="6672064" y="5013176"/>
            <a:ext cx="287622" cy="288000"/>
          </a:xfrm>
          <a:custGeom>
            <a:avLst/>
            <a:gdLst>
              <a:gd name="T0" fmla="*/ 1892 w 2281"/>
              <a:gd name="T1" fmla="*/ 717 h 2282"/>
              <a:gd name="T2" fmla="*/ 1867 w 2281"/>
              <a:gd name="T3" fmla="*/ 679 h 2282"/>
              <a:gd name="T4" fmla="*/ 1834 w 2281"/>
              <a:gd name="T5" fmla="*/ 647 h 2282"/>
              <a:gd name="T6" fmla="*/ 1789 w 2281"/>
              <a:gd name="T7" fmla="*/ 621 h 2282"/>
              <a:gd name="T8" fmla="*/ 1751 w 2281"/>
              <a:gd name="T9" fmla="*/ 609 h 2282"/>
              <a:gd name="T10" fmla="*/ 1638 w 2281"/>
              <a:gd name="T11" fmla="*/ 595 h 2282"/>
              <a:gd name="T12" fmla="*/ 1459 w 2281"/>
              <a:gd name="T13" fmla="*/ 585 h 2282"/>
              <a:gd name="T14" fmla="*/ 1141 w 2281"/>
              <a:gd name="T15" fmla="*/ 579 h 2282"/>
              <a:gd name="T16" fmla="*/ 875 w 2281"/>
              <a:gd name="T17" fmla="*/ 583 h 2282"/>
              <a:gd name="T18" fmla="*/ 667 w 2281"/>
              <a:gd name="T19" fmla="*/ 593 h 2282"/>
              <a:gd name="T20" fmla="*/ 561 w 2281"/>
              <a:gd name="T21" fmla="*/ 604 h 2282"/>
              <a:gd name="T22" fmla="*/ 504 w 2281"/>
              <a:gd name="T23" fmla="*/ 616 h 2282"/>
              <a:gd name="T24" fmla="*/ 458 w 2281"/>
              <a:gd name="T25" fmla="*/ 640 h 2282"/>
              <a:gd name="T26" fmla="*/ 418 w 2281"/>
              <a:gd name="T27" fmla="*/ 674 h 2282"/>
              <a:gd name="T28" fmla="*/ 395 w 2281"/>
              <a:gd name="T29" fmla="*/ 705 h 2282"/>
              <a:gd name="T30" fmla="*/ 375 w 2281"/>
              <a:gd name="T31" fmla="*/ 755 h 2282"/>
              <a:gd name="T32" fmla="*/ 360 w 2281"/>
              <a:gd name="T33" fmla="*/ 836 h 2282"/>
              <a:gd name="T34" fmla="*/ 350 w 2281"/>
              <a:gd name="T35" fmla="*/ 932 h 2282"/>
              <a:gd name="T36" fmla="*/ 343 w 2281"/>
              <a:gd name="T37" fmla="*/ 1099 h 2282"/>
              <a:gd name="T38" fmla="*/ 345 w 2281"/>
              <a:gd name="T39" fmla="*/ 1258 h 2282"/>
              <a:gd name="T40" fmla="*/ 353 w 2281"/>
              <a:gd name="T41" fmla="*/ 1382 h 2282"/>
              <a:gd name="T42" fmla="*/ 365 w 2281"/>
              <a:gd name="T43" fmla="*/ 1476 h 2282"/>
              <a:gd name="T44" fmla="*/ 379 w 2281"/>
              <a:gd name="T45" fmla="*/ 1541 h 2282"/>
              <a:gd name="T46" fmla="*/ 402 w 2281"/>
              <a:gd name="T47" fmla="*/ 1588 h 2282"/>
              <a:gd name="T48" fmla="*/ 427 w 2281"/>
              <a:gd name="T49" fmla="*/ 1618 h 2282"/>
              <a:gd name="T50" fmla="*/ 469 w 2281"/>
              <a:gd name="T51" fmla="*/ 1650 h 2282"/>
              <a:gd name="T52" fmla="*/ 510 w 2281"/>
              <a:gd name="T53" fmla="*/ 1668 h 2282"/>
              <a:gd name="T54" fmla="*/ 579 w 2281"/>
              <a:gd name="T55" fmla="*/ 1681 h 2282"/>
              <a:gd name="T56" fmla="*/ 716 w 2281"/>
              <a:gd name="T57" fmla="*/ 1693 h 2282"/>
              <a:gd name="T58" fmla="*/ 976 w 2281"/>
              <a:gd name="T59" fmla="*/ 1702 h 2282"/>
              <a:gd name="T60" fmla="*/ 1305 w 2281"/>
              <a:gd name="T61" fmla="*/ 1702 h 2282"/>
              <a:gd name="T62" fmla="*/ 1513 w 2281"/>
              <a:gd name="T63" fmla="*/ 1695 h 2282"/>
              <a:gd name="T64" fmla="*/ 1682 w 2281"/>
              <a:gd name="T65" fmla="*/ 1683 h 2282"/>
              <a:gd name="T66" fmla="*/ 1751 w 2281"/>
              <a:gd name="T67" fmla="*/ 1673 h 2282"/>
              <a:gd name="T68" fmla="*/ 1801 w 2281"/>
              <a:gd name="T69" fmla="*/ 1656 h 2282"/>
              <a:gd name="T70" fmla="*/ 1845 w 2281"/>
              <a:gd name="T71" fmla="*/ 1627 h 2282"/>
              <a:gd name="T72" fmla="*/ 1879 w 2281"/>
              <a:gd name="T73" fmla="*/ 1588 h 2282"/>
              <a:gd name="T74" fmla="*/ 1897 w 2281"/>
              <a:gd name="T75" fmla="*/ 1554 h 2282"/>
              <a:gd name="T76" fmla="*/ 1911 w 2281"/>
              <a:gd name="T77" fmla="*/ 1503 h 2282"/>
              <a:gd name="T78" fmla="*/ 1925 w 2281"/>
              <a:gd name="T79" fmla="*/ 1415 h 2282"/>
              <a:gd name="T80" fmla="*/ 1935 w 2281"/>
              <a:gd name="T81" fmla="*/ 1288 h 2282"/>
              <a:gd name="T82" fmla="*/ 1938 w 2281"/>
              <a:gd name="T83" fmla="*/ 1099 h 2282"/>
              <a:gd name="T84" fmla="*/ 1933 w 2281"/>
              <a:gd name="T85" fmla="*/ 964 h 2282"/>
              <a:gd name="T86" fmla="*/ 1921 w 2281"/>
              <a:gd name="T87" fmla="*/ 836 h 2282"/>
              <a:gd name="T88" fmla="*/ 1909 w 2281"/>
              <a:gd name="T89" fmla="*/ 767 h 2282"/>
              <a:gd name="T90" fmla="*/ 978 w 2281"/>
              <a:gd name="T91" fmla="*/ 904 h 2282"/>
              <a:gd name="T92" fmla="*/ 1141 w 2281"/>
              <a:gd name="T93" fmla="*/ 0 h 2282"/>
              <a:gd name="T94" fmla="*/ 2281 w 2281"/>
              <a:gd name="T95" fmla="*/ 1141 h 2282"/>
              <a:gd name="T96" fmla="*/ 1141 w 2281"/>
              <a:gd name="T97" fmla="*/ 2282 h 2282"/>
              <a:gd name="T98" fmla="*/ 0 w 2281"/>
              <a:gd name="T99" fmla="*/ 1141 h 2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81" h="2282">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1" name="Freeform 6">
            <a:hlinkClick r:id="rId6" tooltip="Instagram"/>
            <a:extLst>
              <a:ext uri="{C183D7F6-B498-43B3-948B-1728B52AA6E4}">
                <adec:decorative xmlns:adec="http://schemas.microsoft.com/office/drawing/2017/decorative" val="1"/>
              </a:ext>
            </a:extLst>
          </p:cNvPr>
          <p:cNvSpPr>
            <a:spLocks noChangeAspect="1" noEditPoints="1"/>
          </p:cNvSpPr>
          <p:nvPr userDrawn="1"/>
        </p:nvSpPr>
        <p:spPr bwMode="auto">
          <a:xfrm>
            <a:off x="5591849" y="5012630"/>
            <a:ext cx="288127" cy="288000"/>
          </a:xfrm>
          <a:custGeom>
            <a:avLst/>
            <a:gdLst>
              <a:gd name="T0" fmla="*/ 1535 w 2270"/>
              <a:gd name="T1" fmla="*/ 570 h 2269"/>
              <a:gd name="T2" fmla="*/ 1648 w 2270"/>
              <a:gd name="T3" fmla="*/ 640 h 2269"/>
              <a:gd name="T4" fmla="*/ 1711 w 2270"/>
              <a:gd name="T5" fmla="*/ 779 h 2269"/>
              <a:gd name="T6" fmla="*/ 1720 w 2270"/>
              <a:gd name="T7" fmla="*/ 1374 h 2269"/>
              <a:gd name="T8" fmla="*/ 1676 w 2270"/>
              <a:gd name="T9" fmla="*/ 1591 h 2269"/>
              <a:gd name="T10" fmla="*/ 1580 w 2270"/>
              <a:gd name="T11" fmla="*/ 1682 h 2269"/>
              <a:gd name="T12" fmla="*/ 1374 w 2270"/>
              <a:gd name="T13" fmla="*/ 1719 h 2269"/>
              <a:gd name="T14" fmla="*/ 763 w 2270"/>
              <a:gd name="T15" fmla="*/ 1707 h 2269"/>
              <a:gd name="T16" fmla="*/ 641 w 2270"/>
              <a:gd name="T17" fmla="*/ 1648 h 2269"/>
              <a:gd name="T18" fmla="*/ 566 w 2270"/>
              <a:gd name="T19" fmla="*/ 1522 h 2269"/>
              <a:gd name="T20" fmla="*/ 548 w 2270"/>
              <a:gd name="T21" fmla="*/ 979 h 2269"/>
              <a:gd name="T22" fmla="*/ 583 w 2270"/>
              <a:gd name="T23" fmla="*/ 701 h 2269"/>
              <a:gd name="T24" fmla="*/ 669 w 2270"/>
              <a:gd name="T25" fmla="*/ 599 h 2269"/>
              <a:gd name="T26" fmla="*/ 833 w 2270"/>
              <a:gd name="T27" fmla="*/ 553 h 2269"/>
              <a:gd name="T28" fmla="*/ 813 w 2270"/>
              <a:gd name="T29" fmla="*/ 425 h 2269"/>
              <a:gd name="T30" fmla="*/ 617 w 2270"/>
              <a:gd name="T31" fmla="*/ 481 h 2269"/>
              <a:gd name="T32" fmla="*/ 480 w 2270"/>
              <a:gd name="T33" fmla="*/ 616 h 2269"/>
              <a:gd name="T34" fmla="*/ 423 w 2270"/>
              <a:gd name="T35" fmla="*/ 840 h 2269"/>
              <a:gd name="T36" fmla="*/ 431 w 2270"/>
              <a:gd name="T37" fmla="*/ 1506 h 2269"/>
              <a:gd name="T38" fmla="*/ 500 w 2270"/>
              <a:gd name="T39" fmla="*/ 1685 h 2269"/>
              <a:gd name="T40" fmla="*/ 633 w 2270"/>
              <a:gd name="T41" fmla="*/ 1798 h 2269"/>
              <a:gd name="T42" fmla="*/ 891 w 2270"/>
              <a:gd name="T43" fmla="*/ 1848 h 2269"/>
              <a:gd name="T44" fmla="*/ 1528 w 2270"/>
              <a:gd name="T45" fmla="*/ 1834 h 2269"/>
              <a:gd name="T46" fmla="*/ 1692 w 2270"/>
              <a:gd name="T47" fmla="*/ 1763 h 2269"/>
              <a:gd name="T48" fmla="*/ 1813 w 2270"/>
              <a:gd name="T49" fmla="*/ 1603 h 2269"/>
              <a:gd name="T50" fmla="*/ 1851 w 2270"/>
              <a:gd name="T51" fmla="*/ 1252 h 2269"/>
              <a:gd name="T52" fmla="*/ 1828 w 2270"/>
              <a:gd name="T53" fmla="*/ 711 h 2269"/>
              <a:gd name="T54" fmla="*/ 1752 w 2270"/>
              <a:gd name="T55" fmla="*/ 562 h 2269"/>
              <a:gd name="T56" fmla="*/ 1586 w 2270"/>
              <a:gd name="T57" fmla="*/ 451 h 2269"/>
              <a:gd name="T58" fmla="*/ 1135 w 2270"/>
              <a:gd name="T59" fmla="*/ 419 h 2269"/>
              <a:gd name="T60" fmla="*/ 945 w 2270"/>
              <a:gd name="T61" fmla="*/ 820 h 2269"/>
              <a:gd name="T62" fmla="*/ 804 w 2270"/>
              <a:gd name="T63" fmla="*/ 975 h 2269"/>
              <a:gd name="T64" fmla="*/ 770 w 2270"/>
              <a:gd name="T65" fmla="*/ 1173 h 2269"/>
              <a:gd name="T66" fmla="*/ 852 w 2270"/>
              <a:gd name="T67" fmla="*/ 1369 h 2269"/>
              <a:gd name="T68" fmla="*/ 1026 w 2270"/>
              <a:gd name="T69" fmla="*/ 1486 h 2269"/>
              <a:gd name="T70" fmla="*/ 1227 w 2270"/>
              <a:gd name="T71" fmla="*/ 1491 h 2269"/>
              <a:gd name="T72" fmla="*/ 1407 w 2270"/>
              <a:gd name="T73" fmla="*/ 1382 h 2269"/>
              <a:gd name="T74" fmla="*/ 1495 w 2270"/>
              <a:gd name="T75" fmla="*/ 1209 h 2269"/>
              <a:gd name="T76" fmla="*/ 1473 w 2270"/>
              <a:gd name="T77" fmla="*/ 991 h 2269"/>
              <a:gd name="T78" fmla="*/ 1340 w 2270"/>
              <a:gd name="T79" fmla="*/ 830 h 2269"/>
              <a:gd name="T80" fmla="*/ 1154 w 2270"/>
              <a:gd name="T81" fmla="*/ 768 h 2269"/>
              <a:gd name="T82" fmla="*/ 1021 w 2270"/>
              <a:gd name="T83" fmla="*/ 1345 h 2269"/>
              <a:gd name="T84" fmla="*/ 925 w 2270"/>
              <a:gd name="T85" fmla="*/ 1249 h 2269"/>
              <a:gd name="T86" fmla="*/ 898 w 2270"/>
              <a:gd name="T87" fmla="*/ 1110 h 2269"/>
              <a:gd name="T88" fmla="*/ 951 w 2270"/>
              <a:gd name="T89" fmla="*/ 983 h 2269"/>
              <a:gd name="T90" fmla="*/ 1064 w 2270"/>
              <a:gd name="T91" fmla="*/ 907 h 2269"/>
              <a:gd name="T92" fmla="*/ 1206 w 2270"/>
              <a:gd name="T93" fmla="*/ 907 h 2269"/>
              <a:gd name="T94" fmla="*/ 1319 w 2270"/>
              <a:gd name="T95" fmla="*/ 983 h 2269"/>
              <a:gd name="T96" fmla="*/ 1372 w 2270"/>
              <a:gd name="T97" fmla="*/ 1110 h 2269"/>
              <a:gd name="T98" fmla="*/ 1344 w 2270"/>
              <a:gd name="T99" fmla="*/ 1249 h 2269"/>
              <a:gd name="T100" fmla="*/ 1249 w 2270"/>
              <a:gd name="T101" fmla="*/ 1345 h 2269"/>
              <a:gd name="T102" fmla="*/ 1431 w 2270"/>
              <a:gd name="T103" fmla="*/ 744 h 2269"/>
              <a:gd name="T104" fmla="*/ 1483 w 2270"/>
              <a:gd name="T105" fmla="*/ 674 h 2269"/>
              <a:gd name="T106" fmla="*/ 1574 w 2270"/>
              <a:gd name="T107" fmla="*/ 689 h 2269"/>
              <a:gd name="T108" fmla="*/ 1598 w 2270"/>
              <a:gd name="T109" fmla="*/ 778 h 2269"/>
              <a:gd name="T110" fmla="*/ 1534 w 2270"/>
              <a:gd name="T111" fmla="*/ 837 h 2269"/>
              <a:gd name="T112" fmla="*/ 1450 w 2270"/>
              <a:gd name="T113" fmla="*/ 807 h 2269"/>
              <a:gd name="T114" fmla="*/ 2270 w 2270"/>
              <a:gd name="T115" fmla="*/ 0 h 2269"/>
              <a:gd name="T116" fmla="*/ 0 w 2270"/>
              <a:gd name="T117" fmla="*/ 0 h 2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0" h="2269">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31839460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blank" preserve="1">
  <p:cSld name="Logo Gray">
    <p:bg>
      <p:bgPr>
        <a:solidFill>
          <a:schemeClr val="accent4"/>
        </a:solidFill>
        <a:effectLst/>
      </p:bgPr>
    </p:bg>
    <p:spTree>
      <p:nvGrpSpPr>
        <p:cNvPr id="1" name=""/>
        <p:cNvGrpSpPr/>
        <p:nvPr/>
      </p:nvGrpSpPr>
      <p:grpSpPr>
        <a:xfrm>
          <a:off x="0" y="0"/>
          <a:ext cx="0" cy="0"/>
          <a:chOff x="0" y="0"/>
          <a:chExt cx="0" cy="0"/>
        </a:xfrm>
      </p:grpSpPr>
      <p:sp>
        <p:nvSpPr>
          <p:cNvPr id="14" name="Rectangle 13">
            <a:extLst>
              <a:ext uri="{C183D7F6-B498-43B3-948B-1728B52AA6E4}">
                <adec:decorative xmlns:adec="http://schemas.microsoft.com/office/drawing/2017/decorative" val="1"/>
              </a:ext>
            </a:extLst>
          </p:cNvPr>
          <p:cNvSpPr/>
          <p:nvPr userDrawn="1"/>
        </p:nvSpPr>
        <p:spPr>
          <a:xfrm>
            <a:off x="0" y="6669088"/>
            <a:ext cx="12192000" cy="1889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Date Placeholder 1">
            <a:extLst>
              <a:ext uri="{FF2B5EF4-FFF2-40B4-BE49-F238E27FC236}">
                <a16:creationId xmlns:a16="http://schemas.microsoft.com/office/drawing/2014/main" id="{0438593A-C820-4A34-9EAE-F8CCFF148DE6}"/>
              </a:ext>
            </a:extLst>
          </p:cNvPr>
          <p:cNvSpPr>
            <a:spLocks noGrp="1"/>
          </p:cNvSpPr>
          <p:nvPr>
            <p:ph type="dt" sz="half" idx="10"/>
          </p:nvPr>
        </p:nvSpPr>
        <p:spPr/>
        <p:txBody>
          <a:bodyPr/>
          <a:lstStyle>
            <a:lvl1pPr>
              <a:defRPr>
                <a:noFill/>
              </a:defRPr>
            </a:lvl1pPr>
          </a:lstStyle>
          <a:p>
            <a:fld id="{245A9A91-0958-413E-AFB3-0A868FBC3879}" type="datetime1">
              <a:rPr lang="fi-FI" smtClean="0"/>
              <a:t>28.5.2026</a:t>
            </a:fld>
            <a:endParaRPr lang="fi-FI"/>
          </a:p>
        </p:txBody>
      </p:sp>
      <p:sp>
        <p:nvSpPr>
          <p:cNvPr id="3" name="Footer Placeholder 2">
            <a:extLst>
              <a:ext uri="{FF2B5EF4-FFF2-40B4-BE49-F238E27FC236}">
                <a16:creationId xmlns:a16="http://schemas.microsoft.com/office/drawing/2014/main" id="{111DFA8A-0AA3-4E60-BBEB-723BA2C12DBE}"/>
              </a:ext>
            </a:extLst>
          </p:cNvPr>
          <p:cNvSpPr>
            <a:spLocks noGrp="1"/>
          </p:cNvSpPr>
          <p:nvPr>
            <p:ph type="ftr" sz="quarter" idx="11"/>
          </p:nvPr>
        </p:nvSpPr>
        <p:spPr/>
        <p:txBody>
          <a:bodyPr/>
          <a:lstStyle>
            <a:lvl1pPr>
              <a:defRPr>
                <a:noFill/>
              </a:defRPr>
            </a:lvl1pPr>
          </a:lstStyle>
          <a:p>
            <a:endParaRPr lang="fi-FI" dirty="0"/>
          </a:p>
        </p:txBody>
      </p:sp>
      <p:sp>
        <p:nvSpPr>
          <p:cNvPr id="4" name="Slide Number Placeholder 3">
            <a:extLst>
              <a:ext uri="{FF2B5EF4-FFF2-40B4-BE49-F238E27FC236}">
                <a16:creationId xmlns:a16="http://schemas.microsoft.com/office/drawing/2014/main" id="{67D6416C-56EF-4445-825D-B445F3518D86}"/>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0" name="Group 9">
            <a:extLst>
              <a:ext uri="{C183D7F6-B498-43B3-948B-1728B52AA6E4}">
                <adec:decorative xmlns:adec="http://schemas.microsoft.com/office/drawing/2017/decorative" val="1"/>
              </a:ext>
            </a:extLst>
          </p:cNvPr>
          <p:cNvGrpSpPr>
            <a:grpSpLocks noChangeAspect="1"/>
          </p:cNvGrpSpPr>
          <p:nvPr userDrawn="1"/>
        </p:nvGrpSpPr>
        <p:grpSpPr>
          <a:xfrm>
            <a:off x="4368000" y="1916832"/>
            <a:ext cx="3456000" cy="2239841"/>
            <a:chOff x="4527550" y="2341563"/>
            <a:chExt cx="3135313" cy="2032001"/>
          </a:xfrm>
        </p:grpSpPr>
        <p:sp>
          <p:nvSpPr>
            <p:cNvPr id="7" name="Freeform 6"/>
            <p:cNvSpPr>
              <a:spLocks noEditPoints="1"/>
            </p:cNvSpPr>
            <p:nvPr userDrawn="1"/>
          </p:nvSpPr>
          <p:spPr bwMode="auto">
            <a:xfrm>
              <a:off x="5768975" y="2341563"/>
              <a:ext cx="644525" cy="1463675"/>
            </a:xfrm>
            <a:custGeom>
              <a:avLst/>
              <a:gdLst>
                <a:gd name="T0" fmla="*/ 1546 w 2436"/>
                <a:gd name="T1" fmla="*/ 407 h 5531"/>
                <a:gd name="T2" fmla="*/ 1598 w 2436"/>
                <a:gd name="T3" fmla="*/ 630 h 5531"/>
                <a:gd name="T4" fmla="*/ 1568 w 2436"/>
                <a:gd name="T5" fmla="*/ 815 h 5531"/>
                <a:gd name="T6" fmla="*/ 1415 w 2436"/>
                <a:gd name="T7" fmla="*/ 1055 h 5531"/>
                <a:gd name="T8" fmla="*/ 1005 w 2436"/>
                <a:gd name="T9" fmla="*/ 1539 h 5531"/>
                <a:gd name="T10" fmla="*/ 830 w 2436"/>
                <a:gd name="T11" fmla="*/ 1777 h 5531"/>
                <a:gd name="T12" fmla="*/ 792 w 2436"/>
                <a:gd name="T13" fmla="*/ 1957 h 5531"/>
                <a:gd name="T14" fmla="*/ 831 w 2436"/>
                <a:gd name="T15" fmla="*/ 2231 h 5531"/>
                <a:gd name="T16" fmla="*/ 579 w 2436"/>
                <a:gd name="T17" fmla="*/ 1907 h 5531"/>
                <a:gd name="T18" fmla="*/ 594 w 2436"/>
                <a:gd name="T19" fmla="*/ 1644 h 5531"/>
                <a:gd name="T20" fmla="*/ 740 w 2436"/>
                <a:gd name="T21" fmla="*/ 1385 h 5531"/>
                <a:gd name="T22" fmla="*/ 1262 w 2436"/>
                <a:gd name="T23" fmla="*/ 750 h 5531"/>
                <a:gd name="T24" fmla="*/ 1377 w 2436"/>
                <a:gd name="T25" fmla="*/ 553 h 5531"/>
                <a:gd name="T26" fmla="*/ 1360 w 2436"/>
                <a:gd name="T27" fmla="*/ 427 h 5531"/>
                <a:gd name="T28" fmla="*/ 934 w 2436"/>
                <a:gd name="T29" fmla="*/ 2354 h 5531"/>
                <a:gd name="T30" fmla="*/ 875 w 2436"/>
                <a:gd name="T31" fmla="*/ 2047 h 5531"/>
                <a:gd name="T32" fmla="*/ 914 w 2436"/>
                <a:gd name="T33" fmla="*/ 1844 h 5531"/>
                <a:gd name="T34" fmla="*/ 1089 w 2436"/>
                <a:gd name="T35" fmla="*/ 1610 h 5531"/>
                <a:gd name="T36" fmla="*/ 1560 w 2436"/>
                <a:gd name="T37" fmla="*/ 1133 h 5531"/>
                <a:gd name="T38" fmla="*/ 1670 w 2436"/>
                <a:gd name="T39" fmla="*/ 962 h 5531"/>
                <a:gd name="T40" fmla="*/ 1677 w 2436"/>
                <a:gd name="T41" fmla="*/ 819 h 5531"/>
                <a:gd name="T42" fmla="*/ 1824 w 2436"/>
                <a:gd name="T43" fmla="*/ 727 h 5531"/>
                <a:gd name="T44" fmla="*/ 1907 w 2436"/>
                <a:gd name="T45" fmla="*/ 924 h 5531"/>
                <a:gd name="T46" fmla="*/ 1907 w 2436"/>
                <a:gd name="T47" fmla="*/ 1105 h 5531"/>
                <a:gd name="T48" fmla="*/ 1754 w 2436"/>
                <a:gd name="T49" fmla="*/ 1350 h 5531"/>
                <a:gd name="T50" fmla="*/ 1205 w 2436"/>
                <a:gd name="T51" fmla="*/ 1940 h 5531"/>
                <a:gd name="T52" fmla="*/ 1166 w 2436"/>
                <a:gd name="T53" fmla="*/ 2051 h 5531"/>
                <a:gd name="T54" fmla="*/ 1199 w 2436"/>
                <a:gd name="T55" fmla="*/ 2265 h 5531"/>
                <a:gd name="T56" fmla="*/ 1300 w 2436"/>
                <a:gd name="T57" fmla="*/ 2288 h 5531"/>
                <a:gd name="T58" fmla="*/ 1274 w 2436"/>
                <a:gd name="T59" fmla="*/ 2046 h 5531"/>
                <a:gd name="T60" fmla="*/ 1425 w 2436"/>
                <a:gd name="T61" fmla="*/ 1856 h 5531"/>
                <a:gd name="T62" fmla="*/ 1809 w 2436"/>
                <a:gd name="T63" fmla="*/ 1537 h 5531"/>
                <a:gd name="T64" fmla="*/ 1842 w 2436"/>
                <a:gd name="T65" fmla="*/ 1423 h 5531"/>
                <a:gd name="T66" fmla="*/ 1983 w 2436"/>
                <a:gd name="T67" fmla="*/ 1317 h 5531"/>
                <a:gd name="T68" fmla="*/ 2040 w 2436"/>
                <a:gd name="T69" fmla="*/ 1512 h 5531"/>
                <a:gd name="T70" fmla="*/ 2003 w 2436"/>
                <a:gd name="T71" fmla="*/ 1689 h 5531"/>
                <a:gd name="T72" fmla="*/ 1728 w 2436"/>
                <a:gd name="T73" fmla="*/ 1953 h 5531"/>
                <a:gd name="T74" fmla="*/ 1536 w 2436"/>
                <a:gd name="T75" fmla="*/ 2151 h 5531"/>
                <a:gd name="T76" fmla="*/ 1601 w 2436"/>
                <a:gd name="T77" fmla="*/ 2459 h 5531"/>
                <a:gd name="T78" fmla="*/ 423 w 2436"/>
                <a:gd name="T79" fmla="*/ 1609 h 5531"/>
                <a:gd name="T80" fmla="*/ 401 w 2436"/>
                <a:gd name="T81" fmla="*/ 1358 h 5531"/>
                <a:gd name="T82" fmla="*/ 491 w 2436"/>
                <a:gd name="T83" fmla="*/ 1097 h 5531"/>
                <a:gd name="T84" fmla="*/ 899 w 2436"/>
                <a:gd name="T85" fmla="*/ 506 h 5531"/>
                <a:gd name="T86" fmla="*/ 1043 w 2436"/>
                <a:gd name="T87" fmla="*/ 248 h 5531"/>
                <a:gd name="T88" fmla="*/ 1066 w 2436"/>
                <a:gd name="T89" fmla="*/ 53 h 5531"/>
                <a:gd name="T90" fmla="*/ 1233 w 2436"/>
                <a:gd name="T91" fmla="*/ 151 h 5531"/>
                <a:gd name="T92" fmla="*/ 1262 w 2436"/>
                <a:gd name="T93" fmla="*/ 339 h 5531"/>
                <a:gd name="T94" fmla="*/ 1215 w 2436"/>
                <a:gd name="T95" fmla="*/ 523 h 5531"/>
                <a:gd name="T96" fmla="*/ 993 w 2436"/>
                <a:gd name="T97" fmla="*/ 855 h 5531"/>
                <a:gd name="T98" fmla="*/ 624 w 2436"/>
                <a:gd name="T99" fmla="*/ 1359 h 5531"/>
                <a:gd name="T100" fmla="*/ 525 w 2436"/>
                <a:gd name="T101" fmla="*/ 1581 h 5531"/>
                <a:gd name="T102" fmla="*/ 1430 w 2436"/>
                <a:gd name="T103" fmla="*/ 5531 h 5531"/>
                <a:gd name="T104" fmla="*/ 1148 w 2436"/>
                <a:gd name="T105" fmla="*/ 3342 h 5531"/>
                <a:gd name="T106" fmla="*/ 1395 w 2436"/>
                <a:gd name="T107" fmla="*/ 3320 h 5531"/>
                <a:gd name="T108" fmla="*/ 1066 w 2436"/>
                <a:gd name="T109" fmla="*/ 3199 h 5531"/>
                <a:gd name="T110" fmla="*/ 714 w 2436"/>
                <a:gd name="T111" fmla="*/ 3113 h 5531"/>
                <a:gd name="T112" fmla="*/ 357 w 2436"/>
                <a:gd name="T113" fmla="*/ 2913 h 5531"/>
                <a:gd name="T114" fmla="*/ 124 w 2436"/>
                <a:gd name="T115" fmla="*/ 2699 h 5531"/>
                <a:gd name="T116" fmla="*/ 2436 w 2436"/>
                <a:gd name="T117" fmla="*/ 2535 h 5531"/>
                <a:gd name="T118" fmla="*/ 2204 w 2436"/>
                <a:gd name="T119" fmla="*/ 2822 h 5531"/>
                <a:gd name="T120" fmla="*/ 1917 w 2436"/>
                <a:gd name="T121" fmla="*/ 3031 h 5531"/>
                <a:gd name="T122" fmla="*/ 1629 w 2436"/>
                <a:gd name="T123" fmla="*/ 3150 h 5531"/>
                <a:gd name="T124" fmla="*/ 1289 w 2436"/>
                <a:gd name="T125" fmla="*/ 3205 h 5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6" h="5531">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63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8" name="Freeform 7"/>
            <p:cNvSpPr>
              <a:spLocks noEditPoints="1"/>
            </p:cNvSpPr>
            <p:nvPr userDrawn="1"/>
          </p:nvSpPr>
          <p:spPr bwMode="auto">
            <a:xfrm>
              <a:off x="4694238" y="3829051"/>
              <a:ext cx="2776538" cy="250825"/>
            </a:xfrm>
            <a:custGeom>
              <a:avLst/>
              <a:gdLst>
                <a:gd name="T0" fmla="*/ 10362 w 10493"/>
                <a:gd name="T1" fmla="*/ 658 h 945"/>
                <a:gd name="T2" fmla="*/ 10028 w 10493"/>
                <a:gd name="T3" fmla="*/ 233 h 945"/>
                <a:gd name="T4" fmla="*/ 10067 w 10493"/>
                <a:gd name="T5" fmla="*/ 176 h 945"/>
                <a:gd name="T6" fmla="*/ 10451 w 10493"/>
                <a:gd name="T7" fmla="*/ 629 h 945"/>
                <a:gd name="T8" fmla="*/ 9848 w 10493"/>
                <a:gd name="T9" fmla="*/ 482 h 945"/>
                <a:gd name="T10" fmla="*/ 34 w 10493"/>
                <a:gd name="T11" fmla="*/ 944 h 945"/>
                <a:gd name="T12" fmla="*/ 90 w 10493"/>
                <a:gd name="T13" fmla="*/ 206 h 945"/>
                <a:gd name="T14" fmla="*/ 840 w 10493"/>
                <a:gd name="T15" fmla="*/ 218 h 945"/>
                <a:gd name="T16" fmla="*/ 544 w 10493"/>
                <a:gd name="T17" fmla="*/ 744 h 945"/>
                <a:gd name="T18" fmla="*/ 893 w 10493"/>
                <a:gd name="T19" fmla="*/ 177 h 945"/>
                <a:gd name="T20" fmla="*/ 1495 w 10493"/>
                <a:gd name="T21" fmla="*/ 173 h 945"/>
                <a:gd name="T22" fmla="*/ 1765 w 10493"/>
                <a:gd name="T23" fmla="*/ 167 h 945"/>
                <a:gd name="T24" fmla="*/ 1549 w 10493"/>
                <a:gd name="T25" fmla="*/ 729 h 945"/>
                <a:gd name="T26" fmla="*/ 1601 w 10493"/>
                <a:gd name="T27" fmla="*/ 22 h 945"/>
                <a:gd name="T28" fmla="*/ 1811 w 10493"/>
                <a:gd name="T29" fmla="*/ 75 h 945"/>
                <a:gd name="T30" fmla="*/ 2122 w 10493"/>
                <a:gd name="T31" fmla="*/ 629 h 945"/>
                <a:gd name="T32" fmla="*/ 2447 w 10493"/>
                <a:gd name="T33" fmla="*/ 575 h 945"/>
                <a:gd name="T34" fmla="*/ 2176 w 10493"/>
                <a:gd name="T35" fmla="*/ 212 h 945"/>
                <a:gd name="T36" fmla="*/ 2366 w 10493"/>
                <a:gd name="T37" fmla="*/ 202 h 945"/>
                <a:gd name="T38" fmla="*/ 2430 w 10493"/>
                <a:gd name="T39" fmla="*/ 444 h 945"/>
                <a:gd name="T40" fmla="*/ 2230 w 10493"/>
                <a:gd name="T41" fmla="*/ 789 h 945"/>
                <a:gd name="T42" fmla="*/ 3119 w 10493"/>
                <a:gd name="T43" fmla="*/ 728 h 945"/>
                <a:gd name="T44" fmla="*/ 2693 w 10493"/>
                <a:gd name="T45" fmla="*/ 776 h 945"/>
                <a:gd name="T46" fmla="*/ 2815 w 10493"/>
                <a:gd name="T47" fmla="*/ 173 h 945"/>
                <a:gd name="T48" fmla="*/ 3680 w 10493"/>
                <a:gd name="T49" fmla="*/ 173 h 945"/>
                <a:gd name="T50" fmla="*/ 3359 w 10493"/>
                <a:gd name="T51" fmla="*/ 779 h 945"/>
                <a:gd name="T52" fmla="*/ 3980 w 10493"/>
                <a:gd name="T53" fmla="*/ 203 h 945"/>
                <a:gd name="T54" fmla="*/ 4037 w 10493"/>
                <a:gd name="T55" fmla="*/ 776 h 945"/>
                <a:gd name="T56" fmla="*/ 4310 w 10493"/>
                <a:gd name="T57" fmla="*/ 753 h 945"/>
                <a:gd name="T58" fmla="*/ 4787 w 10493"/>
                <a:gd name="T59" fmla="*/ 746 h 945"/>
                <a:gd name="T60" fmla="*/ 4508 w 10493"/>
                <a:gd name="T61" fmla="*/ 539 h 945"/>
                <a:gd name="T62" fmla="*/ 4572 w 10493"/>
                <a:gd name="T63" fmla="*/ 66 h 945"/>
                <a:gd name="T64" fmla="*/ 4771 w 10493"/>
                <a:gd name="T65" fmla="*/ 14 h 945"/>
                <a:gd name="T66" fmla="*/ 5074 w 10493"/>
                <a:gd name="T67" fmla="*/ 250 h 945"/>
                <a:gd name="T68" fmla="*/ 5581 w 10493"/>
                <a:gd name="T69" fmla="*/ 177 h 945"/>
                <a:gd name="T70" fmla="*/ 5138 w 10493"/>
                <a:gd name="T71" fmla="*/ 748 h 945"/>
                <a:gd name="T72" fmla="*/ 6418 w 10493"/>
                <a:gd name="T73" fmla="*/ 269 h 945"/>
                <a:gd name="T74" fmla="*/ 6167 w 10493"/>
                <a:gd name="T75" fmla="*/ 741 h 945"/>
                <a:gd name="T76" fmla="*/ 6689 w 10493"/>
                <a:gd name="T77" fmla="*/ 218 h 945"/>
                <a:gd name="T78" fmla="*/ 6563 w 10493"/>
                <a:gd name="T79" fmla="*/ 756 h 945"/>
                <a:gd name="T80" fmla="*/ 7243 w 10493"/>
                <a:gd name="T81" fmla="*/ 206 h 945"/>
                <a:gd name="T82" fmla="*/ 7122 w 10493"/>
                <a:gd name="T83" fmla="*/ 744 h 945"/>
                <a:gd name="T84" fmla="*/ 7376 w 10493"/>
                <a:gd name="T85" fmla="*/ 335 h 945"/>
                <a:gd name="T86" fmla="*/ 7980 w 10493"/>
                <a:gd name="T87" fmla="*/ 362 h 945"/>
                <a:gd name="T88" fmla="*/ 7447 w 10493"/>
                <a:gd name="T89" fmla="*/ 720 h 945"/>
                <a:gd name="T90" fmla="*/ 7652 w 10493"/>
                <a:gd name="T91" fmla="*/ 752 h 945"/>
                <a:gd name="T92" fmla="*/ 7756 w 10493"/>
                <a:gd name="T93" fmla="*/ 215 h 945"/>
                <a:gd name="T94" fmla="*/ 8384 w 10493"/>
                <a:gd name="T95" fmla="*/ 176 h 945"/>
                <a:gd name="T96" fmla="*/ 8291 w 10493"/>
                <a:gd name="T97" fmla="*/ 490 h 945"/>
                <a:gd name="T98" fmla="*/ 8291 w 10493"/>
                <a:gd name="T99" fmla="*/ 204 h 945"/>
                <a:gd name="T100" fmla="*/ 8116 w 10493"/>
                <a:gd name="T101" fmla="*/ 723 h 945"/>
                <a:gd name="T102" fmla="*/ 8738 w 10493"/>
                <a:gd name="T103" fmla="*/ 213 h 945"/>
                <a:gd name="T104" fmla="*/ 8640 w 10493"/>
                <a:gd name="T105" fmla="*/ 734 h 945"/>
                <a:gd name="T106" fmla="*/ 8947 w 10493"/>
                <a:gd name="T107" fmla="*/ 734 h 945"/>
                <a:gd name="T108" fmla="*/ 9122 w 10493"/>
                <a:gd name="T109" fmla="*/ 513 h 945"/>
                <a:gd name="T110" fmla="*/ 9109 w 10493"/>
                <a:gd name="T111" fmla="*/ 162 h 945"/>
                <a:gd name="T112" fmla="*/ 8965 w 10493"/>
                <a:gd name="T113" fmla="*/ 243 h 945"/>
                <a:gd name="T114" fmla="*/ 9266 w 10493"/>
                <a:gd name="T115" fmla="*/ 536 h 945"/>
                <a:gd name="T116" fmla="*/ 9808 w 10493"/>
                <a:gd name="T117" fmla="*/ 173 h 945"/>
                <a:gd name="T118" fmla="*/ 9685 w 10493"/>
                <a:gd name="T119" fmla="*/ 776 h 945"/>
                <a:gd name="T120" fmla="*/ 9336 w 10493"/>
                <a:gd name="T121" fmla="*/ 31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93" h="945">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 name="Freeform 8"/>
            <p:cNvSpPr>
              <a:spLocks noEditPoints="1"/>
            </p:cNvSpPr>
            <p:nvPr userDrawn="1"/>
          </p:nvSpPr>
          <p:spPr bwMode="auto">
            <a:xfrm>
              <a:off x="4527550" y="4124326"/>
              <a:ext cx="3135313" cy="249238"/>
            </a:xfrm>
            <a:custGeom>
              <a:avLst/>
              <a:gdLst>
                <a:gd name="T0" fmla="*/ 11670 w 11852"/>
                <a:gd name="T1" fmla="*/ 81 h 944"/>
                <a:gd name="T2" fmla="*/ 11473 w 11852"/>
                <a:gd name="T3" fmla="*/ 57 h 944"/>
                <a:gd name="T4" fmla="*/ 11758 w 11852"/>
                <a:gd name="T5" fmla="*/ 651 h 944"/>
                <a:gd name="T6" fmla="*/ 11365 w 11852"/>
                <a:gd name="T7" fmla="*/ 747 h 944"/>
                <a:gd name="T8" fmla="*/ 246 w 11852"/>
                <a:gd name="T9" fmla="*/ 721 h 944"/>
                <a:gd name="T10" fmla="*/ 546 w 11852"/>
                <a:gd name="T11" fmla="*/ 176 h 944"/>
                <a:gd name="T12" fmla="*/ 366 w 11852"/>
                <a:gd name="T13" fmla="*/ 788 h 944"/>
                <a:gd name="T14" fmla="*/ 695 w 11852"/>
                <a:gd name="T15" fmla="*/ 777 h 944"/>
                <a:gd name="T16" fmla="*/ 1248 w 11852"/>
                <a:gd name="T17" fmla="*/ 687 h 944"/>
                <a:gd name="T18" fmla="*/ 1216 w 11852"/>
                <a:gd name="T19" fmla="*/ 775 h 944"/>
                <a:gd name="T20" fmla="*/ 1580 w 11852"/>
                <a:gd name="T21" fmla="*/ 279 h 944"/>
                <a:gd name="T22" fmla="*/ 1498 w 11852"/>
                <a:gd name="T23" fmla="*/ 294 h 944"/>
                <a:gd name="T24" fmla="*/ 1850 w 11852"/>
                <a:gd name="T25" fmla="*/ 218 h 944"/>
                <a:gd name="T26" fmla="*/ 2022 w 11852"/>
                <a:gd name="T27" fmla="*/ 782 h 944"/>
                <a:gd name="T28" fmla="*/ 2696 w 11852"/>
                <a:gd name="T29" fmla="*/ 403 h 944"/>
                <a:gd name="T30" fmla="*/ 2809 w 11852"/>
                <a:gd name="T31" fmla="*/ 630 h 944"/>
                <a:gd name="T32" fmla="*/ 3215 w 11852"/>
                <a:gd name="T33" fmla="*/ 175 h 944"/>
                <a:gd name="T34" fmla="*/ 3385 w 11852"/>
                <a:gd name="T35" fmla="*/ 741 h 944"/>
                <a:gd name="T36" fmla="*/ 3253 w 11852"/>
                <a:gd name="T37" fmla="*/ 268 h 944"/>
                <a:gd name="T38" fmla="*/ 3040 w 11852"/>
                <a:gd name="T39" fmla="*/ 776 h 944"/>
                <a:gd name="T40" fmla="*/ 3499 w 11852"/>
                <a:gd name="T41" fmla="*/ 694 h 944"/>
                <a:gd name="T42" fmla="*/ 3742 w 11852"/>
                <a:gd name="T43" fmla="*/ 520 h 944"/>
                <a:gd name="T44" fmla="*/ 3707 w 11852"/>
                <a:gd name="T45" fmla="*/ 162 h 944"/>
                <a:gd name="T46" fmla="*/ 3546 w 11852"/>
                <a:gd name="T47" fmla="*/ 272 h 944"/>
                <a:gd name="T48" fmla="*/ 3865 w 11852"/>
                <a:gd name="T49" fmla="*/ 622 h 944"/>
                <a:gd name="T50" fmla="*/ 4100 w 11852"/>
                <a:gd name="T51" fmla="*/ 205 h 944"/>
                <a:gd name="T52" fmla="*/ 3994 w 11852"/>
                <a:gd name="T53" fmla="*/ 723 h 944"/>
                <a:gd name="T54" fmla="*/ 4628 w 11852"/>
                <a:gd name="T55" fmla="*/ 217 h 944"/>
                <a:gd name="T56" fmla="*/ 4412 w 11852"/>
                <a:gd name="T57" fmla="*/ 574 h 944"/>
                <a:gd name="T58" fmla="*/ 4859 w 11852"/>
                <a:gd name="T59" fmla="*/ 177 h 944"/>
                <a:gd name="T60" fmla="*/ 5086 w 11852"/>
                <a:gd name="T61" fmla="*/ 746 h 944"/>
                <a:gd name="T62" fmla="*/ 5540 w 11852"/>
                <a:gd name="T63" fmla="*/ 481 h 944"/>
                <a:gd name="T64" fmla="*/ 6137 w 11852"/>
                <a:gd name="T65" fmla="*/ 283 h 944"/>
                <a:gd name="T66" fmla="*/ 5664 w 11852"/>
                <a:gd name="T67" fmla="*/ 739 h 944"/>
                <a:gd name="T68" fmla="*/ 5873 w 11852"/>
                <a:gd name="T69" fmla="*/ 752 h 944"/>
                <a:gd name="T70" fmla="*/ 5851 w 11852"/>
                <a:gd name="T71" fmla="*/ 196 h 944"/>
                <a:gd name="T72" fmla="*/ 6476 w 11852"/>
                <a:gd name="T73" fmla="*/ 775 h 944"/>
                <a:gd name="T74" fmla="*/ 6642 w 11852"/>
                <a:gd name="T75" fmla="*/ 224 h 944"/>
                <a:gd name="T76" fmla="*/ 6600 w 11852"/>
                <a:gd name="T77" fmla="*/ 474 h 944"/>
                <a:gd name="T78" fmla="*/ 7076 w 11852"/>
                <a:gd name="T79" fmla="*/ 814 h 944"/>
                <a:gd name="T80" fmla="*/ 7014 w 11852"/>
                <a:gd name="T81" fmla="*/ 747 h 944"/>
                <a:gd name="T82" fmla="*/ 7561 w 11852"/>
                <a:gd name="T83" fmla="*/ 409 h 944"/>
                <a:gd name="T84" fmla="*/ 7379 w 11852"/>
                <a:gd name="T85" fmla="*/ 778 h 944"/>
                <a:gd name="T86" fmla="*/ 7830 w 11852"/>
                <a:gd name="T87" fmla="*/ 204 h 944"/>
                <a:gd name="T88" fmla="*/ 8308 w 11852"/>
                <a:gd name="T89" fmla="*/ 176 h 944"/>
                <a:gd name="T90" fmla="*/ 8846 w 11852"/>
                <a:gd name="T91" fmla="*/ 595 h 944"/>
                <a:gd name="T92" fmla="*/ 8467 w 11852"/>
                <a:gd name="T93" fmla="*/ 746 h 944"/>
                <a:gd name="T94" fmla="*/ 8550 w 11852"/>
                <a:gd name="T95" fmla="*/ 1 h 944"/>
                <a:gd name="T96" fmla="*/ 8724 w 11852"/>
                <a:gd name="T97" fmla="*/ 8 h 944"/>
                <a:gd name="T98" fmla="*/ 9161 w 11852"/>
                <a:gd name="T99" fmla="*/ 748 h 944"/>
                <a:gd name="T100" fmla="*/ 9095 w 11852"/>
                <a:gd name="T101" fmla="*/ 469 h 944"/>
                <a:gd name="T102" fmla="*/ 9379 w 11852"/>
                <a:gd name="T103" fmla="*/ 249 h 944"/>
                <a:gd name="T104" fmla="*/ 9113 w 11852"/>
                <a:gd name="T105" fmla="*/ 382 h 944"/>
                <a:gd name="T106" fmla="*/ 9331 w 11852"/>
                <a:gd name="T107" fmla="*/ 745 h 944"/>
                <a:gd name="T108" fmla="*/ 9974 w 11852"/>
                <a:gd name="T109" fmla="*/ 214 h 944"/>
                <a:gd name="T110" fmla="*/ 9714 w 11852"/>
                <a:gd name="T111" fmla="*/ 751 h 944"/>
                <a:gd name="T112" fmla="*/ 9523 w 11852"/>
                <a:gd name="T113" fmla="*/ 175 h 944"/>
                <a:gd name="T114" fmla="*/ 10579 w 11852"/>
                <a:gd name="T115" fmla="*/ 172 h 944"/>
                <a:gd name="T116" fmla="*/ 10290 w 11852"/>
                <a:gd name="T117" fmla="*/ 750 h 944"/>
                <a:gd name="T118" fmla="*/ 10853 w 11852"/>
                <a:gd name="T119" fmla="*/ 212 h 944"/>
                <a:gd name="T120" fmla="*/ 10745 w 11852"/>
                <a:gd name="T121" fmla="*/ 74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2" h="944">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7" name="Freeform 16">
            <a:hlinkClick r:id="rId2" tooltip="Twitter"/>
            <a:extLst>
              <a:ext uri="{C183D7F6-B498-43B3-948B-1728B52AA6E4}">
                <adec:decorative xmlns:adec="http://schemas.microsoft.com/office/drawing/2017/decorative" val="1"/>
              </a:ext>
            </a:extLst>
          </p:cNvPr>
          <p:cNvSpPr>
            <a:spLocks noChangeAspect="1" noEditPoints="1"/>
          </p:cNvSpPr>
          <p:nvPr userDrawn="1"/>
        </p:nvSpPr>
        <p:spPr bwMode="auto">
          <a:xfrm>
            <a:off x="6312024" y="5013176"/>
            <a:ext cx="288000" cy="288000"/>
          </a:xfrm>
          <a:custGeom>
            <a:avLst/>
            <a:gdLst>
              <a:gd name="T0" fmla="*/ 1215 w 2806"/>
              <a:gd name="T1" fmla="*/ 2154 h 2806"/>
              <a:gd name="T2" fmla="*/ 1391 w 2806"/>
              <a:gd name="T3" fmla="*/ 2115 h 2806"/>
              <a:gd name="T4" fmla="*/ 1549 w 2806"/>
              <a:gd name="T5" fmla="*/ 2052 h 2806"/>
              <a:gd name="T6" fmla="*/ 1690 w 2806"/>
              <a:gd name="T7" fmla="*/ 1968 h 2806"/>
              <a:gd name="T8" fmla="*/ 1813 w 2806"/>
              <a:gd name="T9" fmla="*/ 1866 h 2806"/>
              <a:gd name="T10" fmla="*/ 1917 w 2806"/>
              <a:gd name="T11" fmla="*/ 1747 h 2806"/>
              <a:gd name="T12" fmla="*/ 2002 w 2806"/>
              <a:gd name="T13" fmla="*/ 1618 h 2806"/>
              <a:gd name="T14" fmla="*/ 2069 w 2806"/>
              <a:gd name="T15" fmla="*/ 1479 h 2806"/>
              <a:gd name="T16" fmla="*/ 2115 w 2806"/>
              <a:gd name="T17" fmla="*/ 1336 h 2806"/>
              <a:gd name="T18" fmla="*/ 2144 w 2806"/>
              <a:gd name="T19" fmla="*/ 1166 h 2806"/>
              <a:gd name="T20" fmla="*/ 2148 w 2806"/>
              <a:gd name="T21" fmla="*/ 1022 h 2806"/>
              <a:gd name="T22" fmla="*/ 2264 w 2806"/>
              <a:gd name="T23" fmla="*/ 918 h 2806"/>
              <a:gd name="T24" fmla="*/ 2340 w 2806"/>
              <a:gd name="T25" fmla="*/ 822 h 2806"/>
              <a:gd name="T26" fmla="*/ 2176 w 2806"/>
              <a:gd name="T27" fmla="*/ 873 h 2806"/>
              <a:gd name="T28" fmla="*/ 2175 w 2806"/>
              <a:gd name="T29" fmla="*/ 842 h 2806"/>
              <a:gd name="T30" fmla="*/ 2242 w 2806"/>
              <a:gd name="T31" fmla="*/ 764 h 2806"/>
              <a:gd name="T32" fmla="*/ 2288 w 2806"/>
              <a:gd name="T33" fmla="*/ 670 h 2806"/>
              <a:gd name="T34" fmla="*/ 2139 w 2806"/>
              <a:gd name="T35" fmla="*/ 738 h 2806"/>
              <a:gd name="T36" fmla="*/ 2016 w 2806"/>
              <a:gd name="T37" fmla="*/ 737 h 2806"/>
              <a:gd name="T38" fmla="*/ 1919 w 2806"/>
              <a:gd name="T39" fmla="*/ 674 h 2806"/>
              <a:gd name="T40" fmla="*/ 1804 w 2806"/>
              <a:gd name="T41" fmla="*/ 644 h 2806"/>
              <a:gd name="T42" fmla="*/ 1685 w 2806"/>
              <a:gd name="T43" fmla="*/ 649 h 2806"/>
              <a:gd name="T44" fmla="*/ 1580 w 2806"/>
              <a:gd name="T45" fmla="*/ 689 h 2806"/>
              <a:gd name="T46" fmla="*/ 1491 w 2806"/>
              <a:gd name="T47" fmla="*/ 754 h 2806"/>
              <a:gd name="T48" fmla="*/ 1425 w 2806"/>
              <a:gd name="T49" fmla="*/ 844 h 2806"/>
              <a:gd name="T50" fmla="*/ 1391 w 2806"/>
              <a:gd name="T51" fmla="*/ 930 h 2806"/>
              <a:gd name="T52" fmla="*/ 1380 w 2806"/>
              <a:gd name="T53" fmla="*/ 1049 h 2806"/>
              <a:gd name="T54" fmla="*/ 1329 w 2806"/>
              <a:gd name="T55" fmla="*/ 1110 h 2806"/>
              <a:gd name="T56" fmla="*/ 1157 w 2806"/>
              <a:gd name="T57" fmla="*/ 1077 h 2806"/>
              <a:gd name="T58" fmla="*/ 995 w 2806"/>
              <a:gd name="T59" fmla="*/ 1019 h 2806"/>
              <a:gd name="T60" fmla="*/ 846 w 2806"/>
              <a:gd name="T61" fmla="*/ 938 h 2806"/>
              <a:gd name="T62" fmla="*/ 713 w 2806"/>
              <a:gd name="T63" fmla="*/ 835 h 2806"/>
              <a:gd name="T64" fmla="*/ 596 w 2806"/>
              <a:gd name="T65" fmla="*/ 712 h 2806"/>
              <a:gd name="T66" fmla="*/ 558 w 2806"/>
              <a:gd name="T67" fmla="*/ 804 h 2806"/>
              <a:gd name="T68" fmla="*/ 544 w 2806"/>
              <a:gd name="T69" fmla="*/ 892 h 2806"/>
              <a:gd name="T70" fmla="*/ 549 w 2806"/>
              <a:gd name="T71" fmla="*/ 967 h 2806"/>
              <a:gd name="T72" fmla="*/ 577 w 2806"/>
              <a:gd name="T73" fmla="*/ 1058 h 2806"/>
              <a:gd name="T74" fmla="*/ 630 w 2806"/>
              <a:gd name="T75" fmla="*/ 1148 h 2806"/>
              <a:gd name="T76" fmla="*/ 704 w 2806"/>
              <a:gd name="T77" fmla="*/ 1225 h 2806"/>
              <a:gd name="T78" fmla="*/ 603 w 2806"/>
              <a:gd name="T79" fmla="*/ 1205 h 2806"/>
              <a:gd name="T80" fmla="*/ 542 w 2806"/>
              <a:gd name="T81" fmla="*/ 1200 h 2806"/>
              <a:gd name="T82" fmla="*/ 559 w 2806"/>
              <a:gd name="T83" fmla="*/ 1299 h 2806"/>
              <a:gd name="T84" fmla="*/ 601 w 2806"/>
              <a:gd name="T85" fmla="*/ 1388 h 2806"/>
              <a:gd name="T86" fmla="*/ 652 w 2806"/>
              <a:gd name="T87" fmla="*/ 1451 h 2806"/>
              <a:gd name="T88" fmla="*/ 728 w 2806"/>
              <a:gd name="T89" fmla="*/ 1512 h 2806"/>
              <a:gd name="T90" fmla="*/ 818 w 2806"/>
              <a:gd name="T91" fmla="*/ 1551 h 2806"/>
              <a:gd name="T92" fmla="*/ 775 w 2806"/>
              <a:gd name="T93" fmla="*/ 1571 h 2806"/>
              <a:gd name="T94" fmla="*/ 682 w 2806"/>
              <a:gd name="T95" fmla="*/ 1580 h 2806"/>
              <a:gd name="T96" fmla="*/ 721 w 2806"/>
              <a:gd name="T97" fmla="*/ 1659 h 2806"/>
              <a:gd name="T98" fmla="*/ 777 w 2806"/>
              <a:gd name="T99" fmla="*/ 1727 h 2806"/>
              <a:gd name="T100" fmla="*/ 848 w 2806"/>
              <a:gd name="T101" fmla="*/ 1779 h 2806"/>
              <a:gd name="T102" fmla="*/ 929 w 2806"/>
              <a:gd name="T103" fmla="*/ 1816 h 2806"/>
              <a:gd name="T104" fmla="*/ 1036 w 2806"/>
              <a:gd name="T105" fmla="*/ 1832 h 2806"/>
              <a:gd name="T106" fmla="*/ 930 w 2806"/>
              <a:gd name="T107" fmla="*/ 1901 h 2806"/>
              <a:gd name="T108" fmla="*/ 770 w 2806"/>
              <a:gd name="T109" fmla="*/ 1968 h 2806"/>
              <a:gd name="T110" fmla="*/ 625 w 2806"/>
              <a:gd name="T111" fmla="*/ 1994 h 2806"/>
              <a:gd name="T112" fmla="*/ 489 w 2806"/>
              <a:gd name="T113" fmla="*/ 1994 h 2806"/>
              <a:gd name="T114" fmla="*/ 600 w 2806"/>
              <a:gd name="T115" fmla="*/ 2065 h 2806"/>
              <a:gd name="T116" fmla="*/ 819 w 2806"/>
              <a:gd name="T117" fmla="*/ 2138 h 2806"/>
              <a:gd name="T118" fmla="*/ 935 w 2806"/>
              <a:gd name="T119" fmla="*/ 2158 h 2806"/>
              <a:gd name="T120" fmla="*/ 0 w 2806"/>
              <a:gd name="T121" fmla="*/ 0 h 2806"/>
              <a:gd name="T122" fmla="*/ 2806 w 2806"/>
              <a:gd name="T123" fmla="*/ 1403 h 2806"/>
              <a:gd name="T124" fmla="*/ 0 w 2806"/>
              <a:gd name="T125" fmla="*/ 2806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6" h="2806">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8" name="Freeform 17">
            <a:hlinkClick r:id="rId3" tooltip="Facebook"/>
            <a:extLst>
              <a:ext uri="{C183D7F6-B498-43B3-948B-1728B52AA6E4}">
                <adec:decorative xmlns:adec="http://schemas.microsoft.com/office/drawing/2017/decorative" val="1"/>
              </a:ext>
            </a:extLst>
          </p:cNvPr>
          <p:cNvSpPr>
            <a:spLocks noChangeAspect="1" noEditPoints="1"/>
          </p:cNvSpPr>
          <p:nvPr userDrawn="1"/>
        </p:nvSpPr>
        <p:spPr bwMode="auto">
          <a:xfrm>
            <a:off x="5231422" y="5012630"/>
            <a:ext cx="288514" cy="288000"/>
          </a:xfrm>
          <a:custGeom>
            <a:avLst/>
            <a:gdLst>
              <a:gd name="T0" fmla="*/ 1541 w 2807"/>
              <a:gd name="T1" fmla="*/ 2287 h 2806"/>
              <a:gd name="T2" fmla="*/ 1541 w 2807"/>
              <a:gd name="T3" fmla="*/ 1481 h 2806"/>
              <a:gd name="T4" fmla="*/ 1812 w 2807"/>
              <a:gd name="T5" fmla="*/ 1481 h 2806"/>
              <a:gd name="T6" fmla="*/ 1853 w 2807"/>
              <a:gd name="T7" fmla="*/ 1166 h 2806"/>
              <a:gd name="T8" fmla="*/ 1541 w 2807"/>
              <a:gd name="T9" fmla="*/ 1166 h 2806"/>
              <a:gd name="T10" fmla="*/ 1541 w 2807"/>
              <a:gd name="T11" fmla="*/ 965 h 2806"/>
              <a:gd name="T12" fmla="*/ 1542 w 2807"/>
              <a:gd name="T13" fmla="*/ 933 h 2806"/>
              <a:gd name="T14" fmla="*/ 1547 w 2807"/>
              <a:gd name="T15" fmla="*/ 903 h 2806"/>
              <a:gd name="T16" fmla="*/ 1556 w 2807"/>
              <a:gd name="T17" fmla="*/ 877 h 2806"/>
              <a:gd name="T18" fmla="*/ 1569 w 2807"/>
              <a:gd name="T19" fmla="*/ 855 h 2806"/>
              <a:gd name="T20" fmla="*/ 1590 w 2807"/>
              <a:gd name="T21" fmla="*/ 837 h 2806"/>
              <a:gd name="T22" fmla="*/ 1618 w 2807"/>
              <a:gd name="T23" fmla="*/ 824 h 2806"/>
              <a:gd name="T24" fmla="*/ 1652 w 2807"/>
              <a:gd name="T25" fmla="*/ 815 h 2806"/>
              <a:gd name="T26" fmla="*/ 1673 w 2807"/>
              <a:gd name="T27" fmla="*/ 813 h 2806"/>
              <a:gd name="T28" fmla="*/ 1697 w 2807"/>
              <a:gd name="T29" fmla="*/ 813 h 2806"/>
              <a:gd name="T30" fmla="*/ 1862 w 2807"/>
              <a:gd name="T31" fmla="*/ 813 h 2806"/>
              <a:gd name="T32" fmla="*/ 1862 w 2807"/>
              <a:gd name="T33" fmla="*/ 530 h 2806"/>
              <a:gd name="T34" fmla="*/ 1773 w 2807"/>
              <a:gd name="T35" fmla="*/ 523 h 2806"/>
              <a:gd name="T36" fmla="*/ 1703 w 2807"/>
              <a:gd name="T37" fmla="*/ 521 h 2806"/>
              <a:gd name="T38" fmla="*/ 1620 w 2807"/>
              <a:gd name="T39" fmla="*/ 518 h 2806"/>
              <a:gd name="T40" fmla="*/ 1577 w 2807"/>
              <a:gd name="T41" fmla="*/ 521 h 2806"/>
              <a:gd name="T42" fmla="*/ 1535 w 2807"/>
              <a:gd name="T43" fmla="*/ 526 h 2806"/>
              <a:gd name="T44" fmla="*/ 1494 w 2807"/>
              <a:gd name="T45" fmla="*/ 534 h 2806"/>
              <a:gd name="T46" fmla="*/ 1455 w 2807"/>
              <a:gd name="T47" fmla="*/ 545 h 2806"/>
              <a:gd name="T48" fmla="*/ 1420 w 2807"/>
              <a:gd name="T49" fmla="*/ 560 h 2806"/>
              <a:gd name="T50" fmla="*/ 1387 w 2807"/>
              <a:gd name="T51" fmla="*/ 579 h 2806"/>
              <a:gd name="T52" fmla="*/ 1356 w 2807"/>
              <a:gd name="T53" fmla="*/ 601 h 2806"/>
              <a:gd name="T54" fmla="*/ 1328 w 2807"/>
              <a:gd name="T55" fmla="*/ 626 h 2806"/>
              <a:gd name="T56" fmla="*/ 1303 w 2807"/>
              <a:gd name="T57" fmla="*/ 653 h 2806"/>
              <a:gd name="T58" fmla="*/ 1281 w 2807"/>
              <a:gd name="T59" fmla="*/ 684 h 2806"/>
              <a:gd name="T60" fmla="*/ 1261 w 2807"/>
              <a:gd name="T61" fmla="*/ 719 h 2806"/>
              <a:gd name="T62" fmla="*/ 1245 w 2807"/>
              <a:gd name="T63" fmla="*/ 756 h 2806"/>
              <a:gd name="T64" fmla="*/ 1233 w 2807"/>
              <a:gd name="T65" fmla="*/ 796 h 2806"/>
              <a:gd name="T66" fmla="*/ 1224 w 2807"/>
              <a:gd name="T67" fmla="*/ 839 h 2806"/>
              <a:gd name="T68" fmla="*/ 1218 w 2807"/>
              <a:gd name="T69" fmla="*/ 886 h 2806"/>
              <a:gd name="T70" fmla="*/ 1215 w 2807"/>
              <a:gd name="T71" fmla="*/ 934 h 2806"/>
              <a:gd name="T72" fmla="*/ 1215 w 2807"/>
              <a:gd name="T73" fmla="*/ 1166 h 2806"/>
              <a:gd name="T74" fmla="*/ 944 w 2807"/>
              <a:gd name="T75" fmla="*/ 1166 h 2806"/>
              <a:gd name="T76" fmla="*/ 944 w 2807"/>
              <a:gd name="T77" fmla="*/ 1481 h 2806"/>
              <a:gd name="T78" fmla="*/ 1215 w 2807"/>
              <a:gd name="T79" fmla="*/ 1481 h 2806"/>
              <a:gd name="T80" fmla="*/ 1215 w 2807"/>
              <a:gd name="T81" fmla="*/ 2287 h 2806"/>
              <a:gd name="T82" fmla="*/ 1541 w 2807"/>
              <a:gd name="T83" fmla="*/ 2287 h 2806"/>
              <a:gd name="T84" fmla="*/ 0 w 2807"/>
              <a:gd name="T85" fmla="*/ 0 h 2806"/>
              <a:gd name="T86" fmla="*/ 702 w 2807"/>
              <a:gd name="T87" fmla="*/ 0 h 2806"/>
              <a:gd name="T88" fmla="*/ 1403 w 2807"/>
              <a:gd name="T89" fmla="*/ 0 h 2806"/>
              <a:gd name="T90" fmla="*/ 2105 w 2807"/>
              <a:gd name="T91" fmla="*/ 0 h 2806"/>
              <a:gd name="T92" fmla="*/ 2807 w 2807"/>
              <a:gd name="T93" fmla="*/ 0 h 2806"/>
              <a:gd name="T94" fmla="*/ 2807 w 2807"/>
              <a:gd name="T95" fmla="*/ 701 h 2806"/>
              <a:gd name="T96" fmla="*/ 2807 w 2807"/>
              <a:gd name="T97" fmla="*/ 1403 h 2806"/>
              <a:gd name="T98" fmla="*/ 2807 w 2807"/>
              <a:gd name="T99" fmla="*/ 2104 h 2806"/>
              <a:gd name="T100" fmla="*/ 2807 w 2807"/>
              <a:gd name="T101" fmla="*/ 2806 h 2806"/>
              <a:gd name="T102" fmla="*/ 2105 w 2807"/>
              <a:gd name="T103" fmla="*/ 2806 h 2806"/>
              <a:gd name="T104" fmla="*/ 1403 w 2807"/>
              <a:gd name="T105" fmla="*/ 2806 h 2806"/>
              <a:gd name="T106" fmla="*/ 702 w 2807"/>
              <a:gd name="T107" fmla="*/ 2806 h 2806"/>
              <a:gd name="T108" fmla="*/ 0 w 2807"/>
              <a:gd name="T109" fmla="*/ 2806 h 2806"/>
              <a:gd name="T110" fmla="*/ 0 w 2807"/>
              <a:gd name="T111" fmla="*/ 2104 h 2806"/>
              <a:gd name="T112" fmla="*/ 0 w 2807"/>
              <a:gd name="T113" fmla="*/ 1403 h 2806"/>
              <a:gd name="T114" fmla="*/ 0 w 2807"/>
              <a:gd name="T115" fmla="*/ 701 h 2806"/>
              <a:gd name="T116" fmla="*/ 0 w 2807"/>
              <a:gd name="T117" fmla="*/ 0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07" h="2806">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9" name="Freeform 18">
            <a:hlinkClick r:id="rId4" tooltip="LinkedIn"/>
            <a:extLst>
              <a:ext uri="{C183D7F6-B498-43B3-948B-1728B52AA6E4}">
                <adec:decorative xmlns:adec="http://schemas.microsoft.com/office/drawing/2017/decorative" val="1"/>
              </a:ext>
            </a:extLst>
          </p:cNvPr>
          <p:cNvSpPr>
            <a:spLocks noChangeAspect="1" noEditPoints="1"/>
          </p:cNvSpPr>
          <p:nvPr userDrawn="1"/>
        </p:nvSpPr>
        <p:spPr bwMode="auto">
          <a:xfrm>
            <a:off x="5952016" y="5012630"/>
            <a:ext cx="288000" cy="288000"/>
          </a:xfrm>
          <a:custGeom>
            <a:avLst/>
            <a:gdLst>
              <a:gd name="T0" fmla="*/ 962 w 2804"/>
              <a:gd name="T1" fmla="*/ 2198 h 2806"/>
              <a:gd name="T2" fmla="*/ 798 w 2804"/>
              <a:gd name="T3" fmla="*/ 609 h 2806"/>
              <a:gd name="T4" fmla="*/ 845 w 2804"/>
              <a:gd name="T5" fmla="*/ 615 h 2806"/>
              <a:gd name="T6" fmla="*/ 904 w 2804"/>
              <a:gd name="T7" fmla="*/ 641 h 2806"/>
              <a:gd name="T8" fmla="*/ 950 w 2804"/>
              <a:gd name="T9" fmla="*/ 685 h 2806"/>
              <a:gd name="T10" fmla="*/ 973 w 2804"/>
              <a:gd name="T11" fmla="*/ 725 h 2806"/>
              <a:gd name="T12" fmla="*/ 984 w 2804"/>
              <a:gd name="T13" fmla="*/ 761 h 2806"/>
              <a:gd name="T14" fmla="*/ 986 w 2804"/>
              <a:gd name="T15" fmla="*/ 829 h 2806"/>
              <a:gd name="T16" fmla="*/ 973 w 2804"/>
              <a:gd name="T17" fmla="*/ 875 h 2806"/>
              <a:gd name="T18" fmla="*/ 933 w 2804"/>
              <a:gd name="T19" fmla="*/ 935 h 2806"/>
              <a:gd name="T20" fmla="*/ 888 w 2804"/>
              <a:gd name="T21" fmla="*/ 969 h 2806"/>
              <a:gd name="T22" fmla="*/ 855 w 2804"/>
              <a:gd name="T23" fmla="*/ 982 h 2806"/>
              <a:gd name="T24" fmla="*/ 798 w 2804"/>
              <a:gd name="T25" fmla="*/ 991 h 2806"/>
              <a:gd name="T26" fmla="*/ 749 w 2804"/>
              <a:gd name="T27" fmla="*/ 985 h 2806"/>
              <a:gd name="T28" fmla="*/ 690 w 2804"/>
              <a:gd name="T29" fmla="*/ 959 h 2806"/>
              <a:gd name="T30" fmla="*/ 644 w 2804"/>
              <a:gd name="T31" fmla="*/ 914 h 2806"/>
              <a:gd name="T32" fmla="*/ 621 w 2804"/>
              <a:gd name="T33" fmla="*/ 875 h 2806"/>
              <a:gd name="T34" fmla="*/ 610 w 2804"/>
              <a:gd name="T35" fmla="*/ 839 h 2806"/>
              <a:gd name="T36" fmla="*/ 608 w 2804"/>
              <a:gd name="T37" fmla="*/ 771 h 2806"/>
              <a:gd name="T38" fmla="*/ 621 w 2804"/>
              <a:gd name="T39" fmla="*/ 725 h 2806"/>
              <a:gd name="T40" fmla="*/ 662 w 2804"/>
              <a:gd name="T41" fmla="*/ 664 h 2806"/>
              <a:gd name="T42" fmla="*/ 706 w 2804"/>
              <a:gd name="T43" fmla="*/ 632 h 2806"/>
              <a:gd name="T44" fmla="*/ 749 w 2804"/>
              <a:gd name="T45" fmla="*/ 615 h 2806"/>
              <a:gd name="T46" fmla="*/ 798 w 2804"/>
              <a:gd name="T47" fmla="*/ 609 h 2806"/>
              <a:gd name="T48" fmla="*/ 1491 w 2804"/>
              <a:gd name="T49" fmla="*/ 1282 h 2806"/>
              <a:gd name="T50" fmla="*/ 1521 w 2804"/>
              <a:gd name="T51" fmla="*/ 1235 h 2806"/>
              <a:gd name="T52" fmla="*/ 1583 w 2804"/>
              <a:gd name="T53" fmla="*/ 1176 h 2806"/>
              <a:gd name="T54" fmla="*/ 1656 w 2804"/>
              <a:gd name="T55" fmla="*/ 1137 h 2806"/>
              <a:gd name="T56" fmla="*/ 1718 w 2804"/>
              <a:gd name="T57" fmla="*/ 1118 h 2806"/>
              <a:gd name="T58" fmla="*/ 1773 w 2804"/>
              <a:gd name="T59" fmla="*/ 1111 h 2806"/>
              <a:gd name="T60" fmla="*/ 1862 w 2804"/>
              <a:gd name="T61" fmla="*/ 1112 h 2806"/>
              <a:gd name="T62" fmla="*/ 1940 w 2804"/>
              <a:gd name="T63" fmla="*/ 1126 h 2806"/>
              <a:gd name="T64" fmla="*/ 2024 w 2804"/>
              <a:gd name="T65" fmla="*/ 1159 h 2806"/>
              <a:gd name="T66" fmla="*/ 2067 w 2804"/>
              <a:gd name="T67" fmla="*/ 1188 h 2806"/>
              <a:gd name="T68" fmla="*/ 2096 w 2804"/>
              <a:gd name="T69" fmla="*/ 1216 h 2806"/>
              <a:gd name="T70" fmla="*/ 2120 w 2804"/>
              <a:gd name="T71" fmla="*/ 1247 h 2806"/>
              <a:gd name="T72" fmla="*/ 2140 w 2804"/>
              <a:gd name="T73" fmla="*/ 1282 h 2806"/>
              <a:gd name="T74" fmla="*/ 2161 w 2804"/>
              <a:gd name="T75" fmla="*/ 1330 h 2806"/>
              <a:gd name="T76" fmla="*/ 2183 w 2804"/>
              <a:gd name="T77" fmla="*/ 1417 h 2806"/>
              <a:gd name="T78" fmla="*/ 2193 w 2804"/>
              <a:gd name="T79" fmla="*/ 1487 h 2806"/>
              <a:gd name="T80" fmla="*/ 2198 w 2804"/>
              <a:gd name="T81" fmla="*/ 1588 h 2806"/>
              <a:gd name="T82" fmla="*/ 1868 w 2804"/>
              <a:gd name="T83" fmla="*/ 1681 h 2806"/>
              <a:gd name="T84" fmla="*/ 1864 w 2804"/>
              <a:gd name="T85" fmla="*/ 1574 h 2806"/>
              <a:gd name="T86" fmla="*/ 1853 w 2804"/>
              <a:gd name="T87" fmla="*/ 1515 h 2806"/>
              <a:gd name="T88" fmla="*/ 1837 w 2804"/>
              <a:gd name="T89" fmla="*/ 1475 h 2806"/>
              <a:gd name="T90" fmla="*/ 1811 w 2804"/>
              <a:gd name="T91" fmla="*/ 1441 h 2806"/>
              <a:gd name="T92" fmla="*/ 1785 w 2804"/>
              <a:gd name="T93" fmla="*/ 1421 h 2806"/>
              <a:gd name="T94" fmla="*/ 1753 w 2804"/>
              <a:gd name="T95" fmla="*/ 1407 h 2806"/>
              <a:gd name="T96" fmla="*/ 1697 w 2804"/>
              <a:gd name="T97" fmla="*/ 1400 h 2806"/>
              <a:gd name="T98" fmla="*/ 1639 w 2804"/>
              <a:gd name="T99" fmla="*/ 1407 h 2806"/>
              <a:gd name="T100" fmla="*/ 1593 w 2804"/>
              <a:gd name="T101" fmla="*/ 1423 h 2806"/>
              <a:gd name="T102" fmla="*/ 1566 w 2804"/>
              <a:gd name="T103" fmla="*/ 1442 h 2806"/>
              <a:gd name="T104" fmla="*/ 1539 w 2804"/>
              <a:gd name="T105" fmla="*/ 1475 h 2806"/>
              <a:gd name="T106" fmla="*/ 1520 w 2804"/>
              <a:gd name="T107" fmla="*/ 1515 h 2806"/>
              <a:gd name="T108" fmla="*/ 1508 w 2804"/>
              <a:gd name="T109" fmla="*/ 1560 h 2806"/>
              <a:gd name="T110" fmla="*/ 1500 w 2804"/>
              <a:gd name="T111" fmla="*/ 1622 h 2806"/>
              <a:gd name="T112" fmla="*/ 1169 w 2804"/>
              <a:gd name="T113" fmla="*/ 2198 h 2806"/>
              <a:gd name="T114" fmla="*/ 700 w 2804"/>
              <a:gd name="T115" fmla="*/ 0 h 2806"/>
              <a:gd name="T116" fmla="*/ 2804 w 2804"/>
              <a:gd name="T117" fmla="*/ 701 h 2806"/>
              <a:gd name="T118" fmla="*/ 2103 w 2804"/>
              <a:gd name="T119" fmla="*/ 2806 h 2806"/>
              <a:gd name="T120" fmla="*/ 0 w 2804"/>
              <a:gd name="T121" fmla="*/ 2104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04" h="2806">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Freeform 19">
            <a:hlinkClick r:id="rId5" tooltip="YouTube"/>
            <a:extLst>
              <a:ext uri="{C183D7F6-B498-43B3-948B-1728B52AA6E4}">
                <adec:decorative xmlns:adec="http://schemas.microsoft.com/office/drawing/2017/decorative" val="1"/>
              </a:ext>
            </a:extLst>
          </p:cNvPr>
          <p:cNvSpPr>
            <a:spLocks noChangeAspect="1" noEditPoints="1"/>
          </p:cNvSpPr>
          <p:nvPr userDrawn="1"/>
        </p:nvSpPr>
        <p:spPr bwMode="auto">
          <a:xfrm>
            <a:off x="6672064" y="5013176"/>
            <a:ext cx="287622" cy="288000"/>
          </a:xfrm>
          <a:custGeom>
            <a:avLst/>
            <a:gdLst>
              <a:gd name="T0" fmla="*/ 1892 w 2281"/>
              <a:gd name="T1" fmla="*/ 717 h 2282"/>
              <a:gd name="T2" fmla="*/ 1867 w 2281"/>
              <a:gd name="T3" fmla="*/ 679 h 2282"/>
              <a:gd name="T4" fmla="*/ 1834 w 2281"/>
              <a:gd name="T5" fmla="*/ 647 h 2282"/>
              <a:gd name="T6" fmla="*/ 1789 w 2281"/>
              <a:gd name="T7" fmla="*/ 621 h 2282"/>
              <a:gd name="T8" fmla="*/ 1751 w 2281"/>
              <a:gd name="T9" fmla="*/ 609 h 2282"/>
              <a:gd name="T10" fmla="*/ 1638 w 2281"/>
              <a:gd name="T11" fmla="*/ 595 h 2282"/>
              <a:gd name="T12" fmla="*/ 1459 w 2281"/>
              <a:gd name="T13" fmla="*/ 585 h 2282"/>
              <a:gd name="T14" fmla="*/ 1141 w 2281"/>
              <a:gd name="T15" fmla="*/ 579 h 2282"/>
              <a:gd name="T16" fmla="*/ 875 w 2281"/>
              <a:gd name="T17" fmla="*/ 583 h 2282"/>
              <a:gd name="T18" fmla="*/ 667 w 2281"/>
              <a:gd name="T19" fmla="*/ 593 h 2282"/>
              <a:gd name="T20" fmla="*/ 561 w 2281"/>
              <a:gd name="T21" fmla="*/ 604 h 2282"/>
              <a:gd name="T22" fmla="*/ 504 w 2281"/>
              <a:gd name="T23" fmla="*/ 616 h 2282"/>
              <a:gd name="T24" fmla="*/ 458 w 2281"/>
              <a:gd name="T25" fmla="*/ 640 h 2282"/>
              <a:gd name="T26" fmla="*/ 418 w 2281"/>
              <a:gd name="T27" fmla="*/ 674 h 2282"/>
              <a:gd name="T28" fmla="*/ 395 w 2281"/>
              <a:gd name="T29" fmla="*/ 705 h 2282"/>
              <a:gd name="T30" fmla="*/ 375 w 2281"/>
              <a:gd name="T31" fmla="*/ 755 h 2282"/>
              <a:gd name="T32" fmla="*/ 360 w 2281"/>
              <a:gd name="T33" fmla="*/ 836 h 2282"/>
              <a:gd name="T34" fmla="*/ 350 w 2281"/>
              <a:gd name="T35" fmla="*/ 932 h 2282"/>
              <a:gd name="T36" fmla="*/ 343 w 2281"/>
              <a:gd name="T37" fmla="*/ 1099 h 2282"/>
              <a:gd name="T38" fmla="*/ 345 w 2281"/>
              <a:gd name="T39" fmla="*/ 1258 h 2282"/>
              <a:gd name="T40" fmla="*/ 353 w 2281"/>
              <a:gd name="T41" fmla="*/ 1382 h 2282"/>
              <a:gd name="T42" fmla="*/ 365 w 2281"/>
              <a:gd name="T43" fmla="*/ 1476 h 2282"/>
              <a:gd name="T44" fmla="*/ 379 w 2281"/>
              <a:gd name="T45" fmla="*/ 1541 h 2282"/>
              <a:gd name="T46" fmla="*/ 402 w 2281"/>
              <a:gd name="T47" fmla="*/ 1588 h 2282"/>
              <a:gd name="T48" fmla="*/ 427 w 2281"/>
              <a:gd name="T49" fmla="*/ 1618 h 2282"/>
              <a:gd name="T50" fmla="*/ 469 w 2281"/>
              <a:gd name="T51" fmla="*/ 1650 h 2282"/>
              <a:gd name="T52" fmla="*/ 510 w 2281"/>
              <a:gd name="T53" fmla="*/ 1668 h 2282"/>
              <a:gd name="T54" fmla="*/ 579 w 2281"/>
              <a:gd name="T55" fmla="*/ 1681 h 2282"/>
              <a:gd name="T56" fmla="*/ 716 w 2281"/>
              <a:gd name="T57" fmla="*/ 1693 h 2282"/>
              <a:gd name="T58" fmla="*/ 976 w 2281"/>
              <a:gd name="T59" fmla="*/ 1702 h 2282"/>
              <a:gd name="T60" fmla="*/ 1305 w 2281"/>
              <a:gd name="T61" fmla="*/ 1702 h 2282"/>
              <a:gd name="T62" fmla="*/ 1513 w 2281"/>
              <a:gd name="T63" fmla="*/ 1695 h 2282"/>
              <a:gd name="T64" fmla="*/ 1682 w 2281"/>
              <a:gd name="T65" fmla="*/ 1683 h 2282"/>
              <a:gd name="T66" fmla="*/ 1751 w 2281"/>
              <a:gd name="T67" fmla="*/ 1673 h 2282"/>
              <a:gd name="T68" fmla="*/ 1801 w 2281"/>
              <a:gd name="T69" fmla="*/ 1656 h 2282"/>
              <a:gd name="T70" fmla="*/ 1845 w 2281"/>
              <a:gd name="T71" fmla="*/ 1627 h 2282"/>
              <a:gd name="T72" fmla="*/ 1879 w 2281"/>
              <a:gd name="T73" fmla="*/ 1588 h 2282"/>
              <a:gd name="T74" fmla="*/ 1897 w 2281"/>
              <a:gd name="T75" fmla="*/ 1554 h 2282"/>
              <a:gd name="T76" fmla="*/ 1911 w 2281"/>
              <a:gd name="T77" fmla="*/ 1503 h 2282"/>
              <a:gd name="T78" fmla="*/ 1925 w 2281"/>
              <a:gd name="T79" fmla="*/ 1415 h 2282"/>
              <a:gd name="T80" fmla="*/ 1935 w 2281"/>
              <a:gd name="T81" fmla="*/ 1288 h 2282"/>
              <a:gd name="T82" fmla="*/ 1938 w 2281"/>
              <a:gd name="T83" fmla="*/ 1099 h 2282"/>
              <a:gd name="T84" fmla="*/ 1933 w 2281"/>
              <a:gd name="T85" fmla="*/ 964 h 2282"/>
              <a:gd name="T86" fmla="*/ 1921 w 2281"/>
              <a:gd name="T87" fmla="*/ 836 h 2282"/>
              <a:gd name="T88" fmla="*/ 1909 w 2281"/>
              <a:gd name="T89" fmla="*/ 767 h 2282"/>
              <a:gd name="T90" fmla="*/ 978 w 2281"/>
              <a:gd name="T91" fmla="*/ 904 h 2282"/>
              <a:gd name="T92" fmla="*/ 1141 w 2281"/>
              <a:gd name="T93" fmla="*/ 0 h 2282"/>
              <a:gd name="T94" fmla="*/ 2281 w 2281"/>
              <a:gd name="T95" fmla="*/ 1141 h 2282"/>
              <a:gd name="T96" fmla="*/ 1141 w 2281"/>
              <a:gd name="T97" fmla="*/ 2282 h 2282"/>
              <a:gd name="T98" fmla="*/ 0 w 2281"/>
              <a:gd name="T99" fmla="*/ 1141 h 2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81" h="2282">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1" name="Freeform 6">
            <a:hlinkClick r:id="rId6" tooltip="Instagram"/>
            <a:extLst>
              <a:ext uri="{C183D7F6-B498-43B3-948B-1728B52AA6E4}">
                <adec:decorative xmlns:adec="http://schemas.microsoft.com/office/drawing/2017/decorative" val="1"/>
              </a:ext>
            </a:extLst>
          </p:cNvPr>
          <p:cNvSpPr>
            <a:spLocks noChangeAspect="1" noEditPoints="1"/>
          </p:cNvSpPr>
          <p:nvPr userDrawn="1"/>
        </p:nvSpPr>
        <p:spPr bwMode="auto">
          <a:xfrm>
            <a:off x="5591849" y="5012630"/>
            <a:ext cx="288127" cy="288000"/>
          </a:xfrm>
          <a:custGeom>
            <a:avLst/>
            <a:gdLst>
              <a:gd name="T0" fmla="*/ 1535 w 2270"/>
              <a:gd name="T1" fmla="*/ 570 h 2269"/>
              <a:gd name="T2" fmla="*/ 1648 w 2270"/>
              <a:gd name="T3" fmla="*/ 640 h 2269"/>
              <a:gd name="T4" fmla="*/ 1711 w 2270"/>
              <a:gd name="T5" fmla="*/ 779 h 2269"/>
              <a:gd name="T6" fmla="*/ 1720 w 2270"/>
              <a:gd name="T7" fmla="*/ 1374 h 2269"/>
              <a:gd name="T8" fmla="*/ 1676 w 2270"/>
              <a:gd name="T9" fmla="*/ 1591 h 2269"/>
              <a:gd name="T10" fmla="*/ 1580 w 2270"/>
              <a:gd name="T11" fmla="*/ 1682 h 2269"/>
              <a:gd name="T12" fmla="*/ 1374 w 2270"/>
              <a:gd name="T13" fmla="*/ 1719 h 2269"/>
              <a:gd name="T14" fmla="*/ 763 w 2270"/>
              <a:gd name="T15" fmla="*/ 1707 h 2269"/>
              <a:gd name="T16" fmla="*/ 641 w 2270"/>
              <a:gd name="T17" fmla="*/ 1648 h 2269"/>
              <a:gd name="T18" fmla="*/ 566 w 2270"/>
              <a:gd name="T19" fmla="*/ 1522 h 2269"/>
              <a:gd name="T20" fmla="*/ 548 w 2270"/>
              <a:gd name="T21" fmla="*/ 979 h 2269"/>
              <a:gd name="T22" fmla="*/ 583 w 2270"/>
              <a:gd name="T23" fmla="*/ 701 h 2269"/>
              <a:gd name="T24" fmla="*/ 669 w 2270"/>
              <a:gd name="T25" fmla="*/ 599 h 2269"/>
              <a:gd name="T26" fmla="*/ 833 w 2270"/>
              <a:gd name="T27" fmla="*/ 553 h 2269"/>
              <a:gd name="T28" fmla="*/ 813 w 2270"/>
              <a:gd name="T29" fmla="*/ 425 h 2269"/>
              <a:gd name="T30" fmla="*/ 617 w 2270"/>
              <a:gd name="T31" fmla="*/ 481 h 2269"/>
              <a:gd name="T32" fmla="*/ 480 w 2270"/>
              <a:gd name="T33" fmla="*/ 616 h 2269"/>
              <a:gd name="T34" fmla="*/ 423 w 2270"/>
              <a:gd name="T35" fmla="*/ 840 h 2269"/>
              <a:gd name="T36" fmla="*/ 431 w 2270"/>
              <a:gd name="T37" fmla="*/ 1506 h 2269"/>
              <a:gd name="T38" fmla="*/ 500 w 2270"/>
              <a:gd name="T39" fmla="*/ 1685 h 2269"/>
              <a:gd name="T40" fmla="*/ 633 w 2270"/>
              <a:gd name="T41" fmla="*/ 1798 h 2269"/>
              <a:gd name="T42" fmla="*/ 891 w 2270"/>
              <a:gd name="T43" fmla="*/ 1848 h 2269"/>
              <a:gd name="T44" fmla="*/ 1528 w 2270"/>
              <a:gd name="T45" fmla="*/ 1834 h 2269"/>
              <a:gd name="T46" fmla="*/ 1692 w 2270"/>
              <a:gd name="T47" fmla="*/ 1763 h 2269"/>
              <a:gd name="T48" fmla="*/ 1813 w 2270"/>
              <a:gd name="T49" fmla="*/ 1603 h 2269"/>
              <a:gd name="T50" fmla="*/ 1851 w 2270"/>
              <a:gd name="T51" fmla="*/ 1252 h 2269"/>
              <a:gd name="T52" fmla="*/ 1828 w 2270"/>
              <a:gd name="T53" fmla="*/ 711 h 2269"/>
              <a:gd name="T54" fmla="*/ 1752 w 2270"/>
              <a:gd name="T55" fmla="*/ 562 h 2269"/>
              <a:gd name="T56" fmla="*/ 1586 w 2270"/>
              <a:gd name="T57" fmla="*/ 451 h 2269"/>
              <a:gd name="T58" fmla="*/ 1135 w 2270"/>
              <a:gd name="T59" fmla="*/ 419 h 2269"/>
              <a:gd name="T60" fmla="*/ 945 w 2270"/>
              <a:gd name="T61" fmla="*/ 820 h 2269"/>
              <a:gd name="T62" fmla="*/ 804 w 2270"/>
              <a:gd name="T63" fmla="*/ 975 h 2269"/>
              <a:gd name="T64" fmla="*/ 770 w 2270"/>
              <a:gd name="T65" fmla="*/ 1173 h 2269"/>
              <a:gd name="T66" fmla="*/ 852 w 2270"/>
              <a:gd name="T67" fmla="*/ 1369 h 2269"/>
              <a:gd name="T68" fmla="*/ 1026 w 2270"/>
              <a:gd name="T69" fmla="*/ 1486 h 2269"/>
              <a:gd name="T70" fmla="*/ 1227 w 2270"/>
              <a:gd name="T71" fmla="*/ 1491 h 2269"/>
              <a:gd name="T72" fmla="*/ 1407 w 2270"/>
              <a:gd name="T73" fmla="*/ 1382 h 2269"/>
              <a:gd name="T74" fmla="*/ 1495 w 2270"/>
              <a:gd name="T75" fmla="*/ 1209 h 2269"/>
              <a:gd name="T76" fmla="*/ 1473 w 2270"/>
              <a:gd name="T77" fmla="*/ 991 h 2269"/>
              <a:gd name="T78" fmla="*/ 1340 w 2270"/>
              <a:gd name="T79" fmla="*/ 830 h 2269"/>
              <a:gd name="T80" fmla="*/ 1154 w 2270"/>
              <a:gd name="T81" fmla="*/ 768 h 2269"/>
              <a:gd name="T82" fmla="*/ 1021 w 2270"/>
              <a:gd name="T83" fmla="*/ 1345 h 2269"/>
              <a:gd name="T84" fmla="*/ 925 w 2270"/>
              <a:gd name="T85" fmla="*/ 1249 h 2269"/>
              <a:gd name="T86" fmla="*/ 898 w 2270"/>
              <a:gd name="T87" fmla="*/ 1110 h 2269"/>
              <a:gd name="T88" fmla="*/ 951 w 2270"/>
              <a:gd name="T89" fmla="*/ 983 h 2269"/>
              <a:gd name="T90" fmla="*/ 1064 w 2270"/>
              <a:gd name="T91" fmla="*/ 907 h 2269"/>
              <a:gd name="T92" fmla="*/ 1206 w 2270"/>
              <a:gd name="T93" fmla="*/ 907 h 2269"/>
              <a:gd name="T94" fmla="*/ 1319 w 2270"/>
              <a:gd name="T95" fmla="*/ 983 h 2269"/>
              <a:gd name="T96" fmla="*/ 1372 w 2270"/>
              <a:gd name="T97" fmla="*/ 1110 h 2269"/>
              <a:gd name="T98" fmla="*/ 1344 w 2270"/>
              <a:gd name="T99" fmla="*/ 1249 h 2269"/>
              <a:gd name="T100" fmla="*/ 1249 w 2270"/>
              <a:gd name="T101" fmla="*/ 1345 h 2269"/>
              <a:gd name="T102" fmla="*/ 1431 w 2270"/>
              <a:gd name="T103" fmla="*/ 744 h 2269"/>
              <a:gd name="T104" fmla="*/ 1483 w 2270"/>
              <a:gd name="T105" fmla="*/ 674 h 2269"/>
              <a:gd name="T106" fmla="*/ 1574 w 2270"/>
              <a:gd name="T107" fmla="*/ 689 h 2269"/>
              <a:gd name="T108" fmla="*/ 1598 w 2270"/>
              <a:gd name="T109" fmla="*/ 778 h 2269"/>
              <a:gd name="T110" fmla="*/ 1534 w 2270"/>
              <a:gd name="T111" fmla="*/ 837 h 2269"/>
              <a:gd name="T112" fmla="*/ 1450 w 2270"/>
              <a:gd name="T113" fmla="*/ 807 h 2269"/>
              <a:gd name="T114" fmla="*/ 2270 w 2270"/>
              <a:gd name="T115" fmla="*/ 0 h 2269"/>
              <a:gd name="T116" fmla="*/ 0 w 2270"/>
              <a:gd name="T117" fmla="*/ 0 h 2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0" h="2269">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20375961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blank" preserve="1">
  <p:cSld name="Logo Light Gray">
    <p:bg>
      <p:bgPr>
        <a:solidFill>
          <a:schemeClr val="bg2"/>
        </a:solidFill>
        <a:effectLst/>
      </p:bgPr>
    </p:bg>
    <p:spTree>
      <p:nvGrpSpPr>
        <p:cNvPr id="1" name=""/>
        <p:cNvGrpSpPr/>
        <p:nvPr/>
      </p:nvGrpSpPr>
      <p:grpSpPr>
        <a:xfrm>
          <a:off x="0" y="0"/>
          <a:ext cx="0" cy="0"/>
          <a:chOff x="0" y="0"/>
          <a:chExt cx="0" cy="0"/>
        </a:xfrm>
      </p:grpSpPr>
      <p:sp>
        <p:nvSpPr>
          <p:cNvPr id="14" name="Rectangle 13">
            <a:extLst>
              <a:ext uri="{C183D7F6-B498-43B3-948B-1728B52AA6E4}">
                <adec:decorative xmlns:adec="http://schemas.microsoft.com/office/drawing/2017/decorative" val="1"/>
              </a:ext>
            </a:extLst>
          </p:cNvPr>
          <p:cNvSpPr/>
          <p:nvPr userDrawn="1"/>
        </p:nvSpPr>
        <p:spPr>
          <a:xfrm>
            <a:off x="0" y="6669088"/>
            <a:ext cx="12192000" cy="1889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Date Placeholder 1">
            <a:extLst>
              <a:ext uri="{FF2B5EF4-FFF2-40B4-BE49-F238E27FC236}">
                <a16:creationId xmlns:a16="http://schemas.microsoft.com/office/drawing/2014/main" id="{0438593A-C820-4A34-9EAE-F8CCFF148DE6}"/>
              </a:ext>
            </a:extLst>
          </p:cNvPr>
          <p:cNvSpPr>
            <a:spLocks noGrp="1"/>
          </p:cNvSpPr>
          <p:nvPr>
            <p:ph type="dt" sz="half" idx="10"/>
          </p:nvPr>
        </p:nvSpPr>
        <p:spPr/>
        <p:txBody>
          <a:bodyPr/>
          <a:lstStyle>
            <a:lvl1pPr>
              <a:defRPr>
                <a:noFill/>
              </a:defRPr>
            </a:lvl1pPr>
          </a:lstStyle>
          <a:p>
            <a:fld id="{B96EEFE1-BB9F-4971-B509-498788FCA519}" type="datetime1">
              <a:rPr lang="fi-FI" smtClean="0"/>
              <a:t>28.5.2026</a:t>
            </a:fld>
            <a:endParaRPr lang="fi-FI"/>
          </a:p>
        </p:txBody>
      </p:sp>
      <p:sp>
        <p:nvSpPr>
          <p:cNvPr id="3" name="Footer Placeholder 2">
            <a:extLst>
              <a:ext uri="{FF2B5EF4-FFF2-40B4-BE49-F238E27FC236}">
                <a16:creationId xmlns:a16="http://schemas.microsoft.com/office/drawing/2014/main" id="{111DFA8A-0AA3-4E60-BBEB-723BA2C12DBE}"/>
              </a:ext>
            </a:extLst>
          </p:cNvPr>
          <p:cNvSpPr>
            <a:spLocks noGrp="1"/>
          </p:cNvSpPr>
          <p:nvPr>
            <p:ph type="ftr" sz="quarter" idx="11"/>
          </p:nvPr>
        </p:nvSpPr>
        <p:spPr/>
        <p:txBody>
          <a:bodyPr/>
          <a:lstStyle>
            <a:lvl1pPr>
              <a:defRPr>
                <a:noFill/>
              </a:defRPr>
            </a:lvl1pPr>
          </a:lstStyle>
          <a:p>
            <a:endParaRPr lang="fi-FI" dirty="0"/>
          </a:p>
        </p:txBody>
      </p:sp>
      <p:sp>
        <p:nvSpPr>
          <p:cNvPr id="4" name="Slide Number Placeholder 3">
            <a:extLst>
              <a:ext uri="{FF2B5EF4-FFF2-40B4-BE49-F238E27FC236}">
                <a16:creationId xmlns:a16="http://schemas.microsoft.com/office/drawing/2014/main" id="{67D6416C-56EF-4445-825D-B445F3518D86}"/>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0" name="Group 9">
            <a:extLst>
              <a:ext uri="{C183D7F6-B498-43B3-948B-1728B52AA6E4}">
                <adec:decorative xmlns:adec="http://schemas.microsoft.com/office/drawing/2017/decorative" val="1"/>
              </a:ext>
            </a:extLst>
          </p:cNvPr>
          <p:cNvGrpSpPr>
            <a:grpSpLocks noChangeAspect="1"/>
          </p:cNvGrpSpPr>
          <p:nvPr userDrawn="1"/>
        </p:nvGrpSpPr>
        <p:grpSpPr>
          <a:xfrm>
            <a:off x="4368000" y="1916832"/>
            <a:ext cx="3456000" cy="2239841"/>
            <a:chOff x="4527550" y="2341563"/>
            <a:chExt cx="3135313" cy="2032001"/>
          </a:xfrm>
        </p:grpSpPr>
        <p:sp>
          <p:nvSpPr>
            <p:cNvPr id="7" name="Freeform 6"/>
            <p:cNvSpPr>
              <a:spLocks noEditPoints="1"/>
            </p:cNvSpPr>
            <p:nvPr userDrawn="1"/>
          </p:nvSpPr>
          <p:spPr bwMode="auto">
            <a:xfrm>
              <a:off x="5768975" y="2341563"/>
              <a:ext cx="644525" cy="1463675"/>
            </a:xfrm>
            <a:custGeom>
              <a:avLst/>
              <a:gdLst>
                <a:gd name="T0" fmla="*/ 1546 w 2436"/>
                <a:gd name="T1" fmla="*/ 407 h 5531"/>
                <a:gd name="T2" fmla="*/ 1598 w 2436"/>
                <a:gd name="T3" fmla="*/ 630 h 5531"/>
                <a:gd name="T4" fmla="*/ 1568 w 2436"/>
                <a:gd name="T5" fmla="*/ 815 h 5531"/>
                <a:gd name="T6" fmla="*/ 1415 w 2436"/>
                <a:gd name="T7" fmla="*/ 1055 h 5531"/>
                <a:gd name="T8" fmla="*/ 1005 w 2436"/>
                <a:gd name="T9" fmla="*/ 1539 h 5531"/>
                <a:gd name="T10" fmla="*/ 830 w 2436"/>
                <a:gd name="T11" fmla="*/ 1777 h 5531"/>
                <a:gd name="T12" fmla="*/ 792 w 2436"/>
                <a:gd name="T13" fmla="*/ 1957 h 5531"/>
                <a:gd name="T14" fmla="*/ 831 w 2436"/>
                <a:gd name="T15" fmla="*/ 2231 h 5531"/>
                <a:gd name="T16" fmla="*/ 579 w 2436"/>
                <a:gd name="T17" fmla="*/ 1907 h 5531"/>
                <a:gd name="T18" fmla="*/ 594 w 2436"/>
                <a:gd name="T19" fmla="*/ 1644 h 5531"/>
                <a:gd name="T20" fmla="*/ 740 w 2436"/>
                <a:gd name="T21" fmla="*/ 1385 h 5531"/>
                <a:gd name="T22" fmla="*/ 1262 w 2436"/>
                <a:gd name="T23" fmla="*/ 750 h 5531"/>
                <a:gd name="T24" fmla="*/ 1377 w 2436"/>
                <a:gd name="T25" fmla="*/ 553 h 5531"/>
                <a:gd name="T26" fmla="*/ 1360 w 2436"/>
                <a:gd name="T27" fmla="*/ 427 h 5531"/>
                <a:gd name="T28" fmla="*/ 934 w 2436"/>
                <a:gd name="T29" fmla="*/ 2354 h 5531"/>
                <a:gd name="T30" fmla="*/ 875 w 2436"/>
                <a:gd name="T31" fmla="*/ 2047 h 5531"/>
                <a:gd name="T32" fmla="*/ 914 w 2436"/>
                <a:gd name="T33" fmla="*/ 1844 h 5531"/>
                <a:gd name="T34" fmla="*/ 1089 w 2436"/>
                <a:gd name="T35" fmla="*/ 1610 h 5531"/>
                <a:gd name="T36" fmla="*/ 1560 w 2436"/>
                <a:gd name="T37" fmla="*/ 1133 h 5531"/>
                <a:gd name="T38" fmla="*/ 1670 w 2436"/>
                <a:gd name="T39" fmla="*/ 962 h 5531"/>
                <a:gd name="T40" fmla="*/ 1677 w 2436"/>
                <a:gd name="T41" fmla="*/ 819 h 5531"/>
                <a:gd name="T42" fmla="*/ 1824 w 2436"/>
                <a:gd name="T43" fmla="*/ 727 h 5531"/>
                <a:gd name="T44" fmla="*/ 1907 w 2436"/>
                <a:gd name="T45" fmla="*/ 924 h 5531"/>
                <a:gd name="T46" fmla="*/ 1907 w 2436"/>
                <a:gd name="T47" fmla="*/ 1105 h 5531"/>
                <a:gd name="T48" fmla="*/ 1754 w 2436"/>
                <a:gd name="T49" fmla="*/ 1350 h 5531"/>
                <a:gd name="T50" fmla="*/ 1205 w 2436"/>
                <a:gd name="T51" fmla="*/ 1940 h 5531"/>
                <a:gd name="T52" fmla="*/ 1166 w 2436"/>
                <a:gd name="T53" fmla="*/ 2051 h 5531"/>
                <a:gd name="T54" fmla="*/ 1199 w 2436"/>
                <a:gd name="T55" fmla="*/ 2265 h 5531"/>
                <a:gd name="T56" fmla="*/ 1300 w 2436"/>
                <a:gd name="T57" fmla="*/ 2288 h 5531"/>
                <a:gd name="T58" fmla="*/ 1274 w 2436"/>
                <a:gd name="T59" fmla="*/ 2046 h 5531"/>
                <a:gd name="T60" fmla="*/ 1425 w 2436"/>
                <a:gd name="T61" fmla="*/ 1856 h 5531"/>
                <a:gd name="T62" fmla="*/ 1809 w 2436"/>
                <a:gd name="T63" fmla="*/ 1537 h 5531"/>
                <a:gd name="T64" fmla="*/ 1842 w 2436"/>
                <a:gd name="T65" fmla="*/ 1423 h 5531"/>
                <a:gd name="T66" fmla="*/ 1983 w 2436"/>
                <a:gd name="T67" fmla="*/ 1317 h 5531"/>
                <a:gd name="T68" fmla="*/ 2040 w 2436"/>
                <a:gd name="T69" fmla="*/ 1512 h 5531"/>
                <a:gd name="T70" fmla="*/ 2003 w 2436"/>
                <a:gd name="T71" fmla="*/ 1689 h 5531"/>
                <a:gd name="T72" fmla="*/ 1728 w 2436"/>
                <a:gd name="T73" fmla="*/ 1953 h 5531"/>
                <a:gd name="T74" fmla="*/ 1536 w 2436"/>
                <a:gd name="T75" fmla="*/ 2151 h 5531"/>
                <a:gd name="T76" fmla="*/ 1601 w 2436"/>
                <a:gd name="T77" fmla="*/ 2459 h 5531"/>
                <a:gd name="T78" fmla="*/ 423 w 2436"/>
                <a:gd name="T79" fmla="*/ 1609 h 5531"/>
                <a:gd name="T80" fmla="*/ 401 w 2436"/>
                <a:gd name="T81" fmla="*/ 1358 h 5531"/>
                <a:gd name="T82" fmla="*/ 491 w 2436"/>
                <a:gd name="T83" fmla="*/ 1097 h 5531"/>
                <a:gd name="T84" fmla="*/ 899 w 2436"/>
                <a:gd name="T85" fmla="*/ 506 h 5531"/>
                <a:gd name="T86" fmla="*/ 1043 w 2436"/>
                <a:gd name="T87" fmla="*/ 248 h 5531"/>
                <a:gd name="T88" fmla="*/ 1066 w 2436"/>
                <a:gd name="T89" fmla="*/ 53 h 5531"/>
                <a:gd name="T90" fmla="*/ 1233 w 2436"/>
                <a:gd name="T91" fmla="*/ 151 h 5531"/>
                <a:gd name="T92" fmla="*/ 1262 w 2436"/>
                <a:gd name="T93" fmla="*/ 339 h 5531"/>
                <a:gd name="T94" fmla="*/ 1215 w 2436"/>
                <a:gd name="T95" fmla="*/ 523 h 5531"/>
                <a:gd name="T96" fmla="*/ 993 w 2436"/>
                <a:gd name="T97" fmla="*/ 855 h 5531"/>
                <a:gd name="T98" fmla="*/ 624 w 2436"/>
                <a:gd name="T99" fmla="*/ 1359 h 5531"/>
                <a:gd name="T100" fmla="*/ 525 w 2436"/>
                <a:gd name="T101" fmla="*/ 1581 h 5531"/>
                <a:gd name="T102" fmla="*/ 1430 w 2436"/>
                <a:gd name="T103" fmla="*/ 5531 h 5531"/>
                <a:gd name="T104" fmla="*/ 1148 w 2436"/>
                <a:gd name="T105" fmla="*/ 3342 h 5531"/>
                <a:gd name="T106" fmla="*/ 1395 w 2436"/>
                <a:gd name="T107" fmla="*/ 3320 h 5531"/>
                <a:gd name="T108" fmla="*/ 1066 w 2436"/>
                <a:gd name="T109" fmla="*/ 3199 h 5531"/>
                <a:gd name="T110" fmla="*/ 714 w 2436"/>
                <a:gd name="T111" fmla="*/ 3113 h 5531"/>
                <a:gd name="T112" fmla="*/ 357 w 2436"/>
                <a:gd name="T113" fmla="*/ 2913 h 5531"/>
                <a:gd name="T114" fmla="*/ 124 w 2436"/>
                <a:gd name="T115" fmla="*/ 2699 h 5531"/>
                <a:gd name="T116" fmla="*/ 2436 w 2436"/>
                <a:gd name="T117" fmla="*/ 2535 h 5531"/>
                <a:gd name="T118" fmla="*/ 2204 w 2436"/>
                <a:gd name="T119" fmla="*/ 2822 h 5531"/>
                <a:gd name="T120" fmla="*/ 1917 w 2436"/>
                <a:gd name="T121" fmla="*/ 3031 h 5531"/>
                <a:gd name="T122" fmla="*/ 1629 w 2436"/>
                <a:gd name="T123" fmla="*/ 3150 h 5531"/>
                <a:gd name="T124" fmla="*/ 1289 w 2436"/>
                <a:gd name="T125" fmla="*/ 3205 h 5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6" h="5531">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63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8" name="Freeform 7"/>
            <p:cNvSpPr>
              <a:spLocks noEditPoints="1"/>
            </p:cNvSpPr>
            <p:nvPr userDrawn="1"/>
          </p:nvSpPr>
          <p:spPr bwMode="auto">
            <a:xfrm>
              <a:off x="4694238" y="3829051"/>
              <a:ext cx="2776538" cy="250825"/>
            </a:xfrm>
            <a:custGeom>
              <a:avLst/>
              <a:gdLst>
                <a:gd name="T0" fmla="*/ 10362 w 10493"/>
                <a:gd name="T1" fmla="*/ 658 h 945"/>
                <a:gd name="T2" fmla="*/ 10028 w 10493"/>
                <a:gd name="T3" fmla="*/ 233 h 945"/>
                <a:gd name="T4" fmla="*/ 10067 w 10493"/>
                <a:gd name="T5" fmla="*/ 176 h 945"/>
                <a:gd name="T6" fmla="*/ 10451 w 10493"/>
                <a:gd name="T7" fmla="*/ 629 h 945"/>
                <a:gd name="T8" fmla="*/ 9848 w 10493"/>
                <a:gd name="T9" fmla="*/ 482 h 945"/>
                <a:gd name="T10" fmla="*/ 34 w 10493"/>
                <a:gd name="T11" fmla="*/ 944 h 945"/>
                <a:gd name="T12" fmla="*/ 90 w 10493"/>
                <a:gd name="T13" fmla="*/ 206 h 945"/>
                <a:gd name="T14" fmla="*/ 840 w 10493"/>
                <a:gd name="T15" fmla="*/ 218 h 945"/>
                <a:gd name="T16" fmla="*/ 544 w 10493"/>
                <a:gd name="T17" fmla="*/ 744 h 945"/>
                <a:gd name="T18" fmla="*/ 893 w 10493"/>
                <a:gd name="T19" fmla="*/ 177 h 945"/>
                <a:gd name="T20" fmla="*/ 1495 w 10493"/>
                <a:gd name="T21" fmla="*/ 173 h 945"/>
                <a:gd name="T22" fmla="*/ 1765 w 10493"/>
                <a:gd name="T23" fmla="*/ 167 h 945"/>
                <a:gd name="T24" fmla="*/ 1549 w 10493"/>
                <a:gd name="T25" fmla="*/ 729 h 945"/>
                <a:gd name="T26" fmla="*/ 1601 w 10493"/>
                <a:gd name="T27" fmla="*/ 22 h 945"/>
                <a:gd name="T28" fmla="*/ 1811 w 10493"/>
                <a:gd name="T29" fmla="*/ 75 h 945"/>
                <a:gd name="T30" fmla="*/ 2122 w 10493"/>
                <a:gd name="T31" fmla="*/ 629 h 945"/>
                <a:gd name="T32" fmla="*/ 2447 w 10493"/>
                <a:gd name="T33" fmla="*/ 575 h 945"/>
                <a:gd name="T34" fmla="*/ 2176 w 10493"/>
                <a:gd name="T35" fmla="*/ 212 h 945"/>
                <a:gd name="T36" fmla="*/ 2366 w 10493"/>
                <a:gd name="T37" fmla="*/ 202 h 945"/>
                <a:gd name="T38" fmla="*/ 2430 w 10493"/>
                <a:gd name="T39" fmla="*/ 444 h 945"/>
                <a:gd name="T40" fmla="*/ 2230 w 10493"/>
                <a:gd name="T41" fmla="*/ 789 h 945"/>
                <a:gd name="T42" fmla="*/ 3119 w 10493"/>
                <a:gd name="T43" fmla="*/ 728 h 945"/>
                <a:gd name="T44" fmla="*/ 2693 w 10493"/>
                <a:gd name="T45" fmla="*/ 776 h 945"/>
                <a:gd name="T46" fmla="*/ 2815 w 10493"/>
                <a:gd name="T47" fmla="*/ 173 h 945"/>
                <a:gd name="T48" fmla="*/ 3680 w 10493"/>
                <a:gd name="T49" fmla="*/ 173 h 945"/>
                <a:gd name="T50" fmla="*/ 3359 w 10493"/>
                <a:gd name="T51" fmla="*/ 779 h 945"/>
                <a:gd name="T52" fmla="*/ 3980 w 10493"/>
                <a:gd name="T53" fmla="*/ 203 h 945"/>
                <a:gd name="T54" fmla="*/ 4037 w 10493"/>
                <a:gd name="T55" fmla="*/ 776 h 945"/>
                <a:gd name="T56" fmla="*/ 4310 w 10493"/>
                <a:gd name="T57" fmla="*/ 753 h 945"/>
                <a:gd name="T58" fmla="*/ 4787 w 10493"/>
                <a:gd name="T59" fmla="*/ 746 h 945"/>
                <a:gd name="T60" fmla="*/ 4508 w 10493"/>
                <a:gd name="T61" fmla="*/ 539 h 945"/>
                <a:gd name="T62" fmla="*/ 4572 w 10493"/>
                <a:gd name="T63" fmla="*/ 66 h 945"/>
                <a:gd name="T64" fmla="*/ 4771 w 10493"/>
                <a:gd name="T65" fmla="*/ 14 h 945"/>
                <a:gd name="T66" fmla="*/ 5074 w 10493"/>
                <a:gd name="T67" fmla="*/ 250 h 945"/>
                <a:gd name="T68" fmla="*/ 5581 w 10493"/>
                <a:gd name="T69" fmla="*/ 177 h 945"/>
                <a:gd name="T70" fmla="*/ 5138 w 10493"/>
                <a:gd name="T71" fmla="*/ 748 h 945"/>
                <a:gd name="T72" fmla="*/ 6418 w 10493"/>
                <a:gd name="T73" fmla="*/ 269 h 945"/>
                <a:gd name="T74" fmla="*/ 6167 w 10493"/>
                <a:gd name="T75" fmla="*/ 741 h 945"/>
                <a:gd name="T76" fmla="*/ 6689 w 10493"/>
                <a:gd name="T77" fmla="*/ 218 h 945"/>
                <a:gd name="T78" fmla="*/ 6563 w 10493"/>
                <a:gd name="T79" fmla="*/ 756 h 945"/>
                <a:gd name="T80" fmla="*/ 7243 w 10493"/>
                <a:gd name="T81" fmla="*/ 206 h 945"/>
                <a:gd name="T82" fmla="*/ 7122 w 10493"/>
                <a:gd name="T83" fmla="*/ 744 h 945"/>
                <a:gd name="T84" fmla="*/ 7376 w 10493"/>
                <a:gd name="T85" fmla="*/ 335 h 945"/>
                <a:gd name="T86" fmla="*/ 7980 w 10493"/>
                <a:gd name="T87" fmla="*/ 362 h 945"/>
                <a:gd name="T88" fmla="*/ 7447 w 10493"/>
                <a:gd name="T89" fmla="*/ 720 h 945"/>
                <a:gd name="T90" fmla="*/ 7652 w 10493"/>
                <a:gd name="T91" fmla="*/ 752 h 945"/>
                <a:gd name="T92" fmla="*/ 7756 w 10493"/>
                <a:gd name="T93" fmla="*/ 215 h 945"/>
                <a:gd name="T94" fmla="*/ 8384 w 10493"/>
                <a:gd name="T95" fmla="*/ 176 h 945"/>
                <a:gd name="T96" fmla="*/ 8291 w 10493"/>
                <a:gd name="T97" fmla="*/ 490 h 945"/>
                <a:gd name="T98" fmla="*/ 8291 w 10493"/>
                <a:gd name="T99" fmla="*/ 204 h 945"/>
                <a:gd name="T100" fmla="*/ 8116 w 10493"/>
                <a:gd name="T101" fmla="*/ 723 h 945"/>
                <a:gd name="T102" fmla="*/ 8738 w 10493"/>
                <a:gd name="T103" fmla="*/ 213 h 945"/>
                <a:gd name="T104" fmla="*/ 8640 w 10493"/>
                <a:gd name="T105" fmla="*/ 734 h 945"/>
                <a:gd name="T106" fmla="*/ 8947 w 10493"/>
                <a:gd name="T107" fmla="*/ 734 h 945"/>
                <a:gd name="T108" fmla="*/ 9122 w 10493"/>
                <a:gd name="T109" fmla="*/ 513 h 945"/>
                <a:gd name="T110" fmla="*/ 9109 w 10493"/>
                <a:gd name="T111" fmla="*/ 162 h 945"/>
                <a:gd name="T112" fmla="*/ 8965 w 10493"/>
                <a:gd name="T113" fmla="*/ 243 h 945"/>
                <a:gd name="T114" fmla="*/ 9266 w 10493"/>
                <a:gd name="T115" fmla="*/ 536 h 945"/>
                <a:gd name="T116" fmla="*/ 9808 w 10493"/>
                <a:gd name="T117" fmla="*/ 173 h 945"/>
                <a:gd name="T118" fmla="*/ 9685 w 10493"/>
                <a:gd name="T119" fmla="*/ 776 h 945"/>
                <a:gd name="T120" fmla="*/ 9336 w 10493"/>
                <a:gd name="T121" fmla="*/ 31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93" h="945">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 name="Freeform 8"/>
            <p:cNvSpPr>
              <a:spLocks noEditPoints="1"/>
            </p:cNvSpPr>
            <p:nvPr userDrawn="1"/>
          </p:nvSpPr>
          <p:spPr bwMode="auto">
            <a:xfrm>
              <a:off x="4527550" y="4124326"/>
              <a:ext cx="3135313" cy="249238"/>
            </a:xfrm>
            <a:custGeom>
              <a:avLst/>
              <a:gdLst>
                <a:gd name="T0" fmla="*/ 11670 w 11852"/>
                <a:gd name="T1" fmla="*/ 81 h 944"/>
                <a:gd name="T2" fmla="*/ 11473 w 11852"/>
                <a:gd name="T3" fmla="*/ 57 h 944"/>
                <a:gd name="T4" fmla="*/ 11758 w 11852"/>
                <a:gd name="T5" fmla="*/ 651 h 944"/>
                <a:gd name="T6" fmla="*/ 11365 w 11852"/>
                <a:gd name="T7" fmla="*/ 747 h 944"/>
                <a:gd name="T8" fmla="*/ 246 w 11852"/>
                <a:gd name="T9" fmla="*/ 721 h 944"/>
                <a:gd name="T10" fmla="*/ 546 w 11852"/>
                <a:gd name="T11" fmla="*/ 176 h 944"/>
                <a:gd name="T12" fmla="*/ 366 w 11852"/>
                <a:gd name="T13" fmla="*/ 788 h 944"/>
                <a:gd name="T14" fmla="*/ 695 w 11852"/>
                <a:gd name="T15" fmla="*/ 777 h 944"/>
                <a:gd name="T16" fmla="*/ 1248 w 11852"/>
                <a:gd name="T17" fmla="*/ 687 h 944"/>
                <a:gd name="T18" fmla="*/ 1216 w 11852"/>
                <a:gd name="T19" fmla="*/ 775 h 944"/>
                <a:gd name="T20" fmla="*/ 1580 w 11852"/>
                <a:gd name="T21" fmla="*/ 279 h 944"/>
                <a:gd name="T22" fmla="*/ 1498 w 11852"/>
                <a:gd name="T23" fmla="*/ 294 h 944"/>
                <a:gd name="T24" fmla="*/ 1850 w 11852"/>
                <a:gd name="T25" fmla="*/ 218 h 944"/>
                <a:gd name="T26" fmla="*/ 2022 w 11852"/>
                <a:gd name="T27" fmla="*/ 782 h 944"/>
                <a:gd name="T28" fmla="*/ 2696 w 11852"/>
                <a:gd name="T29" fmla="*/ 403 h 944"/>
                <a:gd name="T30" fmla="*/ 2809 w 11852"/>
                <a:gd name="T31" fmla="*/ 630 h 944"/>
                <a:gd name="T32" fmla="*/ 3215 w 11852"/>
                <a:gd name="T33" fmla="*/ 175 h 944"/>
                <a:gd name="T34" fmla="*/ 3385 w 11852"/>
                <a:gd name="T35" fmla="*/ 741 h 944"/>
                <a:gd name="T36" fmla="*/ 3253 w 11852"/>
                <a:gd name="T37" fmla="*/ 268 h 944"/>
                <a:gd name="T38" fmla="*/ 3040 w 11852"/>
                <a:gd name="T39" fmla="*/ 776 h 944"/>
                <a:gd name="T40" fmla="*/ 3499 w 11852"/>
                <a:gd name="T41" fmla="*/ 694 h 944"/>
                <a:gd name="T42" fmla="*/ 3742 w 11852"/>
                <a:gd name="T43" fmla="*/ 520 h 944"/>
                <a:gd name="T44" fmla="*/ 3707 w 11852"/>
                <a:gd name="T45" fmla="*/ 162 h 944"/>
                <a:gd name="T46" fmla="*/ 3546 w 11852"/>
                <a:gd name="T47" fmla="*/ 272 h 944"/>
                <a:gd name="T48" fmla="*/ 3865 w 11852"/>
                <a:gd name="T49" fmla="*/ 622 h 944"/>
                <a:gd name="T50" fmla="*/ 4100 w 11852"/>
                <a:gd name="T51" fmla="*/ 205 h 944"/>
                <a:gd name="T52" fmla="*/ 3994 w 11852"/>
                <a:gd name="T53" fmla="*/ 723 h 944"/>
                <a:gd name="T54" fmla="*/ 4628 w 11852"/>
                <a:gd name="T55" fmla="*/ 217 h 944"/>
                <a:gd name="T56" fmla="*/ 4412 w 11852"/>
                <a:gd name="T57" fmla="*/ 574 h 944"/>
                <a:gd name="T58" fmla="*/ 4859 w 11852"/>
                <a:gd name="T59" fmla="*/ 177 h 944"/>
                <a:gd name="T60" fmla="*/ 5086 w 11852"/>
                <a:gd name="T61" fmla="*/ 746 h 944"/>
                <a:gd name="T62" fmla="*/ 5540 w 11852"/>
                <a:gd name="T63" fmla="*/ 481 h 944"/>
                <a:gd name="T64" fmla="*/ 6137 w 11852"/>
                <a:gd name="T65" fmla="*/ 283 h 944"/>
                <a:gd name="T66" fmla="*/ 5664 w 11852"/>
                <a:gd name="T67" fmla="*/ 739 h 944"/>
                <a:gd name="T68" fmla="*/ 5873 w 11852"/>
                <a:gd name="T69" fmla="*/ 752 h 944"/>
                <a:gd name="T70" fmla="*/ 5851 w 11852"/>
                <a:gd name="T71" fmla="*/ 196 h 944"/>
                <a:gd name="T72" fmla="*/ 6476 w 11852"/>
                <a:gd name="T73" fmla="*/ 775 h 944"/>
                <a:gd name="T74" fmla="*/ 6642 w 11852"/>
                <a:gd name="T75" fmla="*/ 224 h 944"/>
                <a:gd name="T76" fmla="*/ 6600 w 11852"/>
                <a:gd name="T77" fmla="*/ 474 h 944"/>
                <a:gd name="T78" fmla="*/ 7076 w 11852"/>
                <a:gd name="T79" fmla="*/ 814 h 944"/>
                <a:gd name="T80" fmla="*/ 7014 w 11852"/>
                <a:gd name="T81" fmla="*/ 747 h 944"/>
                <a:gd name="T82" fmla="*/ 7561 w 11852"/>
                <a:gd name="T83" fmla="*/ 409 h 944"/>
                <a:gd name="T84" fmla="*/ 7379 w 11852"/>
                <a:gd name="T85" fmla="*/ 778 h 944"/>
                <a:gd name="T86" fmla="*/ 7830 w 11852"/>
                <a:gd name="T87" fmla="*/ 204 h 944"/>
                <a:gd name="T88" fmla="*/ 8308 w 11852"/>
                <a:gd name="T89" fmla="*/ 176 h 944"/>
                <a:gd name="T90" fmla="*/ 8846 w 11852"/>
                <a:gd name="T91" fmla="*/ 595 h 944"/>
                <a:gd name="T92" fmla="*/ 8467 w 11852"/>
                <a:gd name="T93" fmla="*/ 746 h 944"/>
                <a:gd name="T94" fmla="*/ 8550 w 11852"/>
                <a:gd name="T95" fmla="*/ 1 h 944"/>
                <a:gd name="T96" fmla="*/ 8724 w 11852"/>
                <a:gd name="T97" fmla="*/ 8 h 944"/>
                <a:gd name="T98" fmla="*/ 9161 w 11852"/>
                <a:gd name="T99" fmla="*/ 748 h 944"/>
                <a:gd name="T100" fmla="*/ 9095 w 11852"/>
                <a:gd name="T101" fmla="*/ 469 h 944"/>
                <a:gd name="T102" fmla="*/ 9379 w 11852"/>
                <a:gd name="T103" fmla="*/ 249 h 944"/>
                <a:gd name="T104" fmla="*/ 9113 w 11852"/>
                <a:gd name="T105" fmla="*/ 382 h 944"/>
                <a:gd name="T106" fmla="*/ 9331 w 11852"/>
                <a:gd name="T107" fmla="*/ 745 h 944"/>
                <a:gd name="T108" fmla="*/ 9974 w 11852"/>
                <a:gd name="T109" fmla="*/ 214 h 944"/>
                <a:gd name="T110" fmla="*/ 9714 w 11852"/>
                <a:gd name="T111" fmla="*/ 751 h 944"/>
                <a:gd name="T112" fmla="*/ 9523 w 11852"/>
                <a:gd name="T113" fmla="*/ 175 h 944"/>
                <a:gd name="T114" fmla="*/ 10579 w 11852"/>
                <a:gd name="T115" fmla="*/ 172 h 944"/>
                <a:gd name="T116" fmla="*/ 10290 w 11852"/>
                <a:gd name="T117" fmla="*/ 750 h 944"/>
                <a:gd name="T118" fmla="*/ 10853 w 11852"/>
                <a:gd name="T119" fmla="*/ 212 h 944"/>
                <a:gd name="T120" fmla="*/ 10745 w 11852"/>
                <a:gd name="T121" fmla="*/ 74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2" h="944">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7" name="Freeform 16">
            <a:hlinkClick r:id="rId2" tooltip="Twitter"/>
            <a:extLst>
              <a:ext uri="{C183D7F6-B498-43B3-948B-1728B52AA6E4}">
                <adec:decorative xmlns:adec="http://schemas.microsoft.com/office/drawing/2017/decorative" val="1"/>
              </a:ext>
            </a:extLst>
          </p:cNvPr>
          <p:cNvSpPr>
            <a:spLocks noChangeAspect="1" noEditPoints="1"/>
          </p:cNvSpPr>
          <p:nvPr userDrawn="1"/>
        </p:nvSpPr>
        <p:spPr bwMode="auto">
          <a:xfrm>
            <a:off x="6312024" y="5013176"/>
            <a:ext cx="288000" cy="288000"/>
          </a:xfrm>
          <a:custGeom>
            <a:avLst/>
            <a:gdLst>
              <a:gd name="T0" fmla="*/ 1215 w 2806"/>
              <a:gd name="T1" fmla="*/ 2154 h 2806"/>
              <a:gd name="T2" fmla="*/ 1391 w 2806"/>
              <a:gd name="T3" fmla="*/ 2115 h 2806"/>
              <a:gd name="T4" fmla="*/ 1549 w 2806"/>
              <a:gd name="T5" fmla="*/ 2052 h 2806"/>
              <a:gd name="T6" fmla="*/ 1690 w 2806"/>
              <a:gd name="T7" fmla="*/ 1968 h 2806"/>
              <a:gd name="T8" fmla="*/ 1813 w 2806"/>
              <a:gd name="T9" fmla="*/ 1866 h 2806"/>
              <a:gd name="T10" fmla="*/ 1917 w 2806"/>
              <a:gd name="T11" fmla="*/ 1747 h 2806"/>
              <a:gd name="T12" fmla="*/ 2002 w 2806"/>
              <a:gd name="T13" fmla="*/ 1618 h 2806"/>
              <a:gd name="T14" fmla="*/ 2069 w 2806"/>
              <a:gd name="T15" fmla="*/ 1479 h 2806"/>
              <a:gd name="T16" fmla="*/ 2115 w 2806"/>
              <a:gd name="T17" fmla="*/ 1336 h 2806"/>
              <a:gd name="T18" fmla="*/ 2144 w 2806"/>
              <a:gd name="T19" fmla="*/ 1166 h 2806"/>
              <a:gd name="T20" fmla="*/ 2148 w 2806"/>
              <a:gd name="T21" fmla="*/ 1022 h 2806"/>
              <a:gd name="T22" fmla="*/ 2264 w 2806"/>
              <a:gd name="T23" fmla="*/ 918 h 2806"/>
              <a:gd name="T24" fmla="*/ 2340 w 2806"/>
              <a:gd name="T25" fmla="*/ 822 h 2806"/>
              <a:gd name="T26" fmla="*/ 2176 w 2806"/>
              <a:gd name="T27" fmla="*/ 873 h 2806"/>
              <a:gd name="T28" fmla="*/ 2175 w 2806"/>
              <a:gd name="T29" fmla="*/ 842 h 2806"/>
              <a:gd name="T30" fmla="*/ 2242 w 2806"/>
              <a:gd name="T31" fmla="*/ 764 h 2806"/>
              <a:gd name="T32" fmla="*/ 2288 w 2806"/>
              <a:gd name="T33" fmla="*/ 670 h 2806"/>
              <a:gd name="T34" fmla="*/ 2139 w 2806"/>
              <a:gd name="T35" fmla="*/ 738 h 2806"/>
              <a:gd name="T36" fmla="*/ 2016 w 2806"/>
              <a:gd name="T37" fmla="*/ 737 h 2806"/>
              <a:gd name="T38" fmla="*/ 1919 w 2806"/>
              <a:gd name="T39" fmla="*/ 674 h 2806"/>
              <a:gd name="T40" fmla="*/ 1804 w 2806"/>
              <a:gd name="T41" fmla="*/ 644 h 2806"/>
              <a:gd name="T42" fmla="*/ 1685 w 2806"/>
              <a:gd name="T43" fmla="*/ 649 h 2806"/>
              <a:gd name="T44" fmla="*/ 1580 w 2806"/>
              <a:gd name="T45" fmla="*/ 689 h 2806"/>
              <a:gd name="T46" fmla="*/ 1491 w 2806"/>
              <a:gd name="T47" fmla="*/ 754 h 2806"/>
              <a:gd name="T48" fmla="*/ 1425 w 2806"/>
              <a:gd name="T49" fmla="*/ 844 h 2806"/>
              <a:gd name="T50" fmla="*/ 1391 w 2806"/>
              <a:gd name="T51" fmla="*/ 930 h 2806"/>
              <a:gd name="T52" fmla="*/ 1380 w 2806"/>
              <a:gd name="T53" fmla="*/ 1049 h 2806"/>
              <a:gd name="T54" fmla="*/ 1329 w 2806"/>
              <a:gd name="T55" fmla="*/ 1110 h 2806"/>
              <a:gd name="T56" fmla="*/ 1157 w 2806"/>
              <a:gd name="T57" fmla="*/ 1077 h 2806"/>
              <a:gd name="T58" fmla="*/ 995 w 2806"/>
              <a:gd name="T59" fmla="*/ 1019 h 2806"/>
              <a:gd name="T60" fmla="*/ 846 w 2806"/>
              <a:gd name="T61" fmla="*/ 938 h 2806"/>
              <a:gd name="T62" fmla="*/ 713 w 2806"/>
              <a:gd name="T63" fmla="*/ 835 h 2806"/>
              <a:gd name="T64" fmla="*/ 596 w 2806"/>
              <a:gd name="T65" fmla="*/ 712 h 2806"/>
              <a:gd name="T66" fmla="*/ 558 w 2806"/>
              <a:gd name="T67" fmla="*/ 804 h 2806"/>
              <a:gd name="T68" fmla="*/ 544 w 2806"/>
              <a:gd name="T69" fmla="*/ 892 h 2806"/>
              <a:gd name="T70" fmla="*/ 549 w 2806"/>
              <a:gd name="T71" fmla="*/ 967 h 2806"/>
              <a:gd name="T72" fmla="*/ 577 w 2806"/>
              <a:gd name="T73" fmla="*/ 1058 h 2806"/>
              <a:gd name="T74" fmla="*/ 630 w 2806"/>
              <a:gd name="T75" fmla="*/ 1148 h 2806"/>
              <a:gd name="T76" fmla="*/ 704 w 2806"/>
              <a:gd name="T77" fmla="*/ 1225 h 2806"/>
              <a:gd name="T78" fmla="*/ 603 w 2806"/>
              <a:gd name="T79" fmla="*/ 1205 h 2806"/>
              <a:gd name="T80" fmla="*/ 542 w 2806"/>
              <a:gd name="T81" fmla="*/ 1200 h 2806"/>
              <a:gd name="T82" fmla="*/ 559 w 2806"/>
              <a:gd name="T83" fmla="*/ 1299 h 2806"/>
              <a:gd name="T84" fmla="*/ 601 w 2806"/>
              <a:gd name="T85" fmla="*/ 1388 h 2806"/>
              <a:gd name="T86" fmla="*/ 652 w 2806"/>
              <a:gd name="T87" fmla="*/ 1451 h 2806"/>
              <a:gd name="T88" fmla="*/ 728 w 2806"/>
              <a:gd name="T89" fmla="*/ 1512 h 2806"/>
              <a:gd name="T90" fmla="*/ 818 w 2806"/>
              <a:gd name="T91" fmla="*/ 1551 h 2806"/>
              <a:gd name="T92" fmla="*/ 775 w 2806"/>
              <a:gd name="T93" fmla="*/ 1571 h 2806"/>
              <a:gd name="T94" fmla="*/ 682 w 2806"/>
              <a:gd name="T95" fmla="*/ 1580 h 2806"/>
              <a:gd name="T96" fmla="*/ 721 w 2806"/>
              <a:gd name="T97" fmla="*/ 1659 h 2806"/>
              <a:gd name="T98" fmla="*/ 777 w 2806"/>
              <a:gd name="T99" fmla="*/ 1727 h 2806"/>
              <a:gd name="T100" fmla="*/ 848 w 2806"/>
              <a:gd name="T101" fmla="*/ 1779 h 2806"/>
              <a:gd name="T102" fmla="*/ 929 w 2806"/>
              <a:gd name="T103" fmla="*/ 1816 h 2806"/>
              <a:gd name="T104" fmla="*/ 1036 w 2806"/>
              <a:gd name="T105" fmla="*/ 1832 h 2806"/>
              <a:gd name="T106" fmla="*/ 930 w 2806"/>
              <a:gd name="T107" fmla="*/ 1901 h 2806"/>
              <a:gd name="T108" fmla="*/ 770 w 2806"/>
              <a:gd name="T109" fmla="*/ 1968 h 2806"/>
              <a:gd name="T110" fmla="*/ 625 w 2806"/>
              <a:gd name="T111" fmla="*/ 1994 h 2806"/>
              <a:gd name="T112" fmla="*/ 489 w 2806"/>
              <a:gd name="T113" fmla="*/ 1994 h 2806"/>
              <a:gd name="T114" fmla="*/ 600 w 2806"/>
              <a:gd name="T115" fmla="*/ 2065 h 2806"/>
              <a:gd name="T116" fmla="*/ 819 w 2806"/>
              <a:gd name="T117" fmla="*/ 2138 h 2806"/>
              <a:gd name="T118" fmla="*/ 935 w 2806"/>
              <a:gd name="T119" fmla="*/ 2158 h 2806"/>
              <a:gd name="T120" fmla="*/ 0 w 2806"/>
              <a:gd name="T121" fmla="*/ 0 h 2806"/>
              <a:gd name="T122" fmla="*/ 2806 w 2806"/>
              <a:gd name="T123" fmla="*/ 1403 h 2806"/>
              <a:gd name="T124" fmla="*/ 0 w 2806"/>
              <a:gd name="T125" fmla="*/ 2806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6" h="2806">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8" name="Freeform 17">
            <a:hlinkClick r:id="rId3" tooltip="Facebook"/>
            <a:extLst>
              <a:ext uri="{C183D7F6-B498-43B3-948B-1728B52AA6E4}">
                <adec:decorative xmlns:adec="http://schemas.microsoft.com/office/drawing/2017/decorative" val="1"/>
              </a:ext>
            </a:extLst>
          </p:cNvPr>
          <p:cNvSpPr>
            <a:spLocks noChangeAspect="1" noEditPoints="1"/>
          </p:cNvSpPr>
          <p:nvPr userDrawn="1"/>
        </p:nvSpPr>
        <p:spPr bwMode="auto">
          <a:xfrm>
            <a:off x="5231422" y="5012630"/>
            <a:ext cx="288514" cy="288000"/>
          </a:xfrm>
          <a:custGeom>
            <a:avLst/>
            <a:gdLst>
              <a:gd name="T0" fmla="*/ 1541 w 2807"/>
              <a:gd name="T1" fmla="*/ 2287 h 2806"/>
              <a:gd name="T2" fmla="*/ 1541 w 2807"/>
              <a:gd name="T3" fmla="*/ 1481 h 2806"/>
              <a:gd name="T4" fmla="*/ 1812 w 2807"/>
              <a:gd name="T5" fmla="*/ 1481 h 2806"/>
              <a:gd name="T6" fmla="*/ 1853 w 2807"/>
              <a:gd name="T7" fmla="*/ 1166 h 2806"/>
              <a:gd name="T8" fmla="*/ 1541 w 2807"/>
              <a:gd name="T9" fmla="*/ 1166 h 2806"/>
              <a:gd name="T10" fmla="*/ 1541 w 2807"/>
              <a:gd name="T11" fmla="*/ 965 h 2806"/>
              <a:gd name="T12" fmla="*/ 1542 w 2807"/>
              <a:gd name="T13" fmla="*/ 933 h 2806"/>
              <a:gd name="T14" fmla="*/ 1547 w 2807"/>
              <a:gd name="T15" fmla="*/ 903 h 2806"/>
              <a:gd name="T16" fmla="*/ 1556 w 2807"/>
              <a:gd name="T17" fmla="*/ 877 h 2806"/>
              <a:gd name="T18" fmla="*/ 1569 w 2807"/>
              <a:gd name="T19" fmla="*/ 855 h 2806"/>
              <a:gd name="T20" fmla="*/ 1590 w 2807"/>
              <a:gd name="T21" fmla="*/ 837 h 2806"/>
              <a:gd name="T22" fmla="*/ 1618 w 2807"/>
              <a:gd name="T23" fmla="*/ 824 h 2806"/>
              <a:gd name="T24" fmla="*/ 1652 w 2807"/>
              <a:gd name="T25" fmla="*/ 815 h 2806"/>
              <a:gd name="T26" fmla="*/ 1673 w 2807"/>
              <a:gd name="T27" fmla="*/ 813 h 2806"/>
              <a:gd name="T28" fmla="*/ 1697 w 2807"/>
              <a:gd name="T29" fmla="*/ 813 h 2806"/>
              <a:gd name="T30" fmla="*/ 1862 w 2807"/>
              <a:gd name="T31" fmla="*/ 813 h 2806"/>
              <a:gd name="T32" fmla="*/ 1862 w 2807"/>
              <a:gd name="T33" fmla="*/ 530 h 2806"/>
              <a:gd name="T34" fmla="*/ 1773 w 2807"/>
              <a:gd name="T35" fmla="*/ 523 h 2806"/>
              <a:gd name="T36" fmla="*/ 1703 w 2807"/>
              <a:gd name="T37" fmla="*/ 521 h 2806"/>
              <a:gd name="T38" fmla="*/ 1620 w 2807"/>
              <a:gd name="T39" fmla="*/ 518 h 2806"/>
              <a:gd name="T40" fmla="*/ 1577 w 2807"/>
              <a:gd name="T41" fmla="*/ 521 h 2806"/>
              <a:gd name="T42" fmla="*/ 1535 w 2807"/>
              <a:gd name="T43" fmla="*/ 526 h 2806"/>
              <a:gd name="T44" fmla="*/ 1494 w 2807"/>
              <a:gd name="T45" fmla="*/ 534 h 2806"/>
              <a:gd name="T46" fmla="*/ 1455 w 2807"/>
              <a:gd name="T47" fmla="*/ 545 h 2806"/>
              <a:gd name="T48" fmla="*/ 1420 w 2807"/>
              <a:gd name="T49" fmla="*/ 560 h 2806"/>
              <a:gd name="T50" fmla="*/ 1387 w 2807"/>
              <a:gd name="T51" fmla="*/ 579 h 2806"/>
              <a:gd name="T52" fmla="*/ 1356 w 2807"/>
              <a:gd name="T53" fmla="*/ 601 h 2806"/>
              <a:gd name="T54" fmla="*/ 1328 w 2807"/>
              <a:gd name="T55" fmla="*/ 626 h 2806"/>
              <a:gd name="T56" fmla="*/ 1303 w 2807"/>
              <a:gd name="T57" fmla="*/ 653 h 2806"/>
              <a:gd name="T58" fmla="*/ 1281 w 2807"/>
              <a:gd name="T59" fmla="*/ 684 h 2806"/>
              <a:gd name="T60" fmla="*/ 1261 w 2807"/>
              <a:gd name="T61" fmla="*/ 719 h 2806"/>
              <a:gd name="T62" fmla="*/ 1245 w 2807"/>
              <a:gd name="T63" fmla="*/ 756 h 2806"/>
              <a:gd name="T64" fmla="*/ 1233 w 2807"/>
              <a:gd name="T65" fmla="*/ 796 h 2806"/>
              <a:gd name="T66" fmla="*/ 1224 w 2807"/>
              <a:gd name="T67" fmla="*/ 839 h 2806"/>
              <a:gd name="T68" fmla="*/ 1218 w 2807"/>
              <a:gd name="T69" fmla="*/ 886 h 2806"/>
              <a:gd name="T70" fmla="*/ 1215 w 2807"/>
              <a:gd name="T71" fmla="*/ 934 h 2806"/>
              <a:gd name="T72" fmla="*/ 1215 w 2807"/>
              <a:gd name="T73" fmla="*/ 1166 h 2806"/>
              <a:gd name="T74" fmla="*/ 944 w 2807"/>
              <a:gd name="T75" fmla="*/ 1166 h 2806"/>
              <a:gd name="T76" fmla="*/ 944 w 2807"/>
              <a:gd name="T77" fmla="*/ 1481 h 2806"/>
              <a:gd name="T78" fmla="*/ 1215 w 2807"/>
              <a:gd name="T79" fmla="*/ 1481 h 2806"/>
              <a:gd name="T80" fmla="*/ 1215 w 2807"/>
              <a:gd name="T81" fmla="*/ 2287 h 2806"/>
              <a:gd name="T82" fmla="*/ 1541 w 2807"/>
              <a:gd name="T83" fmla="*/ 2287 h 2806"/>
              <a:gd name="T84" fmla="*/ 0 w 2807"/>
              <a:gd name="T85" fmla="*/ 0 h 2806"/>
              <a:gd name="T86" fmla="*/ 702 w 2807"/>
              <a:gd name="T87" fmla="*/ 0 h 2806"/>
              <a:gd name="T88" fmla="*/ 1403 w 2807"/>
              <a:gd name="T89" fmla="*/ 0 h 2806"/>
              <a:gd name="T90" fmla="*/ 2105 w 2807"/>
              <a:gd name="T91" fmla="*/ 0 h 2806"/>
              <a:gd name="T92" fmla="*/ 2807 w 2807"/>
              <a:gd name="T93" fmla="*/ 0 h 2806"/>
              <a:gd name="T94" fmla="*/ 2807 w 2807"/>
              <a:gd name="T95" fmla="*/ 701 h 2806"/>
              <a:gd name="T96" fmla="*/ 2807 w 2807"/>
              <a:gd name="T97" fmla="*/ 1403 h 2806"/>
              <a:gd name="T98" fmla="*/ 2807 w 2807"/>
              <a:gd name="T99" fmla="*/ 2104 h 2806"/>
              <a:gd name="T100" fmla="*/ 2807 w 2807"/>
              <a:gd name="T101" fmla="*/ 2806 h 2806"/>
              <a:gd name="T102" fmla="*/ 2105 w 2807"/>
              <a:gd name="T103" fmla="*/ 2806 h 2806"/>
              <a:gd name="T104" fmla="*/ 1403 w 2807"/>
              <a:gd name="T105" fmla="*/ 2806 h 2806"/>
              <a:gd name="T106" fmla="*/ 702 w 2807"/>
              <a:gd name="T107" fmla="*/ 2806 h 2806"/>
              <a:gd name="T108" fmla="*/ 0 w 2807"/>
              <a:gd name="T109" fmla="*/ 2806 h 2806"/>
              <a:gd name="T110" fmla="*/ 0 w 2807"/>
              <a:gd name="T111" fmla="*/ 2104 h 2806"/>
              <a:gd name="T112" fmla="*/ 0 w 2807"/>
              <a:gd name="T113" fmla="*/ 1403 h 2806"/>
              <a:gd name="T114" fmla="*/ 0 w 2807"/>
              <a:gd name="T115" fmla="*/ 701 h 2806"/>
              <a:gd name="T116" fmla="*/ 0 w 2807"/>
              <a:gd name="T117" fmla="*/ 0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07" h="2806">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9" name="Freeform 18">
            <a:hlinkClick r:id="rId4" tooltip="LinkedIn"/>
            <a:extLst>
              <a:ext uri="{C183D7F6-B498-43B3-948B-1728B52AA6E4}">
                <adec:decorative xmlns:adec="http://schemas.microsoft.com/office/drawing/2017/decorative" val="1"/>
              </a:ext>
            </a:extLst>
          </p:cNvPr>
          <p:cNvSpPr>
            <a:spLocks noChangeAspect="1" noEditPoints="1"/>
          </p:cNvSpPr>
          <p:nvPr userDrawn="1"/>
        </p:nvSpPr>
        <p:spPr bwMode="auto">
          <a:xfrm>
            <a:off x="5952016" y="5012630"/>
            <a:ext cx="288000" cy="288000"/>
          </a:xfrm>
          <a:custGeom>
            <a:avLst/>
            <a:gdLst>
              <a:gd name="T0" fmla="*/ 962 w 2804"/>
              <a:gd name="T1" fmla="*/ 2198 h 2806"/>
              <a:gd name="T2" fmla="*/ 798 w 2804"/>
              <a:gd name="T3" fmla="*/ 609 h 2806"/>
              <a:gd name="T4" fmla="*/ 845 w 2804"/>
              <a:gd name="T5" fmla="*/ 615 h 2806"/>
              <a:gd name="T6" fmla="*/ 904 w 2804"/>
              <a:gd name="T7" fmla="*/ 641 h 2806"/>
              <a:gd name="T8" fmla="*/ 950 w 2804"/>
              <a:gd name="T9" fmla="*/ 685 h 2806"/>
              <a:gd name="T10" fmla="*/ 973 w 2804"/>
              <a:gd name="T11" fmla="*/ 725 h 2806"/>
              <a:gd name="T12" fmla="*/ 984 w 2804"/>
              <a:gd name="T13" fmla="*/ 761 h 2806"/>
              <a:gd name="T14" fmla="*/ 986 w 2804"/>
              <a:gd name="T15" fmla="*/ 829 h 2806"/>
              <a:gd name="T16" fmla="*/ 973 w 2804"/>
              <a:gd name="T17" fmla="*/ 875 h 2806"/>
              <a:gd name="T18" fmla="*/ 933 w 2804"/>
              <a:gd name="T19" fmla="*/ 935 h 2806"/>
              <a:gd name="T20" fmla="*/ 888 w 2804"/>
              <a:gd name="T21" fmla="*/ 969 h 2806"/>
              <a:gd name="T22" fmla="*/ 855 w 2804"/>
              <a:gd name="T23" fmla="*/ 982 h 2806"/>
              <a:gd name="T24" fmla="*/ 798 w 2804"/>
              <a:gd name="T25" fmla="*/ 991 h 2806"/>
              <a:gd name="T26" fmla="*/ 749 w 2804"/>
              <a:gd name="T27" fmla="*/ 985 h 2806"/>
              <a:gd name="T28" fmla="*/ 690 w 2804"/>
              <a:gd name="T29" fmla="*/ 959 h 2806"/>
              <a:gd name="T30" fmla="*/ 644 w 2804"/>
              <a:gd name="T31" fmla="*/ 914 h 2806"/>
              <a:gd name="T32" fmla="*/ 621 w 2804"/>
              <a:gd name="T33" fmla="*/ 875 h 2806"/>
              <a:gd name="T34" fmla="*/ 610 w 2804"/>
              <a:gd name="T35" fmla="*/ 839 h 2806"/>
              <a:gd name="T36" fmla="*/ 608 w 2804"/>
              <a:gd name="T37" fmla="*/ 771 h 2806"/>
              <a:gd name="T38" fmla="*/ 621 w 2804"/>
              <a:gd name="T39" fmla="*/ 725 h 2806"/>
              <a:gd name="T40" fmla="*/ 662 w 2804"/>
              <a:gd name="T41" fmla="*/ 664 h 2806"/>
              <a:gd name="T42" fmla="*/ 706 w 2804"/>
              <a:gd name="T43" fmla="*/ 632 h 2806"/>
              <a:gd name="T44" fmla="*/ 749 w 2804"/>
              <a:gd name="T45" fmla="*/ 615 h 2806"/>
              <a:gd name="T46" fmla="*/ 798 w 2804"/>
              <a:gd name="T47" fmla="*/ 609 h 2806"/>
              <a:gd name="T48" fmla="*/ 1491 w 2804"/>
              <a:gd name="T49" fmla="*/ 1282 h 2806"/>
              <a:gd name="T50" fmla="*/ 1521 w 2804"/>
              <a:gd name="T51" fmla="*/ 1235 h 2806"/>
              <a:gd name="T52" fmla="*/ 1583 w 2804"/>
              <a:gd name="T53" fmla="*/ 1176 h 2806"/>
              <a:gd name="T54" fmla="*/ 1656 w 2804"/>
              <a:gd name="T55" fmla="*/ 1137 h 2806"/>
              <a:gd name="T56" fmla="*/ 1718 w 2804"/>
              <a:gd name="T57" fmla="*/ 1118 h 2806"/>
              <a:gd name="T58" fmla="*/ 1773 w 2804"/>
              <a:gd name="T59" fmla="*/ 1111 h 2806"/>
              <a:gd name="T60" fmla="*/ 1862 w 2804"/>
              <a:gd name="T61" fmla="*/ 1112 h 2806"/>
              <a:gd name="T62" fmla="*/ 1940 w 2804"/>
              <a:gd name="T63" fmla="*/ 1126 h 2806"/>
              <a:gd name="T64" fmla="*/ 2024 w 2804"/>
              <a:gd name="T65" fmla="*/ 1159 h 2806"/>
              <a:gd name="T66" fmla="*/ 2067 w 2804"/>
              <a:gd name="T67" fmla="*/ 1188 h 2806"/>
              <a:gd name="T68" fmla="*/ 2096 w 2804"/>
              <a:gd name="T69" fmla="*/ 1216 h 2806"/>
              <a:gd name="T70" fmla="*/ 2120 w 2804"/>
              <a:gd name="T71" fmla="*/ 1247 h 2806"/>
              <a:gd name="T72" fmla="*/ 2140 w 2804"/>
              <a:gd name="T73" fmla="*/ 1282 h 2806"/>
              <a:gd name="T74" fmla="*/ 2161 w 2804"/>
              <a:gd name="T75" fmla="*/ 1330 h 2806"/>
              <a:gd name="T76" fmla="*/ 2183 w 2804"/>
              <a:gd name="T77" fmla="*/ 1417 h 2806"/>
              <a:gd name="T78" fmla="*/ 2193 w 2804"/>
              <a:gd name="T79" fmla="*/ 1487 h 2806"/>
              <a:gd name="T80" fmla="*/ 2198 w 2804"/>
              <a:gd name="T81" fmla="*/ 1588 h 2806"/>
              <a:gd name="T82" fmla="*/ 1868 w 2804"/>
              <a:gd name="T83" fmla="*/ 1681 h 2806"/>
              <a:gd name="T84" fmla="*/ 1864 w 2804"/>
              <a:gd name="T85" fmla="*/ 1574 h 2806"/>
              <a:gd name="T86" fmla="*/ 1853 w 2804"/>
              <a:gd name="T87" fmla="*/ 1515 h 2806"/>
              <a:gd name="T88" fmla="*/ 1837 w 2804"/>
              <a:gd name="T89" fmla="*/ 1475 h 2806"/>
              <a:gd name="T90" fmla="*/ 1811 w 2804"/>
              <a:gd name="T91" fmla="*/ 1441 h 2806"/>
              <a:gd name="T92" fmla="*/ 1785 w 2804"/>
              <a:gd name="T93" fmla="*/ 1421 h 2806"/>
              <a:gd name="T94" fmla="*/ 1753 w 2804"/>
              <a:gd name="T95" fmla="*/ 1407 h 2806"/>
              <a:gd name="T96" fmla="*/ 1697 w 2804"/>
              <a:gd name="T97" fmla="*/ 1400 h 2806"/>
              <a:gd name="T98" fmla="*/ 1639 w 2804"/>
              <a:gd name="T99" fmla="*/ 1407 h 2806"/>
              <a:gd name="T100" fmla="*/ 1593 w 2804"/>
              <a:gd name="T101" fmla="*/ 1423 h 2806"/>
              <a:gd name="T102" fmla="*/ 1566 w 2804"/>
              <a:gd name="T103" fmla="*/ 1442 h 2806"/>
              <a:gd name="T104" fmla="*/ 1539 w 2804"/>
              <a:gd name="T105" fmla="*/ 1475 h 2806"/>
              <a:gd name="T106" fmla="*/ 1520 w 2804"/>
              <a:gd name="T107" fmla="*/ 1515 h 2806"/>
              <a:gd name="T108" fmla="*/ 1508 w 2804"/>
              <a:gd name="T109" fmla="*/ 1560 h 2806"/>
              <a:gd name="T110" fmla="*/ 1500 w 2804"/>
              <a:gd name="T111" fmla="*/ 1622 h 2806"/>
              <a:gd name="T112" fmla="*/ 1169 w 2804"/>
              <a:gd name="T113" fmla="*/ 2198 h 2806"/>
              <a:gd name="T114" fmla="*/ 700 w 2804"/>
              <a:gd name="T115" fmla="*/ 0 h 2806"/>
              <a:gd name="T116" fmla="*/ 2804 w 2804"/>
              <a:gd name="T117" fmla="*/ 701 h 2806"/>
              <a:gd name="T118" fmla="*/ 2103 w 2804"/>
              <a:gd name="T119" fmla="*/ 2806 h 2806"/>
              <a:gd name="T120" fmla="*/ 0 w 2804"/>
              <a:gd name="T121" fmla="*/ 2104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04" h="2806">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Freeform 19">
            <a:hlinkClick r:id="rId5" tooltip="YouTube"/>
            <a:extLst>
              <a:ext uri="{C183D7F6-B498-43B3-948B-1728B52AA6E4}">
                <adec:decorative xmlns:adec="http://schemas.microsoft.com/office/drawing/2017/decorative" val="1"/>
              </a:ext>
            </a:extLst>
          </p:cNvPr>
          <p:cNvSpPr>
            <a:spLocks noChangeAspect="1" noEditPoints="1"/>
          </p:cNvSpPr>
          <p:nvPr userDrawn="1"/>
        </p:nvSpPr>
        <p:spPr bwMode="auto">
          <a:xfrm>
            <a:off x="6672064" y="5013176"/>
            <a:ext cx="287622" cy="288000"/>
          </a:xfrm>
          <a:custGeom>
            <a:avLst/>
            <a:gdLst>
              <a:gd name="T0" fmla="*/ 1892 w 2281"/>
              <a:gd name="T1" fmla="*/ 717 h 2282"/>
              <a:gd name="T2" fmla="*/ 1867 w 2281"/>
              <a:gd name="T3" fmla="*/ 679 h 2282"/>
              <a:gd name="T4" fmla="*/ 1834 w 2281"/>
              <a:gd name="T5" fmla="*/ 647 h 2282"/>
              <a:gd name="T6" fmla="*/ 1789 w 2281"/>
              <a:gd name="T7" fmla="*/ 621 h 2282"/>
              <a:gd name="T8" fmla="*/ 1751 w 2281"/>
              <a:gd name="T9" fmla="*/ 609 h 2282"/>
              <a:gd name="T10" fmla="*/ 1638 w 2281"/>
              <a:gd name="T11" fmla="*/ 595 h 2282"/>
              <a:gd name="T12" fmla="*/ 1459 w 2281"/>
              <a:gd name="T13" fmla="*/ 585 h 2282"/>
              <a:gd name="T14" fmla="*/ 1141 w 2281"/>
              <a:gd name="T15" fmla="*/ 579 h 2282"/>
              <a:gd name="T16" fmla="*/ 875 w 2281"/>
              <a:gd name="T17" fmla="*/ 583 h 2282"/>
              <a:gd name="T18" fmla="*/ 667 w 2281"/>
              <a:gd name="T19" fmla="*/ 593 h 2282"/>
              <a:gd name="T20" fmla="*/ 561 w 2281"/>
              <a:gd name="T21" fmla="*/ 604 h 2282"/>
              <a:gd name="T22" fmla="*/ 504 w 2281"/>
              <a:gd name="T23" fmla="*/ 616 h 2282"/>
              <a:gd name="T24" fmla="*/ 458 w 2281"/>
              <a:gd name="T25" fmla="*/ 640 h 2282"/>
              <a:gd name="T26" fmla="*/ 418 w 2281"/>
              <a:gd name="T27" fmla="*/ 674 h 2282"/>
              <a:gd name="T28" fmla="*/ 395 w 2281"/>
              <a:gd name="T29" fmla="*/ 705 h 2282"/>
              <a:gd name="T30" fmla="*/ 375 w 2281"/>
              <a:gd name="T31" fmla="*/ 755 h 2282"/>
              <a:gd name="T32" fmla="*/ 360 w 2281"/>
              <a:gd name="T33" fmla="*/ 836 h 2282"/>
              <a:gd name="T34" fmla="*/ 350 w 2281"/>
              <a:gd name="T35" fmla="*/ 932 h 2282"/>
              <a:gd name="T36" fmla="*/ 343 w 2281"/>
              <a:gd name="T37" fmla="*/ 1099 h 2282"/>
              <a:gd name="T38" fmla="*/ 345 w 2281"/>
              <a:gd name="T39" fmla="*/ 1258 h 2282"/>
              <a:gd name="T40" fmla="*/ 353 w 2281"/>
              <a:gd name="T41" fmla="*/ 1382 h 2282"/>
              <a:gd name="T42" fmla="*/ 365 w 2281"/>
              <a:gd name="T43" fmla="*/ 1476 h 2282"/>
              <a:gd name="T44" fmla="*/ 379 w 2281"/>
              <a:gd name="T45" fmla="*/ 1541 h 2282"/>
              <a:gd name="T46" fmla="*/ 402 w 2281"/>
              <a:gd name="T47" fmla="*/ 1588 h 2282"/>
              <a:gd name="T48" fmla="*/ 427 w 2281"/>
              <a:gd name="T49" fmla="*/ 1618 h 2282"/>
              <a:gd name="T50" fmla="*/ 469 w 2281"/>
              <a:gd name="T51" fmla="*/ 1650 h 2282"/>
              <a:gd name="T52" fmla="*/ 510 w 2281"/>
              <a:gd name="T53" fmla="*/ 1668 h 2282"/>
              <a:gd name="T54" fmla="*/ 579 w 2281"/>
              <a:gd name="T55" fmla="*/ 1681 h 2282"/>
              <a:gd name="T56" fmla="*/ 716 w 2281"/>
              <a:gd name="T57" fmla="*/ 1693 h 2282"/>
              <a:gd name="T58" fmla="*/ 976 w 2281"/>
              <a:gd name="T59" fmla="*/ 1702 h 2282"/>
              <a:gd name="T60" fmla="*/ 1305 w 2281"/>
              <a:gd name="T61" fmla="*/ 1702 h 2282"/>
              <a:gd name="T62" fmla="*/ 1513 w 2281"/>
              <a:gd name="T63" fmla="*/ 1695 h 2282"/>
              <a:gd name="T64" fmla="*/ 1682 w 2281"/>
              <a:gd name="T65" fmla="*/ 1683 h 2282"/>
              <a:gd name="T66" fmla="*/ 1751 w 2281"/>
              <a:gd name="T67" fmla="*/ 1673 h 2282"/>
              <a:gd name="T68" fmla="*/ 1801 w 2281"/>
              <a:gd name="T69" fmla="*/ 1656 h 2282"/>
              <a:gd name="T70" fmla="*/ 1845 w 2281"/>
              <a:gd name="T71" fmla="*/ 1627 h 2282"/>
              <a:gd name="T72" fmla="*/ 1879 w 2281"/>
              <a:gd name="T73" fmla="*/ 1588 h 2282"/>
              <a:gd name="T74" fmla="*/ 1897 w 2281"/>
              <a:gd name="T75" fmla="*/ 1554 h 2282"/>
              <a:gd name="T76" fmla="*/ 1911 w 2281"/>
              <a:gd name="T77" fmla="*/ 1503 h 2282"/>
              <a:gd name="T78" fmla="*/ 1925 w 2281"/>
              <a:gd name="T79" fmla="*/ 1415 h 2282"/>
              <a:gd name="T80" fmla="*/ 1935 w 2281"/>
              <a:gd name="T81" fmla="*/ 1288 h 2282"/>
              <a:gd name="T82" fmla="*/ 1938 w 2281"/>
              <a:gd name="T83" fmla="*/ 1099 h 2282"/>
              <a:gd name="T84" fmla="*/ 1933 w 2281"/>
              <a:gd name="T85" fmla="*/ 964 h 2282"/>
              <a:gd name="T86" fmla="*/ 1921 w 2281"/>
              <a:gd name="T87" fmla="*/ 836 h 2282"/>
              <a:gd name="T88" fmla="*/ 1909 w 2281"/>
              <a:gd name="T89" fmla="*/ 767 h 2282"/>
              <a:gd name="T90" fmla="*/ 978 w 2281"/>
              <a:gd name="T91" fmla="*/ 904 h 2282"/>
              <a:gd name="T92" fmla="*/ 1141 w 2281"/>
              <a:gd name="T93" fmla="*/ 0 h 2282"/>
              <a:gd name="T94" fmla="*/ 2281 w 2281"/>
              <a:gd name="T95" fmla="*/ 1141 h 2282"/>
              <a:gd name="T96" fmla="*/ 1141 w 2281"/>
              <a:gd name="T97" fmla="*/ 2282 h 2282"/>
              <a:gd name="T98" fmla="*/ 0 w 2281"/>
              <a:gd name="T99" fmla="*/ 1141 h 2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81" h="2282">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1" name="Freeform 6">
            <a:hlinkClick r:id="rId6" tooltip="Instagram"/>
            <a:extLst>
              <a:ext uri="{C183D7F6-B498-43B3-948B-1728B52AA6E4}">
                <adec:decorative xmlns:adec="http://schemas.microsoft.com/office/drawing/2017/decorative" val="1"/>
              </a:ext>
            </a:extLst>
          </p:cNvPr>
          <p:cNvSpPr>
            <a:spLocks noChangeAspect="1" noEditPoints="1"/>
          </p:cNvSpPr>
          <p:nvPr userDrawn="1"/>
        </p:nvSpPr>
        <p:spPr bwMode="auto">
          <a:xfrm>
            <a:off x="5591849" y="5012630"/>
            <a:ext cx="288127" cy="288000"/>
          </a:xfrm>
          <a:custGeom>
            <a:avLst/>
            <a:gdLst>
              <a:gd name="T0" fmla="*/ 1535 w 2270"/>
              <a:gd name="T1" fmla="*/ 570 h 2269"/>
              <a:gd name="T2" fmla="*/ 1648 w 2270"/>
              <a:gd name="T3" fmla="*/ 640 h 2269"/>
              <a:gd name="T4" fmla="*/ 1711 w 2270"/>
              <a:gd name="T5" fmla="*/ 779 h 2269"/>
              <a:gd name="T6" fmla="*/ 1720 w 2270"/>
              <a:gd name="T7" fmla="*/ 1374 h 2269"/>
              <a:gd name="T8" fmla="*/ 1676 w 2270"/>
              <a:gd name="T9" fmla="*/ 1591 h 2269"/>
              <a:gd name="T10" fmla="*/ 1580 w 2270"/>
              <a:gd name="T11" fmla="*/ 1682 h 2269"/>
              <a:gd name="T12" fmla="*/ 1374 w 2270"/>
              <a:gd name="T13" fmla="*/ 1719 h 2269"/>
              <a:gd name="T14" fmla="*/ 763 w 2270"/>
              <a:gd name="T15" fmla="*/ 1707 h 2269"/>
              <a:gd name="T16" fmla="*/ 641 w 2270"/>
              <a:gd name="T17" fmla="*/ 1648 h 2269"/>
              <a:gd name="T18" fmla="*/ 566 w 2270"/>
              <a:gd name="T19" fmla="*/ 1522 h 2269"/>
              <a:gd name="T20" fmla="*/ 548 w 2270"/>
              <a:gd name="T21" fmla="*/ 979 h 2269"/>
              <a:gd name="T22" fmla="*/ 583 w 2270"/>
              <a:gd name="T23" fmla="*/ 701 h 2269"/>
              <a:gd name="T24" fmla="*/ 669 w 2270"/>
              <a:gd name="T25" fmla="*/ 599 h 2269"/>
              <a:gd name="T26" fmla="*/ 833 w 2270"/>
              <a:gd name="T27" fmla="*/ 553 h 2269"/>
              <a:gd name="T28" fmla="*/ 813 w 2270"/>
              <a:gd name="T29" fmla="*/ 425 h 2269"/>
              <a:gd name="T30" fmla="*/ 617 w 2270"/>
              <a:gd name="T31" fmla="*/ 481 h 2269"/>
              <a:gd name="T32" fmla="*/ 480 w 2270"/>
              <a:gd name="T33" fmla="*/ 616 h 2269"/>
              <a:gd name="T34" fmla="*/ 423 w 2270"/>
              <a:gd name="T35" fmla="*/ 840 h 2269"/>
              <a:gd name="T36" fmla="*/ 431 w 2270"/>
              <a:gd name="T37" fmla="*/ 1506 h 2269"/>
              <a:gd name="T38" fmla="*/ 500 w 2270"/>
              <a:gd name="T39" fmla="*/ 1685 h 2269"/>
              <a:gd name="T40" fmla="*/ 633 w 2270"/>
              <a:gd name="T41" fmla="*/ 1798 h 2269"/>
              <a:gd name="T42" fmla="*/ 891 w 2270"/>
              <a:gd name="T43" fmla="*/ 1848 h 2269"/>
              <a:gd name="T44" fmla="*/ 1528 w 2270"/>
              <a:gd name="T45" fmla="*/ 1834 h 2269"/>
              <a:gd name="T46" fmla="*/ 1692 w 2270"/>
              <a:gd name="T47" fmla="*/ 1763 h 2269"/>
              <a:gd name="T48" fmla="*/ 1813 w 2270"/>
              <a:gd name="T49" fmla="*/ 1603 h 2269"/>
              <a:gd name="T50" fmla="*/ 1851 w 2270"/>
              <a:gd name="T51" fmla="*/ 1252 h 2269"/>
              <a:gd name="T52" fmla="*/ 1828 w 2270"/>
              <a:gd name="T53" fmla="*/ 711 h 2269"/>
              <a:gd name="T54" fmla="*/ 1752 w 2270"/>
              <a:gd name="T55" fmla="*/ 562 h 2269"/>
              <a:gd name="T56" fmla="*/ 1586 w 2270"/>
              <a:gd name="T57" fmla="*/ 451 h 2269"/>
              <a:gd name="T58" fmla="*/ 1135 w 2270"/>
              <a:gd name="T59" fmla="*/ 419 h 2269"/>
              <a:gd name="T60" fmla="*/ 945 w 2270"/>
              <a:gd name="T61" fmla="*/ 820 h 2269"/>
              <a:gd name="T62" fmla="*/ 804 w 2270"/>
              <a:gd name="T63" fmla="*/ 975 h 2269"/>
              <a:gd name="T64" fmla="*/ 770 w 2270"/>
              <a:gd name="T65" fmla="*/ 1173 h 2269"/>
              <a:gd name="T66" fmla="*/ 852 w 2270"/>
              <a:gd name="T67" fmla="*/ 1369 h 2269"/>
              <a:gd name="T68" fmla="*/ 1026 w 2270"/>
              <a:gd name="T69" fmla="*/ 1486 h 2269"/>
              <a:gd name="T70" fmla="*/ 1227 w 2270"/>
              <a:gd name="T71" fmla="*/ 1491 h 2269"/>
              <a:gd name="T72" fmla="*/ 1407 w 2270"/>
              <a:gd name="T73" fmla="*/ 1382 h 2269"/>
              <a:gd name="T74" fmla="*/ 1495 w 2270"/>
              <a:gd name="T75" fmla="*/ 1209 h 2269"/>
              <a:gd name="T76" fmla="*/ 1473 w 2270"/>
              <a:gd name="T77" fmla="*/ 991 h 2269"/>
              <a:gd name="T78" fmla="*/ 1340 w 2270"/>
              <a:gd name="T79" fmla="*/ 830 h 2269"/>
              <a:gd name="T80" fmla="*/ 1154 w 2270"/>
              <a:gd name="T81" fmla="*/ 768 h 2269"/>
              <a:gd name="T82" fmla="*/ 1021 w 2270"/>
              <a:gd name="T83" fmla="*/ 1345 h 2269"/>
              <a:gd name="T84" fmla="*/ 925 w 2270"/>
              <a:gd name="T85" fmla="*/ 1249 h 2269"/>
              <a:gd name="T86" fmla="*/ 898 w 2270"/>
              <a:gd name="T87" fmla="*/ 1110 h 2269"/>
              <a:gd name="T88" fmla="*/ 951 w 2270"/>
              <a:gd name="T89" fmla="*/ 983 h 2269"/>
              <a:gd name="T90" fmla="*/ 1064 w 2270"/>
              <a:gd name="T91" fmla="*/ 907 h 2269"/>
              <a:gd name="T92" fmla="*/ 1206 w 2270"/>
              <a:gd name="T93" fmla="*/ 907 h 2269"/>
              <a:gd name="T94" fmla="*/ 1319 w 2270"/>
              <a:gd name="T95" fmla="*/ 983 h 2269"/>
              <a:gd name="T96" fmla="*/ 1372 w 2270"/>
              <a:gd name="T97" fmla="*/ 1110 h 2269"/>
              <a:gd name="T98" fmla="*/ 1344 w 2270"/>
              <a:gd name="T99" fmla="*/ 1249 h 2269"/>
              <a:gd name="T100" fmla="*/ 1249 w 2270"/>
              <a:gd name="T101" fmla="*/ 1345 h 2269"/>
              <a:gd name="T102" fmla="*/ 1431 w 2270"/>
              <a:gd name="T103" fmla="*/ 744 h 2269"/>
              <a:gd name="T104" fmla="*/ 1483 w 2270"/>
              <a:gd name="T105" fmla="*/ 674 h 2269"/>
              <a:gd name="T106" fmla="*/ 1574 w 2270"/>
              <a:gd name="T107" fmla="*/ 689 h 2269"/>
              <a:gd name="T108" fmla="*/ 1598 w 2270"/>
              <a:gd name="T109" fmla="*/ 778 h 2269"/>
              <a:gd name="T110" fmla="*/ 1534 w 2270"/>
              <a:gd name="T111" fmla="*/ 837 h 2269"/>
              <a:gd name="T112" fmla="*/ 1450 w 2270"/>
              <a:gd name="T113" fmla="*/ 807 h 2269"/>
              <a:gd name="T114" fmla="*/ 2270 w 2270"/>
              <a:gd name="T115" fmla="*/ 0 h 2269"/>
              <a:gd name="T116" fmla="*/ 0 w 2270"/>
              <a:gd name="T117" fmla="*/ 0 h 2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0" h="2269">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24741214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p:txBody>
          <a:bodyPr/>
          <a:lstStyle/>
          <a:p>
            <a:r>
              <a:rPr lang="fi-FI"/>
              <a:t>Muokkaa ots. perustyyl. napsautt.</a:t>
            </a:r>
            <a:endParaRPr lang="fi-FI" dirty="0"/>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479425" y="1773239"/>
            <a:ext cx="11229363"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p>
            <a:fld id="{8C17DC64-E6B6-41CB-9CB6-BC0F6E3B3F6C}" type="datetime1">
              <a:rPr lang="fi-FI" smtClean="0"/>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p>
            <a:fld id="{9E548902-A2E1-4711-A467-290FB9FE5D63}" type="slidenum">
              <a:rPr lang="fi-FI" smtClean="0"/>
              <a:t>‹#›</a:t>
            </a:fld>
            <a:endParaRPr lang="fi-FI"/>
          </a:p>
        </p:txBody>
      </p:sp>
    </p:spTree>
    <p:extLst>
      <p:ext uri="{BB962C8B-B14F-4D97-AF65-F5344CB8AC3E}">
        <p14:creationId xmlns:p14="http://schemas.microsoft.com/office/powerpoint/2010/main" val="7434763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ext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p:txBody>
          <a:bodyPr/>
          <a:lstStyle/>
          <a:p>
            <a:r>
              <a:rPr lang="fi-FI"/>
              <a:t>Muokkaa ots. perustyyl. napsautt.</a:t>
            </a:r>
            <a:endParaRPr lang="fi-FI" dirty="0"/>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p>
            <a:fld id="{8CC38D35-F48C-44C4-B60D-E757E4DB6B99}" type="datetime1">
              <a:rPr lang="fi-FI" smtClean="0"/>
              <a:t>28.5.2026</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p>
            <a:endParaRPr lang="fi-FI" dirty="0"/>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8" name="Text Placeholder 7"/>
          <p:cNvSpPr>
            <a:spLocks noGrp="1"/>
          </p:cNvSpPr>
          <p:nvPr>
            <p:ph type="body" sz="quarter" idx="13"/>
          </p:nvPr>
        </p:nvSpPr>
        <p:spPr>
          <a:xfrm>
            <a:off x="479426" y="1773238"/>
            <a:ext cx="11233150"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Tree>
    <p:extLst>
      <p:ext uri="{BB962C8B-B14F-4D97-AF65-F5344CB8AC3E}">
        <p14:creationId xmlns:p14="http://schemas.microsoft.com/office/powerpoint/2010/main" val="22143770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Header ">
    <p:bg>
      <p:bgPr>
        <a:solidFill>
          <a:schemeClr val="accent2"/>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solidFill>
                  <a:schemeClr val="bg1"/>
                </a:solidFill>
              </a:defRPr>
            </a:lvl1pPr>
          </a:lstStyle>
          <a:p>
            <a:fld id="{7FB2552D-D346-482B-83EA-D027CDF3FB0E}" type="datetime1">
              <a:rPr lang="fi-FI" smtClean="0"/>
              <a:t>28.5.2026</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solidFill>
                  <a:schemeClr val="bg1"/>
                </a:solidFill>
              </a:defRPr>
            </a:lvl1pPr>
          </a:lstStyle>
          <a:p>
            <a:endParaRPr lang="fi-FI" dirty="0"/>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grpSp>
        <p:nvGrpSpPr>
          <p:cNvPr id="22" name="Group 21">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bg1"/>
          </a:solidFill>
        </p:grpSpPr>
        <p:sp>
          <p:nvSpPr>
            <p:cNvPr id="23"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6"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10512797" cy="2015802"/>
          </a:xfrm>
        </p:spPr>
        <p:txBody>
          <a:bodyPr anchor="t" anchorCtr="0"/>
          <a:lstStyle>
            <a:lvl1pPr algn="l">
              <a:defRPr sz="4000">
                <a:solidFill>
                  <a:schemeClr val="bg1"/>
                </a:solidFill>
              </a:defRPr>
            </a:lvl1pPr>
          </a:lstStyle>
          <a:p>
            <a:r>
              <a:rPr lang="fi-FI"/>
              <a:t>Muokkaa ots. perustyyl. napsautt.</a:t>
            </a:r>
            <a:endParaRPr lang="fi-FI" dirty="0"/>
          </a:p>
        </p:txBody>
      </p:sp>
      <p:sp>
        <p:nvSpPr>
          <p:cNvPr id="27"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90"/>
            <a:ext cx="10512797" cy="576064"/>
          </a:xfrm>
        </p:spPr>
        <p:txBody>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spTree>
    <p:extLst>
      <p:ext uri="{BB962C8B-B14F-4D97-AF65-F5344CB8AC3E}">
        <p14:creationId xmlns:p14="http://schemas.microsoft.com/office/powerpoint/2010/main" val="12940143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4"/>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solidFill>
                  <a:schemeClr val="accent2"/>
                </a:solidFill>
              </a:defRPr>
            </a:lvl1pPr>
          </a:lstStyle>
          <a:p>
            <a:fld id="{7FB2552D-D346-482B-83EA-D027CDF3FB0E}" type="datetime1">
              <a:rPr lang="fi-FI" smtClean="0"/>
              <a:pPr/>
              <a:t>28.5.2026</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solidFill>
                  <a:schemeClr val="accent2"/>
                </a:solidFill>
              </a:defRPr>
            </a:lvl1pPr>
          </a:lstStyle>
          <a:p>
            <a:endParaRPr lang="fi-FI" dirty="0"/>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solidFill>
                  <a:schemeClr val="accent2"/>
                </a:solidFill>
              </a:defRPr>
            </a:lvl1pPr>
          </a:lstStyle>
          <a:p>
            <a:fld id="{9E548902-A2E1-4711-A467-290FB9FE5D63}" type="slidenum">
              <a:rPr lang="fi-FI" smtClean="0"/>
              <a:pPr/>
              <a:t>‹#›</a:t>
            </a:fld>
            <a:endParaRPr lang="fi-FI"/>
          </a:p>
        </p:txBody>
      </p:sp>
      <p:grpSp>
        <p:nvGrpSpPr>
          <p:cNvPr id="22" name="Group 21">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accent2"/>
          </a:solidFill>
        </p:grpSpPr>
        <p:sp>
          <p:nvSpPr>
            <p:cNvPr id="23"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6"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10512797" cy="2015802"/>
          </a:xfrm>
        </p:spPr>
        <p:txBody>
          <a:bodyPr anchor="t" anchorCtr="0"/>
          <a:lstStyle>
            <a:lvl1pPr algn="l">
              <a:defRPr sz="4000">
                <a:solidFill>
                  <a:schemeClr val="accent2"/>
                </a:solidFill>
              </a:defRPr>
            </a:lvl1pPr>
          </a:lstStyle>
          <a:p>
            <a:r>
              <a:rPr lang="fi-FI"/>
              <a:t>Muokkaa ots. perustyyl. napsautt.</a:t>
            </a:r>
            <a:endParaRPr lang="fi-FI" dirty="0"/>
          </a:p>
        </p:txBody>
      </p:sp>
      <p:sp>
        <p:nvSpPr>
          <p:cNvPr id="27"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90"/>
            <a:ext cx="10512797" cy="576064"/>
          </a:xfrm>
        </p:spPr>
        <p:txBody>
          <a:bodyPr/>
          <a:lstStyle>
            <a:lvl1pPr marL="0" indent="0" algn="l">
              <a:buNone/>
              <a:defRPr sz="20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spTree>
    <p:extLst>
      <p:ext uri="{BB962C8B-B14F-4D97-AF65-F5344CB8AC3E}">
        <p14:creationId xmlns:p14="http://schemas.microsoft.com/office/powerpoint/2010/main" val="6871675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er 3">
    <p:bg>
      <p:bgPr>
        <a:solidFill>
          <a:schemeClr val="bg2"/>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solidFill>
                  <a:schemeClr val="accent2"/>
                </a:solidFill>
              </a:defRPr>
            </a:lvl1pPr>
          </a:lstStyle>
          <a:p>
            <a:fld id="{7FB2552D-D346-482B-83EA-D027CDF3FB0E}" type="datetime1">
              <a:rPr lang="fi-FI" smtClean="0"/>
              <a:pPr/>
              <a:t>28.5.2026</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solidFill>
                  <a:schemeClr val="accent2"/>
                </a:solidFill>
              </a:defRPr>
            </a:lvl1pPr>
          </a:lstStyle>
          <a:p>
            <a:endParaRPr lang="fi-FI" dirty="0"/>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solidFill>
                  <a:schemeClr val="accent2"/>
                </a:solidFill>
              </a:defRPr>
            </a:lvl1pPr>
          </a:lstStyle>
          <a:p>
            <a:fld id="{9E548902-A2E1-4711-A467-290FB9FE5D63}" type="slidenum">
              <a:rPr lang="fi-FI" smtClean="0"/>
              <a:pPr/>
              <a:t>‹#›</a:t>
            </a:fld>
            <a:endParaRPr lang="fi-FI"/>
          </a:p>
        </p:txBody>
      </p:sp>
      <p:grpSp>
        <p:nvGrpSpPr>
          <p:cNvPr id="22" name="Group 21">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accent2"/>
          </a:solidFill>
        </p:grpSpPr>
        <p:sp>
          <p:nvSpPr>
            <p:cNvPr id="23"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6"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10512797" cy="2015802"/>
          </a:xfrm>
        </p:spPr>
        <p:txBody>
          <a:bodyPr anchor="t" anchorCtr="0"/>
          <a:lstStyle>
            <a:lvl1pPr algn="l">
              <a:defRPr sz="4000">
                <a:solidFill>
                  <a:schemeClr val="accent2"/>
                </a:solidFill>
              </a:defRPr>
            </a:lvl1pPr>
          </a:lstStyle>
          <a:p>
            <a:r>
              <a:rPr lang="fi-FI"/>
              <a:t>Muokkaa ots. perustyyl. napsautt.</a:t>
            </a:r>
            <a:endParaRPr lang="fi-FI" dirty="0"/>
          </a:p>
        </p:txBody>
      </p:sp>
      <p:sp>
        <p:nvSpPr>
          <p:cNvPr id="27"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90"/>
            <a:ext cx="10512797" cy="576064"/>
          </a:xfrm>
        </p:spPr>
        <p:txBody>
          <a:bodyPr/>
          <a:lstStyle>
            <a:lvl1pPr marL="0" indent="0" algn="l">
              <a:buNone/>
              <a:defRPr sz="20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spTree>
    <p:extLst>
      <p:ext uri="{BB962C8B-B14F-4D97-AF65-F5344CB8AC3E}">
        <p14:creationId xmlns:p14="http://schemas.microsoft.com/office/powerpoint/2010/main" val="5336576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er Picture 1">
    <p:bg>
      <p:bgPr>
        <a:solidFill>
          <a:schemeClr val="accent2"/>
        </a:solidFill>
        <a:effectLst/>
      </p:bgPr>
    </p:bg>
    <p:spTree>
      <p:nvGrpSpPr>
        <p:cNvPr id="1" name=""/>
        <p:cNvGrpSpPr/>
        <p:nvPr/>
      </p:nvGrpSpPr>
      <p:grpSpPr>
        <a:xfrm>
          <a:off x="0" y="0"/>
          <a:ext cx="0" cy="0"/>
          <a:chOff x="0" y="0"/>
          <a:chExt cx="0" cy="0"/>
        </a:xfrm>
      </p:grpSpPr>
      <p:sp>
        <p:nvSpPr>
          <p:cNvPr id="3" name="Picture Placeholder 2">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a:prstGeom prst="rect">
            <a:avLst/>
          </a:prstGeom>
          <a:solidFill>
            <a:schemeClr val="bg2"/>
          </a:solidFill>
        </p:spPr>
        <p:txBody>
          <a:bodyPr/>
          <a:lstStyle>
            <a:lvl1pPr marL="0" indent="0" algn="r">
              <a:buFontTx/>
              <a:buNone/>
              <a:defRPr sz="1000"/>
            </a:lvl1pPr>
          </a:lstStyle>
          <a:p>
            <a:r>
              <a:rPr lang="fi-FI"/>
              <a:t>Lisää kuva napsauttamalla kuvaketta</a:t>
            </a:r>
          </a:p>
        </p:txBody>
      </p:sp>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noFill/>
              </a:defRPr>
            </a:lvl1pPr>
          </a:lstStyle>
          <a:p>
            <a:fld id="{59FD5743-859F-48B4-9506-923472D00B86}" type="datetime1">
              <a:rPr lang="fi-FI" smtClean="0"/>
              <a:pPr/>
              <a:t>28.5.2026</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noFill/>
              </a:defRPr>
            </a:lvl1pPr>
          </a:lstStyle>
          <a:p>
            <a:endParaRPr lang="fi-FI" dirty="0"/>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3" name="Group 12">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bg1"/>
          </a:solidFill>
        </p:grpSpPr>
        <p:sp>
          <p:nvSpPr>
            <p:cNvPr id="14"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2"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4319587" cy="2015802"/>
          </a:xfrm>
        </p:spPr>
        <p:txBody>
          <a:bodyPr anchor="t" anchorCtr="0"/>
          <a:lstStyle>
            <a:lvl1pPr algn="l">
              <a:defRPr sz="4000">
                <a:solidFill>
                  <a:schemeClr val="bg1"/>
                </a:solidFill>
              </a:defRPr>
            </a:lvl1pPr>
          </a:lstStyle>
          <a:p>
            <a:r>
              <a:rPr lang="fi-FI"/>
              <a:t>Muokkaa ots. perustyyl. napsautt.</a:t>
            </a:r>
            <a:endParaRPr lang="fi-FI" dirty="0"/>
          </a:p>
        </p:txBody>
      </p:sp>
      <p:sp>
        <p:nvSpPr>
          <p:cNvPr id="15"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89"/>
            <a:ext cx="4319587" cy="1008435"/>
          </a:xfrm>
        </p:spPr>
        <p:txBody>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spTree>
    <p:extLst>
      <p:ext uri="{BB962C8B-B14F-4D97-AF65-F5344CB8AC3E}">
        <p14:creationId xmlns:p14="http://schemas.microsoft.com/office/powerpoint/2010/main" val="24946058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adec="http://schemas.microsoft.com/office/drawing/2017/decorative" val="1"/>
              </a:ext>
            </a:extLst>
          </p:cNvPr>
          <p:cNvSpPr/>
          <p:nvPr/>
        </p:nvSpPr>
        <p:spPr>
          <a:xfrm>
            <a:off x="0" y="6669088"/>
            <a:ext cx="12192000" cy="1889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Placeholder 1">
            <a:extLst>
              <a:ext uri="{FF2B5EF4-FFF2-40B4-BE49-F238E27FC236}">
                <a16:creationId xmlns:a16="http://schemas.microsoft.com/office/drawing/2014/main" id="{ED84E26E-2C1B-47B8-96CF-EBFB238779B0}"/>
              </a:ext>
            </a:extLst>
          </p:cNvPr>
          <p:cNvSpPr>
            <a:spLocks noGrp="1"/>
          </p:cNvSpPr>
          <p:nvPr>
            <p:ph type="title"/>
          </p:nvPr>
        </p:nvSpPr>
        <p:spPr>
          <a:xfrm>
            <a:off x="479425" y="476250"/>
            <a:ext cx="11233150" cy="1080542"/>
          </a:xfrm>
          <a:prstGeom prst="rect">
            <a:avLst/>
          </a:prstGeom>
        </p:spPr>
        <p:txBody>
          <a:bodyPr vert="horz" lIns="0" tIns="0" rIns="0" bIns="0" rtlCol="0" anchor="t" anchorCtr="0">
            <a:noAutofit/>
          </a:bodyPr>
          <a:lstStyle/>
          <a:p>
            <a:r>
              <a:rPr lang="fi-FI"/>
              <a:t>Muokkaa ots. perustyyl. napsautt.</a:t>
            </a:r>
            <a:endParaRPr lang="fi-FI" dirty="0"/>
          </a:p>
        </p:txBody>
      </p:sp>
      <p:sp>
        <p:nvSpPr>
          <p:cNvPr id="3" name="Text Placeholder 2">
            <a:extLst>
              <a:ext uri="{FF2B5EF4-FFF2-40B4-BE49-F238E27FC236}">
                <a16:creationId xmlns:a16="http://schemas.microsoft.com/office/drawing/2014/main" id="{DA53D799-2C68-4BBD-80F0-4448AC6E53AA}"/>
              </a:ext>
            </a:extLst>
          </p:cNvPr>
          <p:cNvSpPr>
            <a:spLocks noGrp="1"/>
          </p:cNvSpPr>
          <p:nvPr>
            <p:ph type="body" idx="1"/>
          </p:nvPr>
        </p:nvSpPr>
        <p:spPr>
          <a:xfrm>
            <a:off x="475638" y="1773240"/>
            <a:ext cx="11233150" cy="4392610"/>
          </a:xfrm>
          <a:prstGeom prst="rect">
            <a:avLst/>
          </a:prstGeom>
        </p:spPr>
        <p:txBody>
          <a:bodyPr vert="horz" lIns="0" tIns="0" rIns="0" bIns="0" rtlCol="0" anchor="t" anchorCtr="0">
            <a:no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grpSp>
        <p:nvGrpSpPr>
          <p:cNvPr id="8" name="Group 7">
            <a:extLst>
              <a:ext uri="{FF2B5EF4-FFF2-40B4-BE49-F238E27FC236}">
                <a16:creationId xmlns:a16="http://schemas.microsoft.com/office/drawing/2014/main" id="{C14A13A5-4AEC-4347-A18D-709C4B3D4E53}"/>
              </a:ext>
              <a:ext uri="{C183D7F6-B498-43B3-948B-1728B52AA6E4}">
                <adec:decorative xmlns:adec="http://schemas.microsoft.com/office/drawing/2017/decorative" val="1"/>
              </a:ext>
            </a:extLst>
          </p:cNvPr>
          <p:cNvGrpSpPr/>
          <p:nvPr userDrawn="1"/>
        </p:nvGrpSpPr>
        <p:grpSpPr>
          <a:xfrm>
            <a:off x="11496600" y="0"/>
            <a:ext cx="215975" cy="404664"/>
            <a:chOff x="11496600" y="0"/>
            <a:chExt cx="215975" cy="404664"/>
          </a:xfrm>
        </p:grpSpPr>
        <p:sp>
          <p:nvSpPr>
            <p:cNvPr id="7" name="Rectangle 6"/>
            <p:cNvSpPr/>
            <p:nvPr/>
          </p:nvSpPr>
          <p:spPr>
            <a:xfrm>
              <a:off x="11496600" y="0"/>
              <a:ext cx="215975" cy="4046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4" name="Freeform 6"/>
            <p:cNvSpPr>
              <a:spLocks noChangeAspect="1" noEditPoints="1"/>
            </p:cNvSpPr>
            <p:nvPr/>
          </p:nvSpPr>
          <p:spPr bwMode="auto">
            <a:xfrm>
              <a:off x="11557050" y="116632"/>
              <a:ext cx="95075" cy="216024"/>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fi-FI"/>
            </a:p>
          </p:txBody>
        </p:sp>
      </p:grpSp>
      <p:sp>
        <p:nvSpPr>
          <p:cNvPr id="11" name="(c)" hidden="1"/>
          <p:cNvSpPr txBox="1"/>
          <p:nvPr/>
        </p:nvSpPr>
        <p:spPr>
          <a:xfrm>
            <a:off x="12017123" y="6877509"/>
            <a:ext cx="171522" cy="30778"/>
          </a:xfrm>
          <a:prstGeom prst="rect">
            <a:avLst/>
          </a:prstGeom>
          <a:noFill/>
        </p:spPr>
        <p:txBody>
          <a:bodyPr wrap="none" lIns="0" tIns="0" rIns="0" bIns="0" rtlCol="0">
            <a:spAutoFit/>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i-FI" sz="200" dirty="0">
                <a:solidFill>
                  <a:schemeClr val="bg1"/>
                </a:solidFill>
                <a:latin typeface="+mn-lt"/>
              </a:rPr>
              <a:t>©grow. for</a:t>
            </a:r>
            <a:r>
              <a:rPr lang="fi-FI" sz="200" baseline="0" dirty="0">
                <a:solidFill>
                  <a:schemeClr val="bg1"/>
                </a:solidFill>
                <a:latin typeface="+mn-lt"/>
              </a:rPr>
              <a:t> JYU</a:t>
            </a:r>
            <a:endParaRPr lang="en-GB" sz="200" dirty="0" err="1">
              <a:solidFill>
                <a:schemeClr val="bg1"/>
              </a:solidFill>
              <a:latin typeface="+mn-lt"/>
            </a:endParaRPr>
          </a:p>
        </p:txBody>
      </p:sp>
      <p:pic>
        <p:nvPicPr>
          <p:cNvPr id="12" name="(logo)" descr="Z:\GRW (grow)\logot\copyright_grow.png" hidden="1"/>
          <p:cNvPicPr>
            <a:picLocks noChangeAspect="1" noChangeArrowheads="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3355" y="-50286"/>
            <a:ext cx="60261" cy="180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2A28E9E1-C972-497D-AF9A-7A5F005A27EA}"/>
              </a:ext>
            </a:extLst>
          </p:cNvPr>
          <p:cNvSpPr>
            <a:spLocks noGrp="1"/>
          </p:cNvSpPr>
          <p:nvPr>
            <p:ph type="ftr" sz="quarter" idx="3"/>
          </p:nvPr>
        </p:nvSpPr>
        <p:spPr>
          <a:xfrm>
            <a:off x="479425" y="6669088"/>
            <a:ext cx="9865165" cy="188912"/>
          </a:xfrm>
          <a:prstGeom prst="rect">
            <a:avLst/>
          </a:prstGeom>
        </p:spPr>
        <p:txBody>
          <a:bodyPr vert="horz" lIns="0" tIns="0" rIns="0" bIns="18000" rtlCol="0" anchor="ctr" anchorCtr="0">
            <a:noAutofit/>
          </a:bodyPr>
          <a:lstStyle>
            <a:lvl1pPr algn="l">
              <a:defRPr sz="600" b="0" i="0" cap="all" spc="50" baseline="0">
                <a:solidFill>
                  <a:schemeClr val="bg1"/>
                </a:solidFill>
                <a:latin typeface="+mj-lt"/>
              </a:defRPr>
            </a:lvl1pPr>
          </a:lstStyle>
          <a:p>
            <a:endParaRPr lang="fi-FI" dirty="0"/>
          </a:p>
        </p:txBody>
      </p:sp>
      <p:sp>
        <p:nvSpPr>
          <p:cNvPr id="4" name="Date Placeholder 3">
            <a:extLst>
              <a:ext uri="{FF2B5EF4-FFF2-40B4-BE49-F238E27FC236}">
                <a16:creationId xmlns:a16="http://schemas.microsoft.com/office/drawing/2014/main" id="{F009AB8C-3488-4A3F-940D-B8E97D0147EF}"/>
              </a:ext>
            </a:extLst>
          </p:cNvPr>
          <p:cNvSpPr>
            <a:spLocks noGrp="1"/>
          </p:cNvSpPr>
          <p:nvPr>
            <p:ph type="dt" sz="half" idx="2"/>
          </p:nvPr>
        </p:nvSpPr>
        <p:spPr>
          <a:xfrm>
            <a:off x="10344590" y="6669088"/>
            <a:ext cx="1008140" cy="188912"/>
          </a:xfrm>
          <a:prstGeom prst="rect">
            <a:avLst/>
          </a:prstGeom>
        </p:spPr>
        <p:txBody>
          <a:bodyPr vert="horz" lIns="0" tIns="0" rIns="0" bIns="18000" rtlCol="0" anchor="ctr" anchorCtr="0">
            <a:noAutofit/>
          </a:bodyPr>
          <a:lstStyle>
            <a:lvl1pPr algn="r">
              <a:defRPr sz="600" b="0" i="0" cap="all" spc="50" baseline="0">
                <a:solidFill>
                  <a:schemeClr val="bg1"/>
                </a:solidFill>
                <a:latin typeface="+mj-lt"/>
              </a:defRPr>
            </a:lvl1pPr>
          </a:lstStyle>
          <a:p>
            <a:fld id="{B6525FE4-4734-4767-AFFF-17852FF9137E}" type="datetime1">
              <a:rPr lang="fi-FI" smtClean="0"/>
              <a:t>28.5.2026</a:t>
            </a:fld>
            <a:endParaRPr lang="fi-FI" dirty="0"/>
          </a:p>
        </p:txBody>
      </p:sp>
      <p:sp>
        <p:nvSpPr>
          <p:cNvPr id="6" name="Slide Number Placeholder 5">
            <a:extLst>
              <a:ext uri="{FF2B5EF4-FFF2-40B4-BE49-F238E27FC236}">
                <a16:creationId xmlns:a16="http://schemas.microsoft.com/office/drawing/2014/main" id="{3ABD12E0-B73B-476D-AC37-50C99E25F4B7}"/>
              </a:ext>
            </a:extLst>
          </p:cNvPr>
          <p:cNvSpPr>
            <a:spLocks noGrp="1"/>
          </p:cNvSpPr>
          <p:nvPr>
            <p:ph type="sldNum" sz="quarter" idx="4"/>
          </p:nvPr>
        </p:nvSpPr>
        <p:spPr>
          <a:xfrm>
            <a:off x="11352730" y="6669187"/>
            <a:ext cx="359844" cy="189422"/>
          </a:xfrm>
          <a:prstGeom prst="rect">
            <a:avLst/>
          </a:prstGeom>
        </p:spPr>
        <p:txBody>
          <a:bodyPr vert="horz" lIns="0" tIns="0" rIns="0" bIns="18000" rtlCol="0" anchor="ctr" anchorCtr="0">
            <a:noAutofit/>
          </a:bodyPr>
          <a:lstStyle>
            <a:lvl1pPr algn="r">
              <a:defRPr sz="600" b="1" i="0" cap="all" spc="50" baseline="0">
                <a:solidFill>
                  <a:schemeClr val="bg1"/>
                </a:solidFill>
                <a:latin typeface="+mn-lt"/>
              </a:defRPr>
            </a:lvl1pPr>
          </a:lstStyle>
          <a:p>
            <a:fld id="{9E548902-A2E1-4711-A467-290FB9FE5D63}" type="slidenum">
              <a:rPr lang="fi-FI" smtClean="0"/>
              <a:pPr/>
              <a:t>‹#›</a:t>
            </a:fld>
            <a:endParaRPr lang="fi-FI" dirty="0"/>
          </a:p>
        </p:txBody>
      </p:sp>
    </p:spTree>
    <p:extLst>
      <p:ext uri="{BB962C8B-B14F-4D97-AF65-F5344CB8AC3E}">
        <p14:creationId xmlns:p14="http://schemas.microsoft.com/office/powerpoint/2010/main" val="1876378037"/>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94" r:id="rId3"/>
    <p:sldLayoutId id="2147483650" r:id="rId4"/>
    <p:sldLayoutId id="2147483674" r:id="rId5"/>
    <p:sldLayoutId id="2147483651" r:id="rId6"/>
    <p:sldLayoutId id="2147483695" r:id="rId7"/>
    <p:sldLayoutId id="2147483696" r:id="rId8"/>
    <p:sldLayoutId id="2147483665" r:id="rId9"/>
    <p:sldLayoutId id="2147483664" r:id="rId10"/>
    <p:sldLayoutId id="2147483667" r:id="rId11"/>
    <p:sldLayoutId id="2147483652" r:id="rId12"/>
    <p:sldLayoutId id="2147483653" r:id="rId13"/>
    <p:sldLayoutId id="2147483668" r:id="rId14"/>
    <p:sldLayoutId id="2147483670" r:id="rId15"/>
    <p:sldLayoutId id="2147483671" r:id="rId16"/>
    <p:sldLayoutId id="2147483672" r:id="rId17"/>
    <p:sldLayoutId id="2147483673" r:id="rId18"/>
    <p:sldLayoutId id="2147483669" r:id="rId19"/>
    <p:sldLayoutId id="2147483690" r:id="rId20"/>
    <p:sldLayoutId id="2147483691" r:id="rId21"/>
    <p:sldLayoutId id="2147483692" r:id="rId22"/>
    <p:sldLayoutId id="2147483683" r:id="rId23"/>
    <p:sldLayoutId id="2147483682" r:id="rId24"/>
    <p:sldLayoutId id="2147483697" r:id="rId25"/>
    <p:sldLayoutId id="2147483685" r:id="rId26"/>
    <p:sldLayoutId id="2147483698" r:id="rId27"/>
    <p:sldLayoutId id="2147483699" r:id="rId28"/>
    <p:sldLayoutId id="2147483679" r:id="rId29"/>
    <p:sldLayoutId id="2147483680" r:id="rId30"/>
    <p:sldLayoutId id="2147483681" r:id="rId31"/>
    <p:sldLayoutId id="2147483700" r:id="rId32"/>
    <p:sldLayoutId id="2147483701" r:id="rId33"/>
    <p:sldLayoutId id="2147483702" r:id="rId34"/>
    <p:sldLayoutId id="2147483654" r:id="rId35"/>
    <p:sldLayoutId id="2147483655" r:id="rId36"/>
    <p:sldLayoutId id="2147483687" r:id="rId37"/>
    <p:sldLayoutId id="2147483689" r:id="rId38"/>
    <p:sldLayoutId id="2147483693" r:id="rId39"/>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100000"/>
        </a:lnSpc>
        <a:spcBef>
          <a:spcPct val="0"/>
        </a:spcBef>
        <a:buNone/>
        <a:defRPr sz="3600" b="1" kern="1200" spc="-20" baseline="0">
          <a:solidFill>
            <a:schemeClr val="accent2"/>
          </a:solidFill>
          <a:latin typeface="+mj-lt"/>
          <a:ea typeface="+mj-ea"/>
          <a:cs typeface="+mj-cs"/>
        </a:defRPr>
      </a:lvl1pPr>
    </p:titleStyle>
    <p:bodyStyle>
      <a:lvl1pPr marL="269875" indent="-269875" algn="l" defTabSz="914400" rtl="0" eaLnBrk="1" latinLnBrk="0" hangingPunct="1">
        <a:lnSpc>
          <a:spcPct val="100000"/>
        </a:lnSpc>
        <a:spcBef>
          <a:spcPts val="600"/>
        </a:spcBef>
        <a:buClr>
          <a:schemeClr val="accent1"/>
        </a:buClr>
        <a:buFont typeface="Wingdings" panose="05000000000000000000" pitchFamily="2" charset="2"/>
        <a:buChar char=""/>
        <a:defRPr sz="2400" kern="1200" spc="-20" baseline="0">
          <a:solidFill>
            <a:schemeClr val="tx1"/>
          </a:solidFill>
          <a:latin typeface="+mn-lt"/>
          <a:ea typeface="+mn-ea"/>
          <a:cs typeface="+mn-cs"/>
        </a:defRPr>
      </a:lvl1pPr>
      <a:lvl2pPr marL="541338" indent="-271463" algn="l" defTabSz="914400" rtl="0" eaLnBrk="1" latinLnBrk="0" hangingPunct="1">
        <a:lnSpc>
          <a:spcPct val="100000"/>
        </a:lnSpc>
        <a:spcBef>
          <a:spcPts val="600"/>
        </a:spcBef>
        <a:buClr>
          <a:schemeClr val="accent1"/>
        </a:buClr>
        <a:buFont typeface="Lato" panose="020F0502020204030203" pitchFamily="34" charset="0"/>
        <a:buChar char="–"/>
        <a:defRPr sz="2000" kern="1200" spc="-20" baseline="0">
          <a:solidFill>
            <a:schemeClr val="tx1"/>
          </a:solidFill>
          <a:latin typeface="+mn-lt"/>
          <a:ea typeface="+mn-ea"/>
          <a:cs typeface="+mn-cs"/>
        </a:defRPr>
      </a:lvl2pPr>
      <a:lvl3pPr marL="803275" indent="-261938" algn="l" defTabSz="914400" rtl="0" eaLnBrk="1" latinLnBrk="0" hangingPunct="1">
        <a:lnSpc>
          <a:spcPct val="100000"/>
        </a:lnSpc>
        <a:spcBef>
          <a:spcPts val="6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3pPr>
      <a:lvl4pPr marL="1073150" indent="-269875" algn="l" defTabSz="914400" rtl="0" eaLnBrk="1" latinLnBrk="0" hangingPunct="1">
        <a:lnSpc>
          <a:spcPct val="100000"/>
        </a:lnSpc>
        <a:spcBef>
          <a:spcPts val="6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4pPr>
      <a:lvl5pPr marL="1343025" indent="-269875" algn="l" defTabSz="914400" rtl="0" eaLnBrk="1" latinLnBrk="0" hangingPunct="1">
        <a:lnSpc>
          <a:spcPct val="100000"/>
        </a:lnSpc>
        <a:spcBef>
          <a:spcPts val="6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5pPr>
      <a:lvl6pPr marL="1614488" indent="-271463" algn="l" defTabSz="914400" rtl="0" eaLnBrk="1" latinLnBrk="0" hangingPunct="1">
        <a:lnSpc>
          <a:spcPct val="100000"/>
        </a:lnSpc>
        <a:spcBef>
          <a:spcPts val="6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6pPr>
      <a:lvl7pPr marL="1884363" indent="-269875"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7pPr>
      <a:lvl8pPr marL="2154238" indent="-269875"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8pPr>
      <a:lvl9pPr marL="2417763" indent="-263525"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juuso.h.marttila@jyu.fi"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ccdc.cam.ac.uk/" TargetMode="External"/><Relationship Id="rId2" Type="http://schemas.openxmlformats.org/officeDocument/2006/relationships/hyperlink" Target="https://www.hepdata.net/" TargetMode="External"/><Relationship Id="rId1" Type="http://schemas.openxmlformats.org/officeDocument/2006/relationships/slideLayout" Target="../slideLayouts/slideLayout4.xml"/><Relationship Id="rId5" Type="http://schemas.openxmlformats.org/officeDocument/2006/relationships/hyperlink" Target="https://www.helsinki.fi/en/research/services-researchers/data-support/preservation-research-data/databank" TargetMode="External"/><Relationship Id="rId4" Type="http://schemas.openxmlformats.org/officeDocument/2006/relationships/hyperlink" Target="https://jyx.jyu.fi/jyx/"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mailto:researchsupport-osc@jyu.fi" TargetMode="External"/><Relationship Id="rId2" Type="http://schemas.openxmlformats.org/officeDocument/2006/relationships/hyperlink" Target="https://www.jyu.fi/en/research/research-data-management/guide/opening-research-data" TargetMode="External"/><Relationship Id="rId1" Type="http://schemas.openxmlformats.org/officeDocument/2006/relationships/slideLayout" Target="../slideLayouts/slideLayout4.xml"/><Relationship Id="rId5" Type="http://schemas.openxmlformats.org/officeDocument/2006/relationships/hyperlink" Target="mailto:datasupport@helsinki.fi" TargetMode="External"/><Relationship Id="rId4" Type="http://schemas.openxmlformats.org/officeDocument/2006/relationships/hyperlink" Target="https://doi.org/10.5281/zenodo.17698438"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D2B830B-2C06-C186-14DD-F762750EBEBA}"/>
              </a:ext>
            </a:extLst>
          </p:cNvPr>
          <p:cNvSpPr>
            <a:spLocks noGrp="1"/>
          </p:cNvSpPr>
          <p:nvPr>
            <p:ph type="ctrTitle"/>
          </p:nvPr>
        </p:nvSpPr>
        <p:spPr/>
        <p:txBody>
          <a:bodyPr/>
          <a:lstStyle/>
          <a:p>
            <a:r>
              <a:rPr lang="en-GB" noProof="0" dirty="0"/>
              <a:t>Open Data – Requirements and How-to</a:t>
            </a:r>
          </a:p>
        </p:txBody>
      </p:sp>
      <p:sp>
        <p:nvSpPr>
          <p:cNvPr id="3" name="Alaotsikko 2">
            <a:extLst>
              <a:ext uri="{FF2B5EF4-FFF2-40B4-BE49-F238E27FC236}">
                <a16:creationId xmlns:a16="http://schemas.microsoft.com/office/drawing/2014/main" id="{B9DEE82D-44CB-93AC-F76E-615F99741B01}"/>
              </a:ext>
            </a:extLst>
          </p:cNvPr>
          <p:cNvSpPr>
            <a:spLocks noGrp="1"/>
          </p:cNvSpPr>
          <p:nvPr>
            <p:ph type="subTitle" idx="1"/>
          </p:nvPr>
        </p:nvSpPr>
        <p:spPr/>
        <p:txBody>
          <a:bodyPr/>
          <a:lstStyle/>
          <a:p>
            <a:r>
              <a:rPr lang="en-GB" noProof="0" dirty="0"/>
              <a:t>Juuso Marttila, </a:t>
            </a:r>
            <a:r>
              <a:rPr lang="en-GB" noProof="0" dirty="0">
                <a:hlinkClick r:id="rId2"/>
              </a:rPr>
              <a:t>juuso.h.marttila@jyu.fi</a:t>
            </a:r>
            <a:r>
              <a:rPr lang="en-GB" noProof="0" dirty="0"/>
              <a:t>, Data </a:t>
            </a:r>
            <a:r>
              <a:rPr lang="en-GB" noProof="0"/>
              <a:t>Management Expert</a:t>
            </a:r>
            <a:endParaRPr lang="en-GB" noProof="0" dirty="0"/>
          </a:p>
          <a:p>
            <a:r>
              <a:rPr lang="en-GB" noProof="0" dirty="0"/>
              <a:t>Research Data Services, Open Science Centre, University of Jyväskylä</a:t>
            </a:r>
          </a:p>
        </p:txBody>
      </p:sp>
      <p:pic>
        <p:nvPicPr>
          <p:cNvPr id="4" name="Picture 6">
            <a:extLst>
              <a:ext uri="{FF2B5EF4-FFF2-40B4-BE49-F238E27FC236}">
                <a16:creationId xmlns:a16="http://schemas.microsoft.com/office/drawing/2014/main" id="{65B1DF27-4522-2262-BC6E-6E92281F81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76520" y="6093296"/>
            <a:ext cx="1227411" cy="429442"/>
          </a:xfrm>
          <a:prstGeom prst="rect">
            <a:avLst/>
          </a:prstGeom>
        </p:spPr>
      </p:pic>
    </p:spTree>
    <p:extLst>
      <p:ext uri="{BB962C8B-B14F-4D97-AF65-F5344CB8AC3E}">
        <p14:creationId xmlns:p14="http://schemas.microsoft.com/office/powerpoint/2010/main" val="1374846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5B340E1-78D5-9F38-F7AD-E3C2EDBEAF3B}"/>
              </a:ext>
            </a:extLst>
          </p:cNvPr>
          <p:cNvSpPr>
            <a:spLocks noGrp="1"/>
          </p:cNvSpPr>
          <p:nvPr>
            <p:ph type="title"/>
          </p:nvPr>
        </p:nvSpPr>
        <p:spPr/>
        <p:txBody>
          <a:bodyPr/>
          <a:lstStyle/>
          <a:p>
            <a:r>
              <a:rPr lang="en-GB" noProof="0" dirty="0"/>
              <a:t>What data you should make openly available?</a:t>
            </a:r>
          </a:p>
        </p:txBody>
      </p:sp>
      <p:sp>
        <p:nvSpPr>
          <p:cNvPr id="3" name="Sisällön paikkamerkki 2">
            <a:extLst>
              <a:ext uri="{FF2B5EF4-FFF2-40B4-BE49-F238E27FC236}">
                <a16:creationId xmlns:a16="http://schemas.microsoft.com/office/drawing/2014/main" id="{2F84E120-780F-D4E5-4DBB-7F2D1433B54B}"/>
              </a:ext>
            </a:extLst>
          </p:cNvPr>
          <p:cNvSpPr>
            <a:spLocks noGrp="1"/>
          </p:cNvSpPr>
          <p:nvPr>
            <p:ph idx="1"/>
          </p:nvPr>
        </p:nvSpPr>
        <p:spPr/>
        <p:txBody>
          <a:bodyPr/>
          <a:lstStyle/>
          <a:p>
            <a:r>
              <a:rPr lang="en-GB" dirty="0"/>
              <a:t>All data or just parts needed as supplements for publications?</a:t>
            </a:r>
          </a:p>
          <a:p>
            <a:pPr lvl="1"/>
            <a:r>
              <a:rPr lang="en-GB" noProof="0" dirty="0"/>
              <a:t>Is the data only </a:t>
            </a:r>
            <a:r>
              <a:rPr lang="en-GB" dirty="0"/>
              <a:t>for validation of your results or are there some possible re-use?</a:t>
            </a:r>
          </a:p>
          <a:p>
            <a:pPr lvl="1"/>
            <a:r>
              <a:rPr lang="en-GB" noProof="0" dirty="0"/>
              <a:t>All at once (in the end) or in </a:t>
            </a:r>
            <a:r>
              <a:rPr lang="en-GB" dirty="0"/>
              <a:t>smaller bits per publication?</a:t>
            </a:r>
          </a:p>
          <a:p>
            <a:pPr lvl="2"/>
            <a:r>
              <a:rPr lang="en-GB" dirty="0"/>
              <a:t>Remember that funders are interested in all data, not just those that supplement publications</a:t>
            </a:r>
          </a:p>
          <a:p>
            <a:pPr lvl="1"/>
            <a:r>
              <a:rPr lang="en-GB" noProof="0" dirty="0"/>
              <a:t>Remember possibility to make linkages between</a:t>
            </a:r>
            <a:r>
              <a:rPr lang="en-GB" dirty="0"/>
              <a:t> multiple datasets</a:t>
            </a:r>
            <a:endParaRPr lang="en-GB" noProof="0" dirty="0"/>
          </a:p>
          <a:p>
            <a:r>
              <a:rPr lang="en-GB" noProof="0" dirty="0"/>
              <a:t>Raw data or </a:t>
            </a:r>
            <a:r>
              <a:rPr lang="en-GB" noProof="0" dirty="0" err="1"/>
              <a:t>analyzed</a:t>
            </a:r>
            <a:r>
              <a:rPr lang="en-GB" noProof="0" dirty="0"/>
              <a:t>/filtered data?</a:t>
            </a:r>
          </a:p>
          <a:p>
            <a:pPr lvl="1"/>
            <a:r>
              <a:rPr lang="en-GB" dirty="0"/>
              <a:t>Is raw data usable/understandable as such?</a:t>
            </a:r>
          </a:p>
          <a:p>
            <a:r>
              <a:rPr lang="en-GB" noProof="0" dirty="0"/>
              <a:t>Remember, whatever you publish, it must be well-organized and well-documented and usable as such</a:t>
            </a:r>
          </a:p>
        </p:txBody>
      </p:sp>
    </p:spTree>
    <p:extLst>
      <p:ext uri="{BB962C8B-B14F-4D97-AF65-F5344CB8AC3E}">
        <p14:creationId xmlns:p14="http://schemas.microsoft.com/office/powerpoint/2010/main" val="18990777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A8330F6-20C6-9C98-AAEC-14FB38949C4C}"/>
              </a:ext>
            </a:extLst>
          </p:cNvPr>
          <p:cNvSpPr>
            <a:spLocks noGrp="1"/>
          </p:cNvSpPr>
          <p:nvPr>
            <p:ph type="title"/>
          </p:nvPr>
        </p:nvSpPr>
        <p:spPr/>
        <p:txBody>
          <a:bodyPr/>
          <a:lstStyle/>
          <a:p>
            <a:r>
              <a:rPr lang="en-GB" noProof="0" dirty="0"/>
              <a:t>Different data repositories for opening data</a:t>
            </a:r>
          </a:p>
        </p:txBody>
      </p:sp>
      <p:sp>
        <p:nvSpPr>
          <p:cNvPr id="3" name="Sisällön paikkamerkki 2">
            <a:extLst>
              <a:ext uri="{FF2B5EF4-FFF2-40B4-BE49-F238E27FC236}">
                <a16:creationId xmlns:a16="http://schemas.microsoft.com/office/drawing/2014/main" id="{4D777EC2-8C7F-67C7-90FE-C187C950C385}"/>
              </a:ext>
            </a:extLst>
          </p:cNvPr>
          <p:cNvSpPr>
            <a:spLocks noGrp="1"/>
          </p:cNvSpPr>
          <p:nvPr>
            <p:ph idx="1"/>
          </p:nvPr>
        </p:nvSpPr>
        <p:spPr/>
        <p:txBody>
          <a:bodyPr/>
          <a:lstStyle/>
          <a:p>
            <a:r>
              <a:rPr lang="en-GB" dirty="0"/>
              <a:t>Discipline specific repositories are the golden standard</a:t>
            </a:r>
          </a:p>
          <a:p>
            <a:pPr lvl="1"/>
            <a:r>
              <a:rPr lang="en-GB" noProof="0" dirty="0"/>
              <a:t>E</a:t>
            </a:r>
            <a:r>
              <a:rPr lang="en-GB" dirty="0"/>
              <a:t>.g. </a:t>
            </a:r>
            <a:r>
              <a:rPr lang="en-GB" dirty="0">
                <a:hlinkClick r:id="rId2"/>
              </a:rPr>
              <a:t>HEPData</a:t>
            </a:r>
            <a:r>
              <a:rPr lang="en-GB" dirty="0"/>
              <a:t> (Repository for </a:t>
            </a:r>
            <a:r>
              <a:rPr lang="en-GB" i="1" dirty="0"/>
              <a:t>publication-related</a:t>
            </a:r>
            <a:r>
              <a:rPr lang="en-GB" dirty="0"/>
              <a:t> High-Energy Physics Data), </a:t>
            </a:r>
            <a:r>
              <a:rPr lang="en-GB" noProof="0" dirty="0"/>
              <a:t> </a:t>
            </a:r>
            <a:r>
              <a:rPr lang="en-GB" noProof="0" dirty="0">
                <a:hlinkClick r:id="rId3"/>
              </a:rPr>
              <a:t>Cambridge Crystallographic Data Centre (CCDC)</a:t>
            </a:r>
            <a:endParaRPr lang="en-GB" noProof="0" dirty="0"/>
          </a:p>
          <a:p>
            <a:r>
              <a:rPr lang="en-GB" noProof="0" dirty="0"/>
              <a:t>Some journals have their own repositories for supplementary data</a:t>
            </a:r>
          </a:p>
          <a:p>
            <a:r>
              <a:rPr lang="en-GB" dirty="0"/>
              <a:t>Institutions may have their own repositories (</a:t>
            </a:r>
            <a:r>
              <a:rPr lang="en-GB" dirty="0">
                <a:hlinkClick r:id="rId4"/>
              </a:rPr>
              <a:t>JYX</a:t>
            </a:r>
            <a:r>
              <a:rPr lang="en-GB" dirty="0"/>
              <a:t> for JYU, </a:t>
            </a:r>
            <a:r>
              <a:rPr lang="en-GB" dirty="0">
                <a:hlinkClick r:id="rId5"/>
              </a:rPr>
              <a:t>Datapankki</a:t>
            </a:r>
            <a:r>
              <a:rPr lang="en-GB" dirty="0"/>
              <a:t> for HY</a:t>
            </a:r>
          </a:p>
          <a:p>
            <a:pPr lvl="1"/>
            <a:r>
              <a:rPr lang="en-GB" dirty="0"/>
              <a:t>You can also use CSC’s IDA storage + ETSIN publishing platform via your institutions</a:t>
            </a:r>
          </a:p>
          <a:p>
            <a:pPr lvl="1"/>
            <a:r>
              <a:rPr lang="en-GB" dirty="0" err="1"/>
              <a:t>Datapankki</a:t>
            </a:r>
            <a:r>
              <a:rPr lang="en-GB" dirty="0"/>
              <a:t> and IDA are for especially large datasets</a:t>
            </a:r>
          </a:p>
          <a:p>
            <a:r>
              <a:rPr lang="en-GB" dirty="0"/>
              <a:t>There are also generic repositories (e.g. </a:t>
            </a:r>
            <a:r>
              <a:rPr lang="en-GB" dirty="0" err="1"/>
              <a:t>Zenodo</a:t>
            </a:r>
            <a:r>
              <a:rPr lang="en-GB" dirty="0"/>
              <a:t>, </a:t>
            </a:r>
            <a:r>
              <a:rPr lang="en-GB" dirty="0" err="1"/>
              <a:t>Figshare</a:t>
            </a:r>
            <a:r>
              <a:rPr lang="en-GB" dirty="0"/>
              <a:t>, Open Science Framework), but most of these are not curated</a:t>
            </a:r>
          </a:p>
          <a:p>
            <a:r>
              <a:rPr lang="en-GB" noProof="0" dirty="0"/>
              <a:t>If you’re publishing only metadata, you can use </a:t>
            </a:r>
            <a:r>
              <a:rPr lang="en-GB" dirty="0"/>
              <a:t>JYX in JYU or Data Catalogue in HY. </a:t>
            </a:r>
            <a:r>
              <a:rPr lang="en-GB" dirty="0" err="1"/>
              <a:t>Qvain</a:t>
            </a:r>
            <a:r>
              <a:rPr lang="en-GB" dirty="0"/>
              <a:t> and </a:t>
            </a:r>
            <a:r>
              <a:rPr lang="en-GB" dirty="0" err="1"/>
              <a:t>Zenodo</a:t>
            </a:r>
            <a:r>
              <a:rPr lang="en-GB" dirty="0"/>
              <a:t> also make this possible.</a:t>
            </a:r>
            <a:endParaRPr lang="en-GB" noProof="0" dirty="0"/>
          </a:p>
          <a:p>
            <a:endParaRPr lang="en-GB" noProof="0" dirty="0"/>
          </a:p>
        </p:txBody>
      </p:sp>
    </p:spTree>
    <p:extLst>
      <p:ext uri="{BB962C8B-B14F-4D97-AF65-F5344CB8AC3E}">
        <p14:creationId xmlns:p14="http://schemas.microsoft.com/office/powerpoint/2010/main" val="7927505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63B61F4-EB44-52CF-5B0B-F8D351617713}"/>
              </a:ext>
            </a:extLst>
          </p:cNvPr>
          <p:cNvSpPr>
            <a:spLocks noGrp="1"/>
          </p:cNvSpPr>
          <p:nvPr>
            <p:ph type="title"/>
          </p:nvPr>
        </p:nvSpPr>
        <p:spPr/>
        <p:txBody>
          <a:bodyPr/>
          <a:lstStyle/>
          <a:p>
            <a:r>
              <a:rPr lang="en-GB" noProof="0" dirty="0"/>
              <a:t>Publishing code</a:t>
            </a:r>
          </a:p>
        </p:txBody>
      </p:sp>
      <p:sp>
        <p:nvSpPr>
          <p:cNvPr id="3" name="Sisällön paikkamerkki 2">
            <a:extLst>
              <a:ext uri="{FF2B5EF4-FFF2-40B4-BE49-F238E27FC236}">
                <a16:creationId xmlns:a16="http://schemas.microsoft.com/office/drawing/2014/main" id="{2FF37705-CD91-1E28-FA35-FD21B43ED8E4}"/>
              </a:ext>
            </a:extLst>
          </p:cNvPr>
          <p:cNvSpPr>
            <a:spLocks noGrp="1"/>
          </p:cNvSpPr>
          <p:nvPr>
            <p:ph idx="1"/>
          </p:nvPr>
        </p:nvSpPr>
        <p:spPr/>
        <p:txBody>
          <a:bodyPr/>
          <a:lstStyle/>
          <a:p>
            <a:r>
              <a:rPr lang="en-GB" noProof="0" dirty="0"/>
              <a:t>Code should always be maintained in some version control environment, e.g. </a:t>
            </a:r>
            <a:r>
              <a:rPr lang="en-GB" noProof="0" dirty="0" err="1"/>
              <a:t>Github</a:t>
            </a:r>
            <a:r>
              <a:rPr lang="en-GB" noProof="0" dirty="0"/>
              <a:t> or (institutional) Gitlab</a:t>
            </a:r>
          </a:p>
          <a:p>
            <a:pPr lvl="1"/>
            <a:r>
              <a:rPr lang="en-GB" dirty="0"/>
              <a:t>Remember sufficient documentation, code-specific licences etc. alongside the code</a:t>
            </a:r>
            <a:endParaRPr lang="en-GB" noProof="0" dirty="0"/>
          </a:p>
          <a:p>
            <a:r>
              <a:rPr lang="en-GB" dirty="0" err="1"/>
              <a:t>Github</a:t>
            </a:r>
            <a:r>
              <a:rPr lang="en-GB" dirty="0"/>
              <a:t> has an export option to </a:t>
            </a:r>
            <a:r>
              <a:rPr lang="en-GB" dirty="0" err="1"/>
              <a:t>Zenodo</a:t>
            </a:r>
            <a:endParaRPr lang="en-GB" dirty="0"/>
          </a:p>
          <a:p>
            <a:r>
              <a:rPr lang="en-GB" dirty="0"/>
              <a:t>From institutional Gitlab you can take a snapshot (zip) of the code repository and publish that in institutional or any other repository.</a:t>
            </a:r>
          </a:p>
          <a:p>
            <a:r>
              <a:rPr lang="en-GB" dirty="0"/>
              <a:t>If you want to point a live repository, you can make a metadata publication that points to the Gitlab repository</a:t>
            </a:r>
          </a:p>
          <a:p>
            <a:r>
              <a:rPr lang="en-GB" noProof="0" dirty="0"/>
              <a:t>Also remember that MATLAB and R have own communities for publishing code as standalone sets: The Comprehensive R Archive Network, </a:t>
            </a:r>
            <a:r>
              <a:rPr lang="en-GB" noProof="0" dirty="0" err="1"/>
              <a:t>rOpenSci</a:t>
            </a:r>
            <a:r>
              <a:rPr lang="en-GB" dirty="0"/>
              <a:t>, </a:t>
            </a:r>
            <a:r>
              <a:rPr lang="en-GB" noProof="0" dirty="0"/>
              <a:t>MATLAB File Exchange</a:t>
            </a:r>
            <a:endParaRPr lang="en-GB" dirty="0"/>
          </a:p>
        </p:txBody>
      </p:sp>
    </p:spTree>
    <p:extLst>
      <p:ext uri="{BB962C8B-B14F-4D97-AF65-F5344CB8AC3E}">
        <p14:creationId xmlns:p14="http://schemas.microsoft.com/office/powerpoint/2010/main" val="14974025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6D64E8D-85D3-7CA4-2F0C-90671B928DDD}"/>
              </a:ext>
            </a:extLst>
          </p:cNvPr>
          <p:cNvSpPr>
            <a:spLocks noGrp="1"/>
          </p:cNvSpPr>
          <p:nvPr>
            <p:ph type="title"/>
          </p:nvPr>
        </p:nvSpPr>
        <p:spPr/>
        <p:txBody>
          <a:bodyPr/>
          <a:lstStyle/>
          <a:p>
            <a:r>
              <a:rPr lang="en-GB" noProof="0" dirty="0"/>
              <a:t>Checklist for opening data</a:t>
            </a:r>
          </a:p>
        </p:txBody>
      </p:sp>
      <p:sp>
        <p:nvSpPr>
          <p:cNvPr id="3" name="Sisällön paikkamerkki 2">
            <a:extLst>
              <a:ext uri="{FF2B5EF4-FFF2-40B4-BE49-F238E27FC236}">
                <a16:creationId xmlns:a16="http://schemas.microsoft.com/office/drawing/2014/main" id="{21E3143D-FEAD-C81E-F22A-A1C1A856FAF2}"/>
              </a:ext>
            </a:extLst>
          </p:cNvPr>
          <p:cNvSpPr>
            <a:spLocks noGrp="1"/>
          </p:cNvSpPr>
          <p:nvPr>
            <p:ph idx="1"/>
          </p:nvPr>
        </p:nvSpPr>
        <p:spPr/>
        <p:txBody>
          <a:bodyPr/>
          <a:lstStyle/>
          <a:p>
            <a:r>
              <a:rPr lang="en-GB" noProof="0" dirty="0"/>
              <a:t>Take opening into account when planning data management</a:t>
            </a:r>
          </a:p>
          <a:p>
            <a:pPr lvl="1"/>
            <a:r>
              <a:rPr lang="en-GB" noProof="0" dirty="0"/>
              <a:t>Extra important to </a:t>
            </a:r>
            <a:r>
              <a:rPr lang="en-GB" dirty="0"/>
              <a:t>agree on ownership, use rights and opening data</a:t>
            </a:r>
          </a:p>
          <a:p>
            <a:pPr lvl="2"/>
            <a:r>
              <a:rPr lang="en-GB" noProof="0" dirty="0"/>
              <a:t>Any third party rights must be considered</a:t>
            </a:r>
          </a:p>
          <a:p>
            <a:pPr lvl="1"/>
            <a:r>
              <a:rPr lang="en-GB" dirty="0"/>
              <a:t>Plan what is appropriate timing for opening the data</a:t>
            </a:r>
          </a:p>
          <a:p>
            <a:r>
              <a:rPr lang="en-GB" dirty="0"/>
              <a:t>Create dataset with sufficient documentation and arrangement so that others may understand and use it (file naming, readme-files, lab diaries etc.)</a:t>
            </a:r>
            <a:endParaRPr lang="en-GB" noProof="0" dirty="0"/>
          </a:p>
          <a:p>
            <a:r>
              <a:rPr lang="en-GB" noProof="0" dirty="0"/>
              <a:t>Choose appropriate repository and level of openness</a:t>
            </a:r>
          </a:p>
          <a:p>
            <a:r>
              <a:rPr lang="en-GB" dirty="0"/>
              <a:t>Choose and give appropriate licence for the data (e.g. Creative Commons licences). It tells recipient on how the data may be used and safeguards your rights to be cited when data is used.</a:t>
            </a:r>
            <a:endParaRPr lang="en-GB" noProof="0" dirty="0"/>
          </a:p>
          <a:p>
            <a:endParaRPr lang="en-GB" noProof="0" dirty="0"/>
          </a:p>
          <a:p>
            <a:endParaRPr lang="en-GB" dirty="0"/>
          </a:p>
          <a:p>
            <a:endParaRPr lang="en-GB" noProof="0" dirty="0"/>
          </a:p>
        </p:txBody>
      </p:sp>
    </p:spTree>
    <p:extLst>
      <p:ext uri="{BB962C8B-B14F-4D97-AF65-F5344CB8AC3E}">
        <p14:creationId xmlns:p14="http://schemas.microsoft.com/office/powerpoint/2010/main" val="19607436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4C97B75-A69F-CBC3-4C3E-D5399B70BDF3}"/>
              </a:ext>
            </a:extLst>
          </p:cNvPr>
          <p:cNvSpPr>
            <a:spLocks noGrp="1"/>
          </p:cNvSpPr>
          <p:nvPr>
            <p:ph type="title"/>
          </p:nvPr>
        </p:nvSpPr>
        <p:spPr/>
        <p:txBody>
          <a:bodyPr/>
          <a:lstStyle/>
          <a:p>
            <a:r>
              <a:rPr lang="fi-FI" dirty="0"/>
              <a:t>More </a:t>
            </a:r>
            <a:r>
              <a:rPr lang="fi-FI" dirty="0" err="1"/>
              <a:t>information</a:t>
            </a:r>
            <a:r>
              <a:rPr lang="fi-FI" dirty="0"/>
              <a:t> and help</a:t>
            </a:r>
          </a:p>
        </p:txBody>
      </p:sp>
      <p:sp>
        <p:nvSpPr>
          <p:cNvPr id="3" name="Sisällön paikkamerkki 2">
            <a:extLst>
              <a:ext uri="{FF2B5EF4-FFF2-40B4-BE49-F238E27FC236}">
                <a16:creationId xmlns:a16="http://schemas.microsoft.com/office/drawing/2014/main" id="{409AC410-34B6-7D91-5362-7CDA74B8545B}"/>
              </a:ext>
            </a:extLst>
          </p:cNvPr>
          <p:cNvSpPr>
            <a:spLocks noGrp="1"/>
          </p:cNvSpPr>
          <p:nvPr>
            <p:ph idx="1"/>
          </p:nvPr>
        </p:nvSpPr>
        <p:spPr/>
        <p:txBody>
          <a:bodyPr/>
          <a:lstStyle/>
          <a:p>
            <a:r>
              <a:rPr lang="fi-FI" dirty="0"/>
              <a:t>JYU: </a:t>
            </a:r>
            <a:r>
              <a:rPr lang="fi-FI" dirty="0">
                <a:hlinkClick r:id="rId2"/>
              </a:rPr>
              <a:t>https://www.jyu.fi/en/research/research-data-management/guide/opening-research-data</a:t>
            </a:r>
            <a:endParaRPr lang="fi-FI" dirty="0"/>
          </a:p>
          <a:p>
            <a:pPr lvl="1"/>
            <a:r>
              <a:rPr lang="fi-FI" dirty="0">
                <a:hlinkClick r:id="rId3"/>
              </a:rPr>
              <a:t>researchsupport-osc@jyu.fi</a:t>
            </a:r>
            <a:r>
              <a:rPr lang="fi-FI" dirty="0"/>
              <a:t> </a:t>
            </a:r>
          </a:p>
          <a:p>
            <a:r>
              <a:rPr lang="fi-FI" dirty="0"/>
              <a:t>HY: </a:t>
            </a:r>
            <a:r>
              <a:rPr lang="en-FI" altLang="en-FI" dirty="0">
                <a:latin typeface="Aptos" panose="020B0004020202020204" pitchFamily="34" charset="0"/>
              </a:rPr>
              <a:t>Checklist for providing open access to research data (1.0). </a:t>
            </a:r>
            <a:r>
              <a:rPr lang="en-FI" altLang="en-FI" b="1" dirty="0">
                <a:latin typeface="Aptos" panose="020B0004020202020204" pitchFamily="34" charset="0"/>
              </a:rPr>
              <a:t>University of Helsinki</a:t>
            </a:r>
            <a:r>
              <a:rPr lang="en-FI" altLang="en-FI" dirty="0">
                <a:latin typeface="Aptos" panose="020B0004020202020204" pitchFamily="34" charset="0"/>
              </a:rPr>
              <a:t>.</a:t>
            </a:r>
            <a:r>
              <a:rPr lang="fi-FI" altLang="en-FI" dirty="0">
                <a:latin typeface="Aptos" panose="020B0004020202020204" pitchFamily="34" charset="0"/>
              </a:rPr>
              <a:t> </a:t>
            </a:r>
            <a:r>
              <a:rPr lang="en-FI" altLang="en-FI" dirty="0">
                <a:latin typeface="Aptos" panose="020B0004020202020204" pitchFamily="34" charset="0"/>
                <a:hlinkClick r:id="rId4"/>
              </a:rPr>
              <a:t>https://doi.org/10.5281/zenodo.17698438</a:t>
            </a:r>
            <a:r>
              <a:rPr lang="fi-FI" altLang="en-FI" dirty="0">
                <a:latin typeface="Aptos" panose="020B0004020202020204" pitchFamily="34" charset="0"/>
              </a:rPr>
              <a:t> </a:t>
            </a:r>
            <a:r>
              <a:rPr lang="en-FI" altLang="en-FI" dirty="0">
                <a:latin typeface="Aptos" panose="020B0004020202020204" pitchFamily="34" charset="0"/>
              </a:rPr>
              <a:t>(FI, EN, SV)</a:t>
            </a:r>
            <a:endParaRPr lang="fi-FI" altLang="en-FI" dirty="0">
              <a:latin typeface="Aptos" panose="020B0004020202020204" pitchFamily="34" charset="0"/>
            </a:endParaRPr>
          </a:p>
          <a:p>
            <a:pPr lvl="1"/>
            <a:r>
              <a:rPr lang="fi-FI" altLang="en-FI" dirty="0">
                <a:latin typeface="Aptos" panose="020B0004020202020204" pitchFamily="34" charset="0"/>
                <a:hlinkClick r:id="rId5"/>
              </a:rPr>
              <a:t>datasupport@helsinki.fi</a:t>
            </a:r>
            <a:r>
              <a:rPr lang="fi-FI" altLang="en-FI" dirty="0">
                <a:latin typeface="Aptos" panose="020B0004020202020204" pitchFamily="34" charset="0"/>
              </a:rPr>
              <a:t> </a:t>
            </a:r>
            <a:endParaRPr lang="en-FI" altLang="en-FI" dirty="0">
              <a:latin typeface="Arial" panose="020B0604020202020204" pitchFamily="34" charset="0"/>
            </a:endParaRPr>
          </a:p>
          <a:p>
            <a:endParaRPr lang="fi-FI" dirty="0"/>
          </a:p>
        </p:txBody>
      </p:sp>
    </p:spTree>
    <p:extLst>
      <p:ext uri="{BB962C8B-B14F-4D97-AF65-F5344CB8AC3E}">
        <p14:creationId xmlns:p14="http://schemas.microsoft.com/office/powerpoint/2010/main" val="3915569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p:cNvSpPr>
            <a:spLocks noGrp="1"/>
          </p:cNvSpPr>
          <p:nvPr>
            <p:ph type="title"/>
          </p:nvPr>
        </p:nvSpPr>
        <p:spPr/>
        <p:txBody>
          <a:bodyPr>
            <a:normAutofit/>
          </a:bodyPr>
          <a:lstStyle/>
          <a:p>
            <a:r>
              <a:rPr lang="en-GB" noProof="0" dirty="0"/>
              <a:t>What is data?</a:t>
            </a:r>
          </a:p>
        </p:txBody>
      </p:sp>
      <p:graphicFrame>
        <p:nvGraphicFramePr>
          <p:cNvPr id="7" name="Sisällön paikkamerkki 6"/>
          <p:cNvGraphicFramePr>
            <a:graphicFrameLocks noGrp="1"/>
          </p:cNvGraphicFramePr>
          <p:nvPr>
            <p:ph idx="1"/>
            <p:extLst>
              <p:ext uri="{D42A27DB-BD31-4B8C-83A1-F6EECF244321}">
                <p14:modId xmlns:p14="http://schemas.microsoft.com/office/powerpoint/2010/main" val="4057064256"/>
              </p:ext>
            </p:extLst>
          </p:nvPr>
        </p:nvGraphicFramePr>
        <p:xfrm>
          <a:off x="551384" y="764704"/>
          <a:ext cx="11229975" cy="4392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Päivämäärän paikkamerkki 5"/>
          <p:cNvSpPr>
            <a:spLocks noGrp="1"/>
          </p:cNvSpPr>
          <p:nvPr>
            <p:ph type="dt" sz="half" idx="10"/>
          </p:nvPr>
        </p:nvSpPr>
        <p:spPr/>
        <p:txBody>
          <a:bodyPr/>
          <a:lstStyle/>
          <a:p>
            <a:pPr defTabSz="457200">
              <a:defRPr/>
            </a:pPr>
            <a:fld id="{21A8D66E-D4C1-438C-8B85-C19A0838289F}" type="datetime1">
              <a:rPr lang="en-GB" b="1" cap="none" spc="0" noProof="0" smtClean="0">
                <a:solidFill>
                  <a:prstClr val="white"/>
                </a:solidFill>
                <a:cs typeface="Helvetica"/>
              </a:rPr>
              <a:pPr defTabSz="457200">
                <a:defRPr/>
              </a:pPr>
              <a:t>28/05/2026</a:t>
            </a:fld>
            <a:endParaRPr lang="en-GB" b="1" cap="none" spc="0" noProof="0" dirty="0">
              <a:solidFill>
                <a:prstClr val="white"/>
              </a:solidFill>
              <a:cs typeface="Helvetica"/>
            </a:endParaRPr>
          </a:p>
        </p:txBody>
      </p:sp>
      <p:sp>
        <p:nvSpPr>
          <p:cNvPr id="2" name="Alatunnisteen paikkamerkki 1"/>
          <p:cNvSpPr>
            <a:spLocks noGrp="1"/>
          </p:cNvSpPr>
          <p:nvPr>
            <p:ph type="ftr" sz="quarter" idx="11"/>
          </p:nvPr>
        </p:nvSpPr>
        <p:spPr/>
        <p:txBody>
          <a:bodyPr/>
          <a:lstStyle/>
          <a:p>
            <a:pPr defTabSz="457200">
              <a:defRPr/>
            </a:pPr>
            <a:r>
              <a:rPr lang="en-GB" b="1" cap="none" spc="0" noProof="0" dirty="0">
                <a:solidFill>
                  <a:srgbClr val="FF0000"/>
                </a:solidFill>
              </a:rPr>
              <a:t>JYU. </a:t>
            </a:r>
            <a:r>
              <a:rPr lang="en-GB" b="1" cap="none" spc="0" noProof="0" dirty="0">
                <a:solidFill>
                  <a:prstClr val="white"/>
                </a:solidFill>
              </a:rPr>
              <a:t>Since 1863.</a:t>
            </a:r>
          </a:p>
        </p:txBody>
      </p:sp>
      <p:sp>
        <p:nvSpPr>
          <p:cNvPr id="3" name="Dian numeron paikkamerkki 2"/>
          <p:cNvSpPr>
            <a:spLocks noGrp="1"/>
          </p:cNvSpPr>
          <p:nvPr>
            <p:ph type="sldNum" sz="quarter" idx="12"/>
          </p:nvPr>
        </p:nvSpPr>
        <p:spPr/>
        <p:txBody>
          <a:bodyPr/>
          <a:lstStyle/>
          <a:p>
            <a:pPr defTabSz="457200">
              <a:defRPr/>
            </a:pPr>
            <a:fld id="{0FE3988A-0109-0B40-965D-9E0ED41EFEE4}" type="slidenum">
              <a:rPr lang="en-GB" b="1" cap="none" spc="0" noProof="0" smtClean="0">
                <a:solidFill>
                  <a:prstClr val="white"/>
                </a:solidFill>
                <a:cs typeface="Helvetica"/>
              </a:rPr>
              <a:pPr defTabSz="457200">
                <a:defRPr/>
              </a:pPr>
              <a:t>2</a:t>
            </a:fld>
            <a:endParaRPr lang="en-GB" b="1" cap="none" spc="0" noProof="0" dirty="0">
              <a:solidFill>
                <a:prstClr val="white"/>
              </a:solidFill>
              <a:cs typeface="Helvetica"/>
            </a:endParaRPr>
          </a:p>
        </p:txBody>
      </p:sp>
      <p:sp>
        <p:nvSpPr>
          <p:cNvPr id="8" name="Tekstiruutu 7"/>
          <p:cNvSpPr txBox="1"/>
          <p:nvPr/>
        </p:nvSpPr>
        <p:spPr>
          <a:xfrm>
            <a:off x="4241548" y="1203350"/>
            <a:ext cx="3705727" cy="461665"/>
          </a:xfrm>
          <a:prstGeom prst="rect">
            <a:avLst/>
          </a:prstGeom>
          <a:noFill/>
        </p:spPr>
        <p:txBody>
          <a:bodyPr wrap="square" rtlCol="0">
            <a:spAutoFit/>
          </a:bodyPr>
          <a:lstStyle/>
          <a:p>
            <a:pPr defTabSz="457200">
              <a:defRPr/>
            </a:pPr>
            <a:r>
              <a:rPr lang="en-GB" sz="2400" noProof="0" dirty="0">
                <a:solidFill>
                  <a:prstClr val="black"/>
                </a:solidFill>
                <a:latin typeface="Lato" panose="020F0502020204030203" pitchFamily="34" charset="0"/>
                <a:ea typeface="Lato" panose="020F0502020204030203" pitchFamily="34" charset="0"/>
                <a:cs typeface="Lato" panose="020F0502020204030203" pitchFamily="34" charset="0"/>
              </a:rPr>
              <a:t>Research process</a:t>
            </a:r>
          </a:p>
        </p:txBody>
      </p:sp>
      <p:sp>
        <p:nvSpPr>
          <p:cNvPr id="5" name="Tekstiruutu 4">
            <a:extLst>
              <a:ext uri="{FF2B5EF4-FFF2-40B4-BE49-F238E27FC236}">
                <a16:creationId xmlns:a16="http://schemas.microsoft.com/office/drawing/2014/main" id="{232E2935-9F45-D3A9-C6E5-41ADECDFF880}"/>
              </a:ext>
            </a:extLst>
          </p:cNvPr>
          <p:cNvSpPr txBox="1"/>
          <p:nvPr/>
        </p:nvSpPr>
        <p:spPr>
          <a:xfrm>
            <a:off x="767408" y="4365104"/>
            <a:ext cx="6840760" cy="2031325"/>
          </a:xfrm>
          <a:prstGeom prst="rect">
            <a:avLst/>
          </a:prstGeom>
          <a:noFill/>
        </p:spPr>
        <p:txBody>
          <a:bodyPr wrap="square" rtlCol="0">
            <a:spAutoFit/>
          </a:bodyPr>
          <a:lstStyle/>
          <a:p>
            <a:pPr marL="285750" indent="-285750">
              <a:buFont typeface="Arial" panose="020B0604020202020204" pitchFamily="34" charset="0"/>
              <a:buChar char="•"/>
            </a:pPr>
            <a:r>
              <a:rPr lang="en-GB" noProof="0" dirty="0"/>
              <a:t>Data includes:</a:t>
            </a:r>
          </a:p>
          <a:p>
            <a:pPr marL="742950" lvl="1" indent="-285750">
              <a:buFont typeface="Arial" panose="020B0604020202020204" pitchFamily="34" charset="0"/>
              <a:buChar char="•"/>
            </a:pPr>
            <a:r>
              <a:rPr lang="en-GB" noProof="0" dirty="0"/>
              <a:t>Measurements, raw data</a:t>
            </a:r>
          </a:p>
          <a:p>
            <a:pPr marL="742950" lvl="1" indent="-285750">
              <a:buFont typeface="Arial" panose="020B0604020202020204" pitchFamily="34" charset="0"/>
              <a:buChar char="•"/>
            </a:pPr>
            <a:r>
              <a:rPr lang="en-GB" noProof="0" dirty="0"/>
              <a:t>Refined/filtered/analysed data</a:t>
            </a:r>
          </a:p>
          <a:p>
            <a:pPr marL="742950" lvl="1" indent="-285750">
              <a:buFont typeface="Arial" panose="020B0604020202020204" pitchFamily="34" charset="0"/>
              <a:buChar char="•"/>
            </a:pPr>
            <a:r>
              <a:rPr lang="en-GB" noProof="0" dirty="0"/>
              <a:t>Code related to the production/analyzation of the data</a:t>
            </a:r>
          </a:p>
          <a:p>
            <a:pPr marL="742950" lvl="1" indent="-285750">
              <a:buFont typeface="Arial" panose="020B0604020202020204" pitchFamily="34" charset="0"/>
              <a:buChar char="•"/>
            </a:pPr>
            <a:r>
              <a:rPr lang="en-GB" noProof="0" dirty="0"/>
              <a:t>Lab books, codebooks, other documentation</a:t>
            </a:r>
          </a:p>
          <a:p>
            <a:pPr marL="742950" lvl="1" indent="-285750">
              <a:buFont typeface="Arial" panose="020B0604020202020204" pitchFamily="34" charset="0"/>
              <a:buChar char="•"/>
            </a:pPr>
            <a:endParaRPr lang="en-GB" noProof="0" dirty="0"/>
          </a:p>
          <a:p>
            <a:endParaRPr lang="en-GB" noProof="0" dirty="0"/>
          </a:p>
        </p:txBody>
      </p:sp>
    </p:spTree>
    <p:extLst>
      <p:ext uri="{BB962C8B-B14F-4D97-AF65-F5344CB8AC3E}">
        <p14:creationId xmlns:p14="http://schemas.microsoft.com/office/powerpoint/2010/main" val="19450331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0424C962-6621-31CA-FC65-E4FD1238E508}"/>
              </a:ext>
            </a:extLst>
          </p:cNvPr>
          <p:cNvSpPr>
            <a:spLocks noGrp="1"/>
          </p:cNvSpPr>
          <p:nvPr>
            <p:ph type="title"/>
          </p:nvPr>
        </p:nvSpPr>
        <p:spPr/>
        <p:txBody>
          <a:bodyPr/>
          <a:lstStyle/>
          <a:p>
            <a:r>
              <a:rPr lang="en-GB" noProof="0" dirty="0"/>
              <a:t>Funder requirements on Open Data</a:t>
            </a:r>
          </a:p>
        </p:txBody>
      </p:sp>
      <p:sp>
        <p:nvSpPr>
          <p:cNvPr id="5" name="Sisällön paikkamerkki 4">
            <a:extLst>
              <a:ext uri="{FF2B5EF4-FFF2-40B4-BE49-F238E27FC236}">
                <a16:creationId xmlns:a16="http://schemas.microsoft.com/office/drawing/2014/main" id="{8EF46CD3-9D0E-D0DA-FD1A-8C55C92EB309}"/>
              </a:ext>
            </a:extLst>
          </p:cNvPr>
          <p:cNvSpPr>
            <a:spLocks noGrp="1"/>
          </p:cNvSpPr>
          <p:nvPr>
            <p:ph idx="1"/>
          </p:nvPr>
        </p:nvSpPr>
        <p:spPr/>
        <p:txBody>
          <a:bodyPr/>
          <a:lstStyle/>
          <a:p>
            <a:r>
              <a:rPr lang="en-GB" noProof="0" dirty="0"/>
              <a:t>For Research Council of Finland and EU participation in Open Science is not an option, it is a default</a:t>
            </a:r>
          </a:p>
          <a:p>
            <a:pPr lvl="1"/>
            <a:r>
              <a:rPr lang="en-GB" noProof="0" dirty="0"/>
              <a:t>Most foundations do not have specific stipulations on Open Data, BUT your university or research </a:t>
            </a:r>
            <a:r>
              <a:rPr lang="en-GB" noProof="0" dirty="0" err="1"/>
              <a:t>infracstructure</a:t>
            </a:r>
            <a:r>
              <a:rPr lang="en-GB" noProof="0" dirty="0"/>
              <a:t> often does</a:t>
            </a:r>
          </a:p>
          <a:p>
            <a:r>
              <a:rPr lang="en-GB" noProof="0" dirty="0"/>
              <a:t>This means that your data must be available as openly </a:t>
            </a:r>
            <a:r>
              <a:rPr lang="en-GB" dirty="0"/>
              <a:t>and as soon </a:t>
            </a:r>
            <a:r>
              <a:rPr lang="en-GB" noProof="0" dirty="0"/>
              <a:t>as possible and to follow FAIR principles</a:t>
            </a:r>
            <a:endParaRPr lang="en-GB" dirty="0"/>
          </a:p>
          <a:p>
            <a:pPr lvl="1"/>
            <a:r>
              <a:rPr lang="en-GB" noProof="0" dirty="0"/>
              <a:t>at least metadata must be published for all data from the project</a:t>
            </a:r>
          </a:p>
          <a:p>
            <a:r>
              <a:rPr lang="en-GB" noProof="0" dirty="0"/>
              <a:t>Data should be opened as soon as possible</a:t>
            </a:r>
          </a:p>
          <a:p>
            <a:r>
              <a:rPr lang="en-GB" noProof="0" dirty="0"/>
              <a:t>Your data management plan outlines your promises on research data</a:t>
            </a:r>
          </a:p>
          <a:p>
            <a:pPr lvl="1"/>
            <a:r>
              <a:rPr lang="en-GB" dirty="0"/>
              <a:t>Be credible, be realistic, follow your plan</a:t>
            </a:r>
            <a:endParaRPr lang="en-GB" noProof="0" dirty="0"/>
          </a:p>
        </p:txBody>
      </p:sp>
      <p:pic>
        <p:nvPicPr>
          <p:cNvPr id="7" name="Kuva 6">
            <a:extLst>
              <a:ext uri="{FF2B5EF4-FFF2-40B4-BE49-F238E27FC236}">
                <a16:creationId xmlns:a16="http://schemas.microsoft.com/office/drawing/2014/main" id="{4EED5E5D-367D-AD03-EEE4-BE9C9FA8ADFB}"/>
              </a:ext>
            </a:extLst>
          </p:cNvPr>
          <p:cNvPicPr>
            <a:picLocks noChangeAspect="1"/>
          </p:cNvPicPr>
          <p:nvPr/>
        </p:nvPicPr>
        <p:blipFill>
          <a:blip r:embed="rId2"/>
          <a:stretch>
            <a:fillRect/>
          </a:stretch>
        </p:blipFill>
        <p:spPr>
          <a:xfrm>
            <a:off x="9120336" y="893382"/>
            <a:ext cx="2029108" cy="771633"/>
          </a:xfrm>
          <a:prstGeom prst="rect">
            <a:avLst/>
          </a:prstGeom>
        </p:spPr>
      </p:pic>
    </p:spTree>
    <p:extLst>
      <p:ext uri="{BB962C8B-B14F-4D97-AF65-F5344CB8AC3E}">
        <p14:creationId xmlns:p14="http://schemas.microsoft.com/office/powerpoint/2010/main" val="20502565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tsikko 7">
            <a:extLst>
              <a:ext uri="{FF2B5EF4-FFF2-40B4-BE49-F238E27FC236}">
                <a16:creationId xmlns:a16="http://schemas.microsoft.com/office/drawing/2014/main" id="{E3D16E1B-A278-4AC4-AA07-F7CB5A8981BF}"/>
              </a:ext>
            </a:extLst>
          </p:cNvPr>
          <p:cNvSpPr>
            <a:spLocks noGrp="1"/>
          </p:cNvSpPr>
          <p:nvPr>
            <p:ph type="title"/>
          </p:nvPr>
        </p:nvSpPr>
        <p:spPr/>
        <p:txBody>
          <a:bodyPr/>
          <a:lstStyle/>
          <a:p>
            <a:r>
              <a:rPr lang="en-GB" noProof="0" dirty="0"/>
              <a:t>Example: Horizon project agreement on research data</a:t>
            </a:r>
          </a:p>
        </p:txBody>
      </p:sp>
      <p:sp>
        <p:nvSpPr>
          <p:cNvPr id="9" name="Sisällön paikkamerkki 8">
            <a:extLst>
              <a:ext uri="{FF2B5EF4-FFF2-40B4-BE49-F238E27FC236}">
                <a16:creationId xmlns:a16="http://schemas.microsoft.com/office/drawing/2014/main" id="{AF5FF851-FEC6-4BF5-A656-2E4F225B29BA}"/>
              </a:ext>
            </a:extLst>
          </p:cNvPr>
          <p:cNvSpPr>
            <a:spLocks noGrp="1"/>
          </p:cNvSpPr>
          <p:nvPr>
            <p:ph idx="1"/>
          </p:nvPr>
        </p:nvSpPr>
        <p:spPr/>
        <p:txBody>
          <a:bodyPr/>
          <a:lstStyle/>
          <a:p>
            <a:pPr marL="0" indent="0">
              <a:buNone/>
            </a:pPr>
            <a:r>
              <a:rPr lang="en-GB" sz="2400" noProof="0" dirty="0">
                <a:effectLst/>
                <a:latin typeface="Calibri" panose="020F0502020204030204" pitchFamily="34" charset="0"/>
                <a:ea typeface="Calibri" panose="020F0502020204030204" pitchFamily="34" charset="0"/>
              </a:rPr>
              <a:t>29.3 Open access to research data</a:t>
            </a:r>
          </a:p>
          <a:p>
            <a:pPr marL="0" indent="0">
              <a:buNone/>
            </a:pPr>
            <a:r>
              <a:rPr lang="en-GB" sz="1800" noProof="0" dirty="0">
                <a:effectLst/>
                <a:latin typeface="Calibri" panose="020F0502020204030204" pitchFamily="34" charset="0"/>
                <a:ea typeface="Calibri" panose="020F0502020204030204" pitchFamily="34" charset="0"/>
              </a:rPr>
              <a:t>Regarding the digital research data generated in the action (‘data’), the beneficiaries must:</a:t>
            </a:r>
          </a:p>
          <a:p>
            <a:pPr marL="0" indent="0">
              <a:buNone/>
            </a:pPr>
            <a:r>
              <a:rPr lang="en-GB" sz="1800" noProof="0" dirty="0">
                <a:effectLst/>
                <a:latin typeface="Calibri" panose="020F0502020204030204" pitchFamily="34" charset="0"/>
                <a:ea typeface="Calibri" panose="020F0502020204030204" pitchFamily="34" charset="0"/>
              </a:rPr>
              <a:t>(a) deposit in a research data repository and take measures to make it possible for third parties to</a:t>
            </a:r>
            <a:r>
              <a:rPr lang="en-GB" sz="1800" noProof="0" dirty="0">
                <a:latin typeface="Calibri" panose="020F0502020204030204" pitchFamily="34" charset="0"/>
                <a:ea typeface="Calibri" panose="020F0502020204030204" pitchFamily="34" charset="0"/>
              </a:rPr>
              <a:t> </a:t>
            </a:r>
            <a:r>
              <a:rPr lang="en-GB" sz="1800" noProof="0" dirty="0">
                <a:effectLst/>
                <a:latin typeface="Calibri" panose="020F0502020204030204" pitchFamily="34" charset="0"/>
                <a:ea typeface="Calibri" panose="020F0502020204030204" pitchFamily="34" charset="0"/>
              </a:rPr>
              <a:t>access, mine, exploit, reproduce and disseminate — free of charge for any user — the following:</a:t>
            </a:r>
          </a:p>
          <a:p>
            <a:r>
              <a:rPr lang="en-GB" sz="1800" noProof="0" dirty="0">
                <a:effectLst/>
                <a:latin typeface="Calibri" panose="020F0502020204030204" pitchFamily="34" charset="0"/>
                <a:ea typeface="Calibri" panose="020F0502020204030204" pitchFamily="34" charset="0"/>
              </a:rPr>
              <a:t>(i) the data, including associated metadata, needed to validate the results presented in</a:t>
            </a:r>
            <a:r>
              <a:rPr lang="en-GB" sz="1800" noProof="0" dirty="0">
                <a:latin typeface="Calibri" panose="020F0502020204030204" pitchFamily="34" charset="0"/>
                <a:ea typeface="Calibri" panose="020F0502020204030204" pitchFamily="34" charset="0"/>
              </a:rPr>
              <a:t> </a:t>
            </a:r>
            <a:r>
              <a:rPr lang="en-GB" sz="1800" noProof="0" dirty="0">
                <a:effectLst/>
                <a:latin typeface="Calibri" panose="020F0502020204030204" pitchFamily="34" charset="0"/>
                <a:ea typeface="Calibri" panose="020F0502020204030204" pitchFamily="34" charset="0"/>
              </a:rPr>
              <a:t>scientific publications, as soon as possible;</a:t>
            </a:r>
          </a:p>
          <a:p>
            <a:r>
              <a:rPr lang="en-GB" sz="1800" noProof="0" dirty="0">
                <a:effectLst/>
                <a:latin typeface="Calibri" panose="020F0502020204030204" pitchFamily="34" charset="0"/>
                <a:ea typeface="Calibri" panose="020F0502020204030204" pitchFamily="34" charset="0"/>
              </a:rPr>
              <a:t>(ii) other data, including associated metadata, as specified and within the deadlines laid down</a:t>
            </a:r>
            <a:r>
              <a:rPr lang="en-GB" sz="1800" noProof="0" dirty="0">
                <a:latin typeface="Calibri" panose="020F0502020204030204" pitchFamily="34" charset="0"/>
                <a:ea typeface="Calibri" panose="020F0502020204030204" pitchFamily="34" charset="0"/>
              </a:rPr>
              <a:t> </a:t>
            </a:r>
            <a:r>
              <a:rPr lang="en-GB" sz="1800" noProof="0" dirty="0">
                <a:effectLst/>
                <a:latin typeface="Calibri" panose="020F0502020204030204" pitchFamily="34" charset="0"/>
                <a:ea typeface="Calibri" panose="020F0502020204030204" pitchFamily="34" charset="0"/>
              </a:rPr>
              <a:t>in the ‘data management plan’;</a:t>
            </a:r>
          </a:p>
          <a:p>
            <a:pPr marL="0" indent="0">
              <a:buNone/>
            </a:pPr>
            <a:r>
              <a:rPr lang="en-GB" sz="1800" noProof="0" dirty="0">
                <a:effectLst/>
                <a:latin typeface="Calibri" panose="020F0502020204030204" pitchFamily="34" charset="0"/>
                <a:ea typeface="Calibri" panose="020F0502020204030204" pitchFamily="34" charset="0"/>
              </a:rPr>
              <a:t>(b) provide information — via the repository — about tools and instruments at the disposal of the beneficiaries and necessary for validating the results (and — where possible — provide the tools and instruments themselves).</a:t>
            </a:r>
            <a:endParaRPr lang="en-GB" sz="1800" noProof="0" dirty="0"/>
          </a:p>
          <a:p>
            <a:endParaRPr lang="en-GB" noProof="0" dirty="0"/>
          </a:p>
        </p:txBody>
      </p:sp>
      <p:sp>
        <p:nvSpPr>
          <p:cNvPr id="3" name="Päivämäärän paikkamerkki 2">
            <a:extLst>
              <a:ext uri="{FF2B5EF4-FFF2-40B4-BE49-F238E27FC236}">
                <a16:creationId xmlns:a16="http://schemas.microsoft.com/office/drawing/2014/main" id="{7B91B55F-F999-4F3A-BE65-899E4D0142DE}"/>
              </a:ext>
            </a:extLst>
          </p:cNvPr>
          <p:cNvSpPr>
            <a:spLocks noGrp="1"/>
          </p:cNvSpPr>
          <p:nvPr>
            <p:ph type="dt" sz="half" idx="10"/>
          </p:nvPr>
        </p:nvSpPr>
        <p:spPr/>
        <p:txBody>
          <a:bodyPr/>
          <a:lstStyle/>
          <a:p>
            <a:fld id="{A82E643B-A9DB-4FD6-8BDB-7EA639342561}" type="datetime1">
              <a:rPr lang="en-GB" noProof="0" smtClean="0"/>
              <a:t>28/05/2026</a:t>
            </a:fld>
            <a:endParaRPr lang="en-GB" noProof="0" dirty="0"/>
          </a:p>
        </p:txBody>
      </p:sp>
      <p:sp>
        <p:nvSpPr>
          <p:cNvPr id="4" name="Alatunnisteen paikkamerkki 3">
            <a:extLst>
              <a:ext uri="{FF2B5EF4-FFF2-40B4-BE49-F238E27FC236}">
                <a16:creationId xmlns:a16="http://schemas.microsoft.com/office/drawing/2014/main" id="{94242C78-D97F-4221-8CE0-1500EA85D0A9}"/>
              </a:ext>
            </a:extLst>
          </p:cNvPr>
          <p:cNvSpPr>
            <a:spLocks noGrp="1"/>
          </p:cNvSpPr>
          <p:nvPr>
            <p:ph type="ftr" sz="quarter" idx="11"/>
          </p:nvPr>
        </p:nvSpPr>
        <p:spPr/>
        <p:txBody>
          <a:bodyPr/>
          <a:lstStyle/>
          <a:p>
            <a:r>
              <a:rPr lang="en-GB" noProof="0" dirty="0"/>
              <a:t>JYU Since 1863.</a:t>
            </a:r>
          </a:p>
        </p:txBody>
      </p:sp>
      <p:sp>
        <p:nvSpPr>
          <p:cNvPr id="5" name="Dian numeron paikkamerkki 4">
            <a:extLst>
              <a:ext uri="{FF2B5EF4-FFF2-40B4-BE49-F238E27FC236}">
                <a16:creationId xmlns:a16="http://schemas.microsoft.com/office/drawing/2014/main" id="{93EF740D-D65E-49A3-8A4E-75BFDE7C6FF4}"/>
              </a:ext>
            </a:extLst>
          </p:cNvPr>
          <p:cNvSpPr>
            <a:spLocks noGrp="1"/>
          </p:cNvSpPr>
          <p:nvPr>
            <p:ph type="sldNum" sz="quarter" idx="12"/>
          </p:nvPr>
        </p:nvSpPr>
        <p:spPr/>
        <p:txBody>
          <a:bodyPr/>
          <a:lstStyle/>
          <a:p>
            <a:fld id="{9E548902-A2E1-4711-A467-290FB9FE5D63}" type="slidenum">
              <a:rPr lang="en-GB" noProof="0" smtClean="0"/>
              <a:pPr/>
              <a:t>4</a:t>
            </a:fld>
            <a:endParaRPr lang="en-GB" noProof="0" dirty="0"/>
          </a:p>
        </p:txBody>
      </p:sp>
      <p:pic>
        <p:nvPicPr>
          <p:cNvPr id="6" name="Kuva 5">
            <a:extLst>
              <a:ext uri="{FF2B5EF4-FFF2-40B4-BE49-F238E27FC236}">
                <a16:creationId xmlns:a16="http://schemas.microsoft.com/office/drawing/2014/main" id="{742CA578-A582-81CF-ABFB-CC04403B4BE9}"/>
              </a:ext>
            </a:extLst>
          </p:cNvPr>
          <p:cNvPicPr>
            <a:picLocks noChangeAspect="1"/>
          </p:cNvPicPr>
          <p:nvPr/>
        </p:nvPicPr>
        <p:blipFill>
          <a:blip r:embed="rId2"/>
          <a:stretch>
            <a:fillRect/>
          </a:stretch>
        </p:blipFill>
        <p:spPr>
          <a:xfrm>
            <a:off x="4401918" y="5145386"/>
            <a:ext cx="3384376" cy="1500290"/>
          </a:xfrm>
          <a:prstGeom prst="rect">
            <a:avLst/>
          </a:prstGeom>
        </p:spPr>
      </p:pic>
    </p:spTree>
    <p:extLst>
      <p:ext uri="{BB962C8B-B14F-4D97-AF65-F5344CB8AC3E}">
        <p14:creationId xmlns:p14="http://schemas.microsoft.com/office/powerpoint/2010/main" val="15706507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E23C481-1268-DAED-5C9B-D96E086E0A39}"/>
              </a:ext>
            </a:extLst>
          </p:cNvPr>
          <p:cNvSpPr>
            <a:spLocks noGrp="1"/>
          </p:cNvSpPr>
          <p:nvPr>
            <p:ph type="title"/>
          </p:nvPr>
        </p:nvSpPr>
        <p:spPr/>
        <p:txBody>
          <a:bodyPr/>
          <a:lstStyle/>
          <a:p>
            <a:r>
              <a:rPr lang="fi-FI" dirty="0" err="1"/>
              <a:t>Rerporting</a:t>
            </a:r>
            <a:r>
              <a:rPr lang="fi-FI" dirty="0"/>
              <a:t> data to </a:t>
            </a:r>
            <a:r>
              <a:rPr lang="fi-FI" dirty="0" err="1"/>
              <a:t>funder</a:t>
            </a:r>
            <a:endParaRPr lang="fi-FI" dirty="0"/>
          </a:p>
        </p:txBody>
      </p:sp>
      <p:sp>
        <p:nvSpPr>
          <p:cNvPr id="3" name="Sisällön paikkamerkki 2">
            <a:extLst>
              <a:ext uri="{FF2B5EF4-FFF2-40B4-BE49-F238E27FC236}">
                <a16:creationId xmlns:a16="http://schemas.microsoft.com/office/drawing/2014/main" id="{7A29B741-6655-8039-33EB-D56B4F3270CE}"/>
              </a:ext>
            </a:extLst>
          </p:cNvPr>
          <p:cNvSpPr>
            <a:spLocks noGrp="1"/>
          </p:cNvSpPr>
          <p:nvPr>
            <p:ph idx="1"/>
          </p:nvPr>
        </p:nvSpPr>
        <p:spPr/>
        <p:txBody>
          <a:bodyPr/>
          <a:lstStyle/>
          <a:p>
            <a:r>
              <a:rPr lang="en-GB" dirty="0"/>
              <a:t>Research data and its availability will be reported in end reports for EU and RCF</a:t>
            </a:r>
          </a:p>
          <a:p>
            <a:pPr lvl="1"/>
            <a:r>
              <a:rPr lang="en-GB" dirty="0"/>
              <a:t>Also note that EU projects are often lump sum fundings of which part can be revoked if promised deliverables (published datasets) are not produced</a:t>
            </a:r>
          </a:p>
          <a:p>
            <a:r>
              <a:rPr lang="en-GB" dirty="0"/>
              <a:t>RCF asks you to list all used and created research datasets, how they have been managed and how re-use of dataset has been made possible</a:t>
            </a:r>
          </a:p>
          <a:p>
            <a:pPr lvl="1"/>
            <a:r>
              <a:rPr lang="en-GB" dirty="0"/>
              <a:t>Also list of all datasets suitable for re-use and where they can be downloaded (PID)</a:t>
            </a:r>
          </a:p>
          <a:p>
            <a:pPr lvl="1"/>
            <a:r>
              <a:rPr lang="en-GB" dirty="0"/>
              <a:t>If only metadata is available, list metadata landing pages with their PIDs</a:t>
            </a:r>
          </a:p>
          <a:p>
            <a:pPr lvl="1"/>
            <a:r>
              <a:rPr lang="en-GB" dirty="0"/>
              <a:t>If dataset is not openly available, you must explain why</a:t>
            </a:r>
          </a:p>
          <a:p>
            <a:endParaRPr lang="fi-FI" dirty="0"/>
          </a:p>
        </p:txBody>
      </p:sp>
    </p:spTree>
    <p:extLst>
      <p:ext uri="{BB962C8B-B14F-4D97-AF65-F5344CB8AC3E}">
        <p14:creationId xmlns:p14="http://schemas.microsoft.com/office/powerpoint/2010/main" val="32537614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6AE3CC32-BD72-48CD-B5BB-EA087C1D6031}"/>
              </a:ext>
            </a:extLst>
          </p:cNvPr>
          <p:cNvSpPr>
            <a:spLocks noGrp="1"/>
          </p:cNvSpPr>
          <p:nvPr>
            <p:ph type="title"/>
          </p:nvPr>
        </p:nvSpPr>
        <p:spPr/>
        <p:txBody>
          <a:bodyPr/>
          <a:lstStyle/>
          <a:p>
            <a:r>
              <a:rPr lang="fi-FI" dirty="0"/>
              <a:t>FAIR </a:t>
            </a:r>
            <a:r>
              <a:rPr lang="fi-FI" dirty="0" err="1"/>
              <a:t>principles</a:t>
            </a:r>
            <a:r>
              <a:rPr lang="fi-FI" dirty="0"/>
              <a:t> in </a:t>
            </a:r>
            <a:r>
              <a:rPr lang="fi-FI" dirty="0" err="1"/>
              <a:t>the</a:t>
            </a:r>
            <a:r>
              <a:rPr lang="fi-FI" dirty="0"/>
              <a:t> </a:t>
            </a:r>
            <a:r>
              <a:rPr lang="fi-FI" dirty="0" err="1"/>
              <a:t>core</a:t>
            </a:r>
            <a:r>
              <a:rPr lang="fi-FI" dirty="0"/>
              <a:t> of Open Science</a:t>
            </a:r>
          </a:p>
        </p:txBody>
      </p:sp>
      <p:pic>
        <p:nvPicPr>
          <p:cNvPr id="1028" name="Picture 4">
            <a:extLst>
              <a:ext uri="{FF2B5EF4-FFF2-40B4-BE49-F238E27FC236}">
                <a16:creationId xmlns:a16="http://schemas.microsoft.com/office/drawing/2014/main" id="{DBC4D30B-43F7-4B15-90A3-27C0077482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488" y="2753854"/>
            <a:ext cx="6648450" cy="26003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A56A66FB-F6E9-4E86-A6BA-28E8CEA7C8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7760" y="2128837"/>
            <a:ext cx="4696665" cy="3850360"/>
          </a:xfrm>
          <a:prstGeom prst="rect">
            <a:avLst/>
          </a:prstGeom>
          <a:noFill/>
          <a:extLst>
            <a:ext uri="{909E8E84-426E-40DD-AFC4-6F175D3DCCD1}">
              <a14:hiddenFill xmlns:a14="http://schemas.microsoft.com/office/drawing/2010/main">
                <a:solidFill>
                  <a:srgbClr val="FFFFFF"/>
                </a:solidFill>
              </a14:hiddenFill>
            </a:ext>
          </a:extLst>
        </p:spPr>
      </p:pic>
      <p:sp>
        <p:nvSpPr>
          <p:cNvPr id="8" name="Tekstiruutu 7">
            <a:extLst>
              <a:ext uri="{FF2B5EF4-FFF2-40B4-BE49-F238E27FC236}">
                <a16:creationId xmlns:a16="http://schemas.microsoft.com/office/drawing/2014/main" id="{17C231B6-2E3B-406D-8A47-BA8F3D26CD37}"/>
              </a:ext>
            </a:extLst>
          </p:cNvPr>
          <p:cNvSpPr txBox="1"/>
          <p:nvPr/>
        </p:nvSpPr>
        <p:spPr>
          <a:xfrm>
            <a:off x="397752" y="1700808"/>
            <a:ext cx="6937921" cy="923330"/>
          </a:xfrm>
          <a:prstGeom prst="rect">
            <a:avLst/>
          </a:prstGeom>
          <a:noFill/>
        </p:spPr>
        <p:txBody>
          <a:bodyPr wrap="square">
            <a:spAutoFit/>
          </a:bodyPr>
          <a:lstStyle/>
          <a:p>
            <a:pPr marL="742950" lvl="1" indent="-285750">
              <a:buFont typeface="Arial" panose="020B0604020202020204" pitchFamily="34" charset="0"/>
              <a:buChar char="•"/>
            </a:pPr>
            <a:r>
              <a:rPr lang="en-US" b="1" dirty="0"/>
              <a:t>Data cannot always be open, but it can always be as FAIR as possible</a:t>
            </a:r>
          </a:p>
          <a:p>
            <a:pPr lvl="1"/>
            <a:endParaRPr lang="en-US" b="1" dirty="0"/>
          </a:p>
        </p:txBody>
      </p:sp>
    </p:spTree>
    <p:extLst>
      <p:ext uri="{BB962C8B-B14F-4D97-AF65-F5344CB8AC3E}">
        <p14:creationId xmlns:p14="http://schemas.microsoft.com/office/powerpoint/2010/main" val="179951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tsikko 5">
            <a:extLst>
              <a:ext uri="{FF2B5EF4-FFF2-40B4-BE49-F238E27FC236}">
                <a16:creationId xmlns:a16="http://schemas.microsoft.com/office/drawing/2014/main" id="{6C895ACB-4159-F997-4EF0-B8B6140EAA3E}"/>
              </a:ext>
            </a:extLst>
          </p:cNvPr>
          <p:cNvSpPr>
            <a:spLocks noGrp="1"/>
          </p:cNvSpPr>
          <p:nvPr>
            <p:ph type="title"/>
          </p:nvPr>
        </p:nvSpPr>
        <p:spPr/>
        <p:txBody>
          <a:bodyPr/>
          <a:lstStyle/>
          <a:p>
            <a:r>
              <a:rPr lang="fi-FI" dirty="0"/>
              <a:t>As open as </a:t>
            </a:r>
            <a:r>
              <a:rPr lang="fi-FI" dirty="0" err="1"/>
              <a:t>possible</a:t>
            </a:r>
            <a:r>
              <a:rPr lang="fi-FI" dirty="0"/>
              <a:t>, as </a:t>
            </a:r>
            <a:r>
              <a:rPr lang="fi-FI" dirty="0" err="1"/>
              <a:t>closed</a:t>
            </a:r>
            <a:r>
              <a:rPr lang="fi-FI" dirty="0"/>
              <a:t> as </a:t>
            </a:r>
            <a:r>
              <a:rPr lang="fi-FI" dirty="0" err="1"/>
              <a:t>necessary</a:t>
            </a:r>
            <a:r>
              <a:rPr lang="fi-FI" dirty="0"/>
              <a:t> – </a:t>
            </a:r>
            <a:br>
              <a:rPr lang="fi-FI" dirty="0"/>
            </a:br>
            <a:r>
              <a:rPr lang="fi-FI" dirty="0" err="1"/>
              <a:t>acceptable</a:t>
            </a:r>
            <a:r>
              <a:rPr lang="fi-FI" dirty="0"/>
              <a:t> </a:t>
            </a:r>
            <a:r>
              <a:rPr lang="fi-FI" dirty="0" err="1"/>
              <a:t>reasons</a:t>
            </a:r>
            <a:r>
              <a:rPr lang="fi-FI" dirty="0"/>
              <a:t> for </a:t>
            </a:r>
            <a:r>
              <a:rPr lang="fi-FI" dirty="0" err="1"/>
              <a:t>not</a:t>
            </a:r>
            <a:r>
              <a:rPr lang="fi-FI" dirty="0"/>
              <a:t> publishing data </a:t>
            </a:r>
            <a:r>
              <a:rPr lang="fi-FI" dirty="0" err="1"/>
              <a:t>openly</a:t>
            </a:r>
            <a:endParaRPr lang="fi-FI" dirty="0"/>
          </a:p>
        </p:txBody>
      </p:sp>
      <p:sp>
        <p:nvSpPr>
          <p:cNvPr id="7" name="Sisällön paikkamerkki 6">
            <a:extLst>
              <a:ext uri="{FF2B5EF4-FFF2-40B4-BE49-F238E27FC236}">
                <a16:creationId xmlns:a16="http://schemas.microsoft.com/office/drawing/2014/main" id="{B3AF448F-F7F7-CD37-0DA8-ED2644082244}"/>
              </a:ext>
            </a:extLst>
          </p:cNvPr>
          <p:cNvSpPr>
            <a:spLocks noGrp="1"/>
          </p:cNvSpPr>
          <p:nvPr>
            <p:ph idx="1"/>
          </p:nvPr>
        </p:nvSpPr>
        <p:spPr/>
        <p:txBody>
          <a:bodyPr/>
          <a:lstStyle/>
          <a:p>
            <a:r>
              <a:rPr lang="fi-FI" dirty="0" err="1"/>
              <a:t>Never</a:t>
            </a:r>
            <a:r>
              <a:rPr lang="fi-FI" dirty="0"/>
              <a:t> </a:t>
            </a:r>
            <a:r>
              <a:rPr lang="fi-FI" dirty="0" err="1"/>
              <a:t>publish</a:t>
            </a:r>
            <a:r>
              <a:rPr lang="fi-FI" dirty="0"/>
              <a:t>/open</a:t>
            </a:r>
          </a:p>
          <a:p>
            <a:pPr lvl="1"/>
            <a:r>
              <a:rPr lang="fi-FI" dirty="0"/>
              <a:t>Data </a:t>
            </a:r>
            <a:r>
              <a:rPr lang="fi-FI" dirty="0" err="1"/>
              <a:t>containing</a:t>
            </a:r>
            <a:r>
              <a:rPr lang="fi-FI" dirty="0"/>
              <a:t> personal </a:t>
            </a:r>
            <a:r>
              <a:rPr lang="fi-FI" dirty="0" err="1"/>
              <a:t>information</a:t>
            </a:r>
            <a:endParaRPr lang="fi-FI" dirty="0"/>
          </a:p>
          <a:p>
            <a:pPr lvl="1"/>
            <a:r>
              <a:rPr lang="fi-FI" dirty="0"/>
              <a:t>Data on </a:t>
            </a:r>
            <a:r>
              <a:rPr lang="fi-FI" dirty="0" err="1"/>
              <a:t>which</a:t>
            </a:r>
            <a:r>
              <a:rPr lang="fi-FI" dirty="0"/>
              <a:t> a </a:t>
            </a:r>
            <a:r>
              <a:rPr lang="fi-FI" dirty="0" err="1"/>
              <a:t>third</a:t>
            </a:r>
            <a:r>
              <a:rPr lang="fi-FI" dirty="0"/>
              <a:t> party </a:t>
            </a:r>
            <a:r>
              <a:rPr lang="fi-FI" dirty="0" err="1"/>
              <a:t>holds</a:t>
            </a:r>
            <a:r>
              <a:rPr lang="fi-FI" dirty="0"/>
              <a:t> IPR </a:t>
            </a:r>
            <a:r>
              <a:rPr lang="fi-FI" dirty="0" err="1"/>
              <a:t>rights</a:t>
            </a:r>
            <a:endParaRPr lang="fi-FI" dirty="0"/>
          </a:p>
          <a:p>
            <a:r>
              <a:rPr lang="fi-FI" dirty="0" err="1"/>
              <a:t>Use</a:t>
            </a:r>
            <a:r>
              <a:rPr lang="fi-FI" dirty="0"/>
              <a:t> a </a:t>
            </a:r>
            <a:r>
              <a:rPr lang="fi-FI" i="1" dirty="0" err="1"/>
              <a:t>reasonable</a:t>
            </a:r>
            <a:r>
              <a:rPr lang="fi-FI" dirty="0"/>
              <a:t> embargo for</a:t>
            </a:r>
          </a:p>
          <a:p>
            <a:pPr lvl="1"/>
            <a:r>
              <a:rPr lang="fi-FI" dirty="0"/>
              <a:t>Data </a:t>
            </a:r>
            <a:r>
              <a:rPr lang="fi-FI" dirty="0" err="1"/>
              <a:t>necessary</a:t>
            </a:r>
            <a:r>
              <a:rPr lang="fi-FI" dirty="0"/>
              <a:t> for </a:t>
            </a:r>
            <a:r>
              <a:rPr lang="fi-FI" dirty="0" err="1"/>
              <a:t>patents</a:t>
            </a:r>
            <a:r>
              <a:rPr lang="fi-FI" dirty="0"/>
              <a:t> in </a:t>
            </a:r>
            <a:r>
              <a:rPr lang="fi-FI" dirty="0" err="1"/>
              <a:t>progress</a:t>
            </a:r>
            <a:endParaRPr lang="fi-FI" dirty="0"/>
          </a:p>
          <a:p>
            <a:pPr lvl="1"/>
            <a:r>
              <a:rPr lang="fi-FI" dirty="0"/>
              <a:t>Data for </a:t>
            </a:r>
            <a:r>
              <a:rPr lang="fi-FI" dirty="0" err="1"/>
              <a:t>your</a:t>
            </a:r>
            <a:r>
              <a:rPr lang="fi-FI" dirty="0"/>
              <a:t> </a:t>
            </a:r>
            <a:r>
              <a:rPr lang="fi-FI" dirty="0" err="1"/>
              <a:t>own</a:t>
            </a:r>
            <a:r>
              <a:rPr lang="fi-FI" dirty="0"/>
              <a:t> </a:t>
            </a:r>
            <a:r>
              <a:rPr lang="fi-FI" dirty="0" err="1"/>
              <a:t>upcoming</a:t>
            </a:r>
            <a:r>
              <a:rPr lang="fi-FI" dirty="0"/>
              <a:t> </a:t>
            </a:r>
            <a:r>
              <a:rPr lang="fi-FI" dirty="0" err="1"/>
              <a:t>publications</a:t>
            </a:r>
            <a:endParaRPr lang="fi-FI" dirty="0"/>
          </a:p>
          <a:p>
            <a:pPr lvl="1"/>
            <a:r>
              <a:rPr lang="fi-FI" dirty="0"/>
              <a:t>Data </a:t>
            </a:r>
            <a:r>
              <a:rPr lang="fi-FI" dirty="0" err="1"/>
              <a:t>that</a:t>
            </a:r>
            <a:r>
              <a:rPr lang="fi-FI" dirty="0"/>
              <a:t> </a:t>
            </a:r>
            <a:r>
              <a:rPr lang="fi-FI" dirty="0" err="1"/>
              <a:t>you’re</a:t>
            </a:r>
            <a:r>
              <a:rPr lang="fi-FI" dirty="0"/>
              <a:t> </a:t>
            </a:r>
            <a:r>
              <a:rPr lang="fi-FI" dirty="0" err="1"/>
              <a:t>going</a:t>
            </a:r>
            <a:r>
              <a:rPr lang="fi-FI" dirty="0"/>
              <a:t> to </a:t>
            </a:r>
            <a:r>
              <a:rPr lang="fi-FI" dirty="0" err="1"/>
              <a:t>exploit</a:t>
            </a:r>
            <a:r>
              <a:rPr lang="fi-FI" dirty="0"/>
              <a:t> </a:t>
            </a:r>
            <a:r>
              <a:rPr lang="fi-FI" dirty="0" err="1"/>
              <a:t>yourself</a:t>
            </a:r>
            <a:r>
              <a:rPr lang="fi-FI" dirty="0"/>
              <a:t> in </a:t>
            </a:r>
            <a:r>
              <a:rPr lang="fi-FI" dirty="0" err="1"/>
              <a:t>forseeable</a:t>
            </a:r>
            <a:r>
              <a:rPr lang="fi-FI" dirty="0"/>
              <a:t> </a:t>
            </a:r>
            <a:r>
              <a:rPr lang="fi-FI" dirty="0" err="1"/>
              <a:t>future</a:t>
            </a:r>
            <a:endParaRPr lang="fi-FI" dirty="0"/>
          </a:p>
          <a:p>
            <a:r>
              <a:rPr lang="fi-FI" dirty="0"/>
              <a:t>No </a:t>
            </a:r>
            <a:r>
              <a:rPr lang="fi-FI" dirty="0" err="1"/>
              <a:t>need</a:t>
            </a:r>
            <a:r>
              <a:rPr lang="fi-FI" dirty="0"/>
              <a:t> to </a:t>
            </a:r>
            <a:r>
              <a:rPr lang="fi-FI" dirty="0" err="1"/>
              <a:t>disclose</a:t>
            </a:r>
            <a:r>
              <a:rPr lang="fi-FI" dirty="0"/>
              <a:t> data </a:t>
            </a:r>
            <a:r>
              <a:rPr lang="fi-FI" dirty="0" err="1"/>
              <a:t>unsuitable</a:t>
            </a:r>
            <a:r>
              <a:rPr lang="fi-FI" dirty="0"/>
              <a:t> for </a:t>
            </a:r>
            <a:r>
              <a:rPr lang="fi-FI" dirty="0" err="1"/>
              <a:t>any</a:t>
            </a:r>
            <a:r>
              <a:rPr lang="fi-FI" dirty="0"/>
              <a:t> </a:t>
            </a:r>
            <a:r>
              <a:rPr lang="fi-FI" dirty="0" err="1"/>
              <a:t>reasonable</a:t>
            </a:r>
            <a:r>
              <a:rPr lang="fi-FI" dirty="0"/>
              <a:t> </a:t>
            </a:r>
            <a:r>
              <a:rPr lang="fi-FI" dirty="0" err="1"/>
              <a:t>reuse</a:t>
            </a:r>
            <a:endParaRPr lang="fi-FI" dirty="0"/>
          </a:p>
          <a:p>
            <a:pPr lvl="1"/>
            <a:r>
              <a:rPr lang="fi-FI" dirty="0"/>
              <a:t>BUT </a:t>
            </a:r>
            <a:r>
              <a:rPr lang="fi-FI" dirty="0" err="1"/>
              <a:t>also</a:t>
            </a:r>
            <a:r>
              <a:rPr lang="fi-FI" dirty="0"/>
              <a:t>, </a:t>
            </a:r>
            <a:r>
              <a:rPr lang="fi-FI" dirty="0" err="1"/>
              <a:t>remember</a:t>
            </a:r>
            <a:r>
              <a:rPr lang="fi-FI" dirty="0"/>
              <a:t> the </a:t>
            </a:r>
            <a:r>
              <a:rPr lang="fi-FI" dirty="0" err="1"/>
              <a:t>possibility</a:t>
            </a:r>
            <a:r>
              <a:rPr lang="fi-FI" dirty="0"/>
              <a:t> to show </a:t>
            </a:r>
            <a:r>
              <a:rPr lang="fi-FI" dirty="0" err="1"/>
              <a:t>your</a:t>
            </a:r>
            <a:r>
              <a:rPr lang="fi-FI" dirty="0"/>
              <a:t> </a:t>
            </a:r>
            <a:r>
              <a:rPr lang="fi-FI" dirty="0" err="1"/>
              <a:t>zero</a:t>
            </a:r>
            <a:r>
              <a:rPr lang="fi-FI" dirty="0"/>
              <a:t> </a:t>
            </a:r>
            <a:r>
              <a:rPr lang="fi-FI" dirty="0" err="1"/>
              <a:t>results</a:t>
            </a:r>
            <a:r>
              <a:rPr lang="fi-FI" dirty="0"/>
              <a:t> </a:t>
            </a:r>
            <a:r>
              <a:rPr lang="fi-FI" dirty="0" err="1"/>
              <a:t>by</a:t>
            </a:r>
            <a:r>
              <a:rPr lang="fi-FI" dirty="0"/>
              <a:t> publishing data </a:t>
            </a:r>
            <a:r>
              <a:rPr lang="fi-FI" dirty="0" err="1"/>
              <a:t>when</a:t>
            </a:r>
            <a:r>
              <a:rPr lang="fi-FI" dirty="0"/>
              <a:t> </a:t>
            </a:r>
            <a:r>
              <a:rPr lang="fi-FI" dirty="0" err="1"/>
              <a:t>paper</a:t>
            </a:r>
            <a:r>
              <a:rPr lang="fi-FI" dirty="0"/>
              <a:t> </a:t>
            </a:r>
            <a:r>
              <a:rPr lang="fi-FI" dirty="0" err="1"/>
              <a:t>cannot</a:t>
            </a:r>
            <a:r>
              <a:rPr lang="fi-FI" dirty="0"/>
              <a:t> </a:t>
            </a:r>
            <a:r>
              <a:rPr lang="fi-FI" dirty="0" err="1"/>
              <a:t>be</a:t>
            </a:r>
            <a:r>
              <a:rPr lang="fi-FI" dirty="0"/>
              <a:t> </a:t>
            </a:r>
            <a:r>
              <a:rPr lang="fi-FI" dirty="0" err="1"/>
              <a:t>done</a:t>
            </a:r>
            <a:r>
              <a:rPr lang="fi-FI" dirty="0"/>
              <a:t> </a:t>
            </a:r>
            <a:r>
              <a:rPr lang="fi-FI" dirty="0" err="1"/>
              <a:t>due</a:t>
            </a:r>
            <a:r>
              <a:rPr lang="fi-FI" dirty="0"/>
              <a:t> to </a:t>
            </a:r>
            <a:r>
              <a:rPr lang="fi-FI" dirty="0" err="1"/>
              <a:t>lack</a:t>
            </a:r>
            <a:r>
              <a:rPr lang="fi-FI" dirty="0"/>
              <a:t> of </a:t>
            </a:r>
            <a:r>
              <a:rPr lang="fi-FI" dirty="0" err="1"/>
              <a:t>results</a:t>
            </a:r>
            <a:endParaRPr lang="fi-FI" dirty="0"/>
          </a:p>
          <a:p>
            <a:r>
              <a:rPr lang="fi-FI" dirty="0" err="1"/>
              <a:t>Remember</a:t>
            </a:r>
            <a:r>
              <a:rPr lang="fi-FI" dirty="0"/>
              <a:t> </a:t>
            </a:r>
            <a:r>
              <a:rPr lang="fi-FI" dirty="0" err="1"/>
              <a:t>that</a:t>
            </a:r>
            <a:r>
              <a:rPr lang="fi-FI" dirty="0"/>
              <a:t> some data </a:t>
            </a:r>
            <a:r>
              <a:rPr lang="fi-FI" dirty="0" err="1"/>
              <a:t>can</a:t>
            </a:r>
            <a:r>
              <a:rPr lang="fi-FI" dirty="0"/>
              <a:t> </a:t>
            </a:r>
            <a:r>
              <a:rPr lang="fi-FI" dirty="0" err="1"/>
              <a:t>have</a:t>
            </a:r>
            <a:r>
              <a:rPr lang="fi-FI" dirty="0"/>
              <a:t> </a:t>
            </a:r>
            <a:r>
              <a:rPr lang="fi-FI" dirty="0" err="1"/>
              <a:t>restricted</a:t>
            </a:r>
            <a:r>
              <a:rPr lang="fi-FI" dirty="0"/>
              <a:t> (e.g. </a:t>
            </a:r>
            <a:r>
              <a:rPr lang="fi-FI" dirty="0" err="1"/>
              <a:t>only</a:t>
            </a:r>
            <a:r>
              <a:rPr lang="fi-FI" dirty="0"/>
              <a:t> for </a:t>
            </a:r>
            <a:r>
              <a:rPr lang="fi-FI" dirty="0" err="1"/>
              <a:t>research</a:t>
            </a:r>
            <a:r>
              <a:rPr lang="fi-FI" dirty="0"/>
              <a:t> </a:t>
            </a:r>
            <a:r>
              <a:rPr lang="fi-FI" dirty="0" err="1"/>
              <a:t>purposes</a:t>
            </a:r>
            <a:r>
              <a:rPr lang="fi-FI" dirty="0"/>
              <a:t>) </a:t>
            </a:r>
            <a:r>
              <a:rPr lang="fi-FI" dirty="0" err="1"/>
              <a:t>access</a:t>
            </a:r>
            <a:r>
              <a:rPr lang="fi-FI" dirty="0"/>
              <a:t>, </a:t>
            </a:r>
            <a:r>
              <a:rPr lang="fi-FI" dirty="0" err="1"/>
              <a:t>if</a:t>
            </a:r>
            <a:r>
              <a:rPr lang="fi-FI" dirty="0"/>
              <a:t> </a:t>
            </a:r>
            <a:r>
              <a:rPr lang="fi-FI" dirty="0" err="1"/>
              <a:t>that</a:t>
            </a:r>
            <a:r>
              <a:rPr lang="fi-FI" dirty="0"/>
              <a:t> </a:t>
            </a:r>
            <a:r>
              <a:rPr lang="fi-FI" dirty="0" err="1"/>
              <a:t>makes</a:t>
            </a:r>
            <a:r>
              <a:rPr lang="fi-FI" dirty="0"/>
              <a:t> publishing it </a:t>
            </a:r>
            <a:r>
              <a:rPr lang="fi-FI" dirty="0" err="1"/>
              <a:t>easier</a:t>
            </a:r>
            <a:endParaRPr lang="fi-FI" dirty="0"/>
          </a:p>
          <a:p>
            <a:pPr lvl="1"/>
            <a:endParaRPr lang="fi-FI" dirty="0"/>
          </a:p>
        </p:txBody>
      </p:sp>
      <p:pic>
        <p:nvPicPr>
          <p:cNvPr id="9" name="Kuva 8">
            <a:extLst>
              <a:ext uri="{FF2B5EF4-FFF2-40B4-BE49-F238E27FC236}">
                <a16:creationId xmlns:a16="http://schemas.microsoft.com/office/drawing/2014/main" id="{67F15453-303D-D3FB-829C-E206AA34BB21}"/>
              </a:ext>
            </a:extLst>
          </p:cNvPr>
          <p:cNvPicPr>
            <a:picLocks noChangeAspect="1"/>
          </p:cNvPicPr>
          <p:nvPr/>
        </p:nvPicPr>
        <p:blipFill>
          <a:blip r:embed="rId2"/>
          <a:stretch>
            <a:fillRect/>
          </a:stretch>
        </p:blipFill>
        <p:spPr>
          <a:xfrm>
            <a:off x="7320136" y="1591302"/>
            <a:ext cx="4277040" cy="2428403"/>
          </a:xfrm>
          <a:prstGeom prst="rect">
            <a:avLst/>
          </a:prstGeom>
        </p:spPr>
      </p:pic>
    </p:spTree>
    <p:extLst>
      <p:ext uri="{BB962C8B-B14F-4D97-AF65-F5344CB8AC3E}">
        <p14:creationId xmlns:p14="http://schemas.microsoft.com/office/powerpoint/2010/main" val="7809038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in paikkamerkki 3">
            <a:extLst>
              <a:ext uri="{FF2B5EF4-FFF2-40B4-BE49-F238E27FC236}">
                <a16:creationId xmlns:a16="http://schemas.microsoft.com/office/drawing/2014/main" id="{51C0E93C-9A3C-4855-A2B2-97E636F37CEA}"/>
              </a:ext>
            </a:extLst>
          </p:cNvPr>
          <p:cNvSpPr>
            <a:spLocks noGrp="1"/>
          </p:cNvSpPr>
          <p:nvPr>
            <p:ph type="body" idx="1"/>
          </p:nvPr>
        </p:nvSpPr>
        <p:spPr/>
        <p:txBody>
          <a:bodyPr/>
          <a:lstStyle/>
          <a:p>
            <a:r>
              <a:rPr lang="en-GB" noProof="0" dirty="0"/>
              <a:t>Not sufficient</a:t>
            </a:r>
          </a:p>
        </p:txBody>
      </p:sp>
      <p:sp>
        <p:nvSpPr>
          <p:cNvPr id="3" name="Sisällön paikkamerkki 2">
            <a:extLst>
              <a:ext uri="{FF2B5EF4-FFF2-40B4-BE49-F238E27FC236}">
                <a16:creationId xmlns:a16="http://schemas.microsoft.com/office/drawing/2014/main" id="{5955B449-142B-4A03-0F84-E787A32C1E93}"/>
              </a:ext>
            </a:extLst>
          </p:cNvPr>
          <p:cNvSpPr>
            <a:spLocks noGrp="1"/>
          </p:cNvSpPr>
          <p:nvPr>
            <p:ph sz="half" idx="2"/>
          </p:nvPr>
        </p:nvSpPr>
        <p:spPr/>
        <p:txBody>
          <a:bodyPr/>
          <a:lstStyle/>
          <a:p>
            <a:r>
              <a:rPr lang="en-GB" noProof="0" dirty="0" err="1"/>
              <a:t>Witholding</a:t>
            </a:r>
            <a:r>
              <a:rPr lang="en-GB" noProof="0" dirty="0"/>
              <a:t> data without justified cause</a:t>
            </a:r>
          </a:p>
          <a:p>
            <a:r>
              <a:rPr lang="en-GB" noProof="0" dirty="0"/>
              <a:t>Publishing files on your own web page (no PID = no open data)</a:t>
            </a:r>
          </a:p>
          <a:p>
            <a:pPr lvl="1"/>
            <a:r>
              <a:rPr lang="en-GB" dirty="0"/>
              <a:t>PID = persistent identifier, e.g. DOI, URN</a:t>
            </a:r>
            <a:endParaRPr lang="en-GB" noProof="0" dirty="0"/>
          </a:p>
          <a:p>
            <a:r>
              <a:rPr lang="en-GB" noProof="0" dirty="0"/>
              <a:t>Publishing without valid open licence</a:t>
            </a:r>
          </a:p>
          <a:p>
            <a:endParaRPr lang="en-GB" noProof="0" dirty="0"/>
          </a:p>
          <a:p>
            <a:endParaRPr lang="en-GB" noProof="0" dirty="0"/>
          </a:p>
          <a:p>
            <a:pPr marL="0" indent="0">
              <a:buNone/>
            </a:pPr>
            <a:endParaRPr lang="en-GB" noProof="0" dirty="0"/>
          </a:p>
        </p:txBody>
      </p:sp>
      <p:sp>
        <p:nvSpPr>
          <p:cNvPr id="5" name="Tekstin paikkamerkki 4">
            <a:extLst>
              <a:ext uri="{FF2B5EF4-FFF2-40B4-BE49-F238E27FC236}">
                <a16:creationId xmlns:a16="http://schemas.microsoft.com/office/drawing/2014/main" id="{3CA2F538-14F4-9C81-EF1C-217814BB6B25}"/>
              </a:ext>
            </a:extLst>
          </p:cNvPr>
          <p:cNvSpPr>
            <a:spLocks noGrp="1"/>
          </p:cNvSpPr>
          <p:nvPr>
            <p:ph type="body" sz="quarter" idx="3"/>
          </p:nvPr>
        </p:nvSpPr>
        <p:spPr/>
        <p:txBody>
          <a:bodyPr/>
          <a:lstStyle/>
          <a:p>
            <a:r>
              <a:rPr lang="en-GB" noProof="0" dirty="0"/>
              <a:t>Sufficient</a:t>
            </a:r>
          </a:p>
        </p:txBody>
      </p:sp>
      <p:sp>
        <p:nvSpPr>
          <p:cNvPr id="6" name="Sisällön paikkamerkki 5">
            <a:extLst>
              <a:ext uri="{FF2B5EF4-FFF2-40B4-BE49-F238E27FC236}">
                <a16:creationId xmlns:a16="http://schemas.microsoft.com/office/drawing/2014/main" id="{C01A425C-0EE5-D1F2-0526-5EEB6CB88350}"/>
              </a:ext>
            </a:extLst>
          </p:cNvPr>
          <p:cNvSpPr>
            <a:spLocks noGrp="1"/>
          </p:cNvSpPr>
          <p:nvPr>
            <p:ph sz="quarter" idx="4"/>
          </p:nvPr>
        </p:nvSpPr>
        <p:spPr/>
        <p:txBody>
          <a:bodyPr/>
          <a:lstStyle/>
          <a:p>
            <a:r>
              <a:rPr lang="en-GB" noProof="0" dirty="0"/>
              <a:t>Publish data in open, proper data repository that gives PID </a:t>
            </a:r>
            <a:r>
              <a:rPr lang="en-GB" dirty="0"/>
              <a:t>and licence to the dataset, OR</a:t>
            </a:r>
          </a:p>
          <a:p>
            <a:r>
              <a:rPr lang="en-GB" dirty="0"/>
              <a:t>Publish metadata in proper data repository/catalogue AND</a:t>
            </a:r>
          </a:p>
          <a:p>
            <a:pPr lvl="1"/>
            <a:r>
              <a:rPr lang="en-GB" dirty="0"/>
              <a:t>Argue in DMP/report on why whole dataset could not be opened</a:t>
            </a:r>
          </a:p>
          <a:p>
            <a:pPr lvl="1"/>
            <a:r>
              <a:rPr lang="en-GB"/>
              <a:t>Bare minimum for ALL datasets!</a:t>
            </a:r>
            <a:endParaRPr lang="en-GB" dirty="0"/>
          </a:p>
        </p:txBody>
      </p:sp>
      <p:sp>
        <p:nvSpPr>
          <p:cNvPr id="2" name="Otsikko 1">
            <a:extLst>
              <a:ext uri="{FF2B5EF4-FFF2-40B4-BE49-F238E27FC236}">
                <a16:creationId xmlns:a16="http://schemas.microsoft.com/office/drawing/2014/main" id="{48707FB9-5A06-DE31-26B3-0F321F30E0EF}"/>
              </a:ext>
            </a:extLst>
          </p:cNvPr>
          <p:cNvSpPr>
            <a:spLocks noGrp="1"/>
          </p:cNvSpPr>
          <p:nvPr>
            <p:ph type="title"/>
          </p:nvPr>
        </p:nvSpPr>
        <p:spPr/>
        <p:txBody>
          <a:bodyPr/>
          <a:lstStyle/>
          <a:p>
            <a:r>
              <a:rPr lang="en-GB" noProof="0" dirty="0"/>
              <a:t>Funder requirements for open data in practice</a:t>
            </a:r>
          </a:p>
        </p:txBody>
      </p:sp>
    </p:spTree>
    <p:extLst>
      <p:ext uri="{BB962C8B-B14F-4D97-AF65-F5344CB8AC3E}">
        <p14:creationId xmlns:p14="http://schemas.microsoft.com/office/powerpoint/2010/main" val="17282828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33F15CB-1C25-C927-B5B0-6AF6329E0276}"/>
              </a:ext>
            </a:extLst>
          </p:cNvPr>
          <p:cNvSpPr>
            <a:spLocks noGrp="1"/>
          </p:cNvSpPr>
          <p:nvPr>
            <p:ph type="ctrTitle"/>
          </p:nvPr>
        </p:nvSpPr>
        <p:spPr/>
        <p:txBody>
          <a:bodyPr/>
          <a:lstStyle/>
          <a:p>
            <a:r>
              <a:rPr lang="fi-FI" dirty="0"/>
              <a:t>Open Data – </a:t>
            </a:r>
            <a:r>
              <a:rPr lang="fi-FI" dirty="0" err="1"/>
              <a:t>What</a:t>
            </a:r>
            <a:r>
              <a:rPr lang="fi-FI" dirty="0"/>
              <a:t>, </a:t>
            </a:r>
            <a:r>
              <a:rPr lang="fi-FI" dirty="0" err="1"/>
              <a:t>where</a:t>
            </a:r>
            <a:r>
              <a:rPr lang="fi-FI" dirty="0"/>
              <a:t>, </a:t>
            </a:r>
            <a:r>
              <a:rPr lang="fi-FI" dirty="0" err="1"/>
              <a:t>when</a:t>
            </a:r>
            <a:r>
              <a:rPr lang="fi-FI" dirty="0"/>
              <a:t>…</a:t>
            </a:r>
          </a:p>
        </p:txBody>
      </p:sp>
      <p:sp>
        <p:nvSpPr>
          <p:cNvPr id="4" name="Alaotsikko 3">
            <a:extLst>
              <a:ext uri="{FF2B5EF4-FFF2-40B4-BE49-F238E27FC236}">
                <a16:creationId xmlns:a16="http://schemas.microsoft.com/office/drawing/2014/main" id="{BC690A3C-5228-A0A9-8838-F5EC9EFF51AD}"/>
              </a:ext>
            </a:extLst>
          </p:cNvPr>
          <p:cNvSpPr>
            <a:spLocks noGrp="1"/>
          </p:cNvSpPr>
          <p:nvPr>
            <p:ph type="subTitle" idx="1"/>
          </p:nvPr>
        </p:nvSpPr>
        <p:spPr/>
        <p:txBody>
          <a:bodyPr/>
          <a:lstStyle/>
          <a:p>
            <a:endParaRPr lang="fi-FI"/>
          </a:p>
        </p:txBody>
      </p:sp>
    </p:spTree>
    <p:extLst>
      <p:ext uri="{BB962C8B-B14F-4D97-AF65-F5344CB8AC3E}">
        <p14:creationId xmlns:p14="http://schemas.microsoft.com/office/powerpoint/2010/main" val="2199396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JYO opetus">
  <a:themeElements>
    <a:clrScheme name="JYO 2020">
      <a:dk1>
        <a:srgbClr val="000000"/>
      </a:dk1>
      <a:lt1>
        <a:sysClr val="window" lastClr="FFFFFF"/>
      </a:lt1>
      <a:dk2>
        <a:srgbClr val="002957"/>
      </a:dk2>
      <a:lt2>
        <a:srgbClr val="EFEFEF"/>
      </a:lt2>
      <a:accent1>
        <a:srgbClr val="F1563F"/>
      </a:accent1>
      <a:accent2>
        <a:srgbClr val="002957"/>
      </a:accent2>
      <a:accent3>
        <a:srgbClr val="C29A5B"/>
      </a:accent3>
      <a:accent4>
        <a:srgbClr val="C7C9C8"/>
      </a:accent4>
      <a:accent5>
        <a:srgbClr val="E3E4E4"/>
      </a:accent5>
      <a:accent6>
        <a:srgbClr val="8094AB"/>
      </a:accent6>
      <a:hlink>
        <a:srgbClr val="F1563F"/>
      </a:hlink>
      <a:folHlink>
        <a:srgbClr val="F1563F"/>
      </a:folHlink>
    </a:clrScheme>
    <a:fontScheme name="JYO brand">
      <a:majorFont>
        <a:latin typeface="Ale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jyu_opetus_sample.potx" id="{B72F7C63-908B-448C-9ED3-A61AD2AE3FCE}" vid="{22E17E15-604C-448E-8C0A-25853BAA08A8}"/>
    </a:ext>
  </a:extLst>
</a:theme>
</file>

<file path=ppt/theme/theme2.xml><?xml version="1.0" encoding="utf-8"?>
<a:theme xmlns:a="http://schemas.openxmlformats.org/drawingml/2006/main" name="Office Theme">
  <a:themeElements>
    <a:clrScheme name="JYO 2020">
      <a:dk1>
        <a:srgbClr val="000000"/>
      </a:dk1>
      <a:lt1>
        <a:sysClr val="window" lastClr="FFFFFF"/>
      </a:lt1>
      <a:dk2>
        <a:srgbClr val="002957"/>
      </a:dk2>
      <a:lt2>
        <a:srgbClr val="EFEFEF"/>
      </a:lt2>
      <a:accent1>
        <a:srgbClr val="F1563F"/>
      </a:accent1>
      <a:accent2>
        <a:srgbClr val="002957"/>
      </a:accent2>
      <a:accent3>
        <a:srgbClr val="C29A5B"/>
      </a:accent3>
      <a:accent4>
        <a:srgbClr val="C7C9C8"/>
      </a:accent4>
      <a:accent5>
        <a:srgbClr val="E3E4E4"/>
      </a:accent5>
      <a:accent6>
        <a:srgbClr val="8094AB"/>
      </a:accent6>
      <a:hlink>
        <a:srgbClr val="F1563F"/>
      </a:hlink>
      <a:folHlink>
        <a:srgbClr val="F1563F"/>
      </a:folHlink>
    </a:clrScheme>
    <a:fontScheme name="JYO brand">
      <a:majorFont>
        <a:latin typeface="Aleo"/>
        <a:ea typeface=""/>
        <a:cs typeface=""/>
      </a:majorFont>
      <a:minorFont>
        <a:latin typeface="La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JYO 2020">
      <a:dk1>
        <a:srgbClr val="000000"/>
      </a:dk1>
      <a:lt1>
        <a:sysClr val="window" lastClr="FFFFFF"/>
      </a:lt1>
      <a:dk2>
        <a:srgbClr val="002957"/>
      </a:dk2>
      <a:lt2>
        <a:srgbClr val="EFEFEF"/>
      </a:lt2>
      <a:accent1>
        <a:srgbClr val="F1563F"/>
      </a:accent1>
      <a:accent2>
        <a:srgbClr val="002957"/>
      </a:accent2>
      <a:accent3>
        <a:srgbClr val="C29A5B"/>
      </a:accent3>
      <a:accent4>
        <a:srgbClr val="C7C9C8"/>
      </a:accent4>
      <a:accent5>
        <a:srgbClr val="E3E4E4"/>
      </a:accent5>
      <a:accent6>
        <a:srgbClr val="8094AB"/>
      </a:accent6>
      <a:hlink>
        <a:srgbClr val="F1563F"/>
      </a:hlink>
      <a:folHlink>
        <a:srgbClr val="F1563F"/>
      </a:folHlink>
    </a:clrScheme>
    <a:fontScheme name="JYO brand">
      <a:majorFont>
        <a:latin typeface="Aleo"/>
        <a:ea typeface=""/>
        <a:cs typeface=""/>
      </a:majorFont>
      <a:minorFont>
        <a:latin typeface="La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6c167213-36fa-43ce-a5b8-f5dde8fe5ad3}" enabled="1" method="Standard" siteId="{e9662d58-caa4-4bc1-b138-c8b1acab5a11}" contentBits="0" removed="0"/>
</clbl:labelList>
</file>

<file path=docProps/app.xml><?xml version="1.0" encoding="utf-8"?>
<Properties xmlns="http://schemas.openxmlformats.org/officeDocument/2006/extended-properties" xmlns:vt="http://schemas.openxmlformats.org/officeDocument/2006/docPropsVTypes">
  <Template>jyu_opetus_sample</Template>
  <TotalTime>949</TotalTime>
  <Words>1240</Words>
  <Application>Microsoft Office PowerPoint</Application>
  <PresentationFormat>Laajakuva</PresentationFormat>
  <Paragraphs>107</Paragraphs>
  <Slides>14</Slides>
  <Notes>0</Notes>
  <HiddenSlides>0</HiddenSlides>
  <MMClips>0</MMClips>
  <ScaleCrop>false</ScaleCrop>
  <HeadingPairs>
    <vt:vector size="6" baseType="variant">
      <vt:variant>
        <vt:lpstr>Käytetyt fontit</vt:lpstr>
      </vt:variant>
      <vt:variant>
        <vt:i4>7</vt:i4>
      </vt:variant>
      <vt:variant>
        <vt:lpstr>Teema</vt:lpstr>
      </vt:variant>
      <vt:variant>
        <vt:i4>1</vt:i4>
      </vt:variant>
      <vt:variant>
        <vt:lpstr>Dian otsikot</vt:lpstr>
      </vt:variant>
      <vt:variant>
        <vt:i4>14</vt:i4>
      </vt:variant>
    </vt:vector>
  </HeadingPairs>
  <TitlesOfParts>
    <vt:vector size="22" baseType="lpstr">
      <vt:lpstr>Calibri</vt:lpstr>
      <vt:lpstr>Wingdings</vt:lpstr>
      <vt:lpstr>Aleo</vt:lpstr>
      <vt:lpstr>Aptos</vt:lpstr>
      <vt:lpstr>Helvetica</vt:lpstr>
      <vt:lpstr>Arial</vt:lpstr>
      <vt:lpstr>Lato</vt:lpstr>
      <vt:lpstr>JYO opetus</vt:lpstr>
      <vt:lpstr>Open Data – Requirements and How-to</vt:lpstr>
      <vt:lpstr>What is data?</vt:lpstr>
      <vt:lpstr>Funder requirements on Open Data</vt:lpstr>
      <vt:lpstr>Example: Horizon project agreement on research data</vt:lpstr>
      <vt:lpstr>Rerporting data to funder</vt:lpstr>
      <vt:lpstr>FAIR principles in the core of Open Science</vt:lpstr>
      <vt:lpstr>As open as possible, as closed as necessary –  acceptable reasons for not publishing data openly</vt:lpstr>
      <vt:lpstr>Funder requirements for open data in practice</vt:lpstr>
      <vt:lpstr>Open Data – What, where, when…</vt:lpstr>
      <vt:lpstr>What data you should make openly available?</vt:lpstr>
      <vt:lpstr>Different data repositories for opening data</vt:lpstr>
      <vt:lpstr>Publishing code</vt:lpstr>
      <vt:lpstr>Checklist for opening data</vt:lpstr>
      <vt:lpstr>More information and help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Aineistojen tallennus, siirto ja tekoälysovellukset</dc:title>
  <dc:creator>Marttila, Juuso</dc:creator>
  <cp:lastModifiedBy>Marttila, Juuso</cp:lastModifiedBy>
  <cp:revision>59</cp:revision>
  <dcterms:created xsi:type="dcterms:W3CDTF">2024-04-24T07:19:49Z</dcterms:created>
  <dcterms:modified xsi:type="dcterms:W3CDTF">2026-05-28T13:49:42Z</dcterms:modified>
</cp:coreProperties>
</file>