
<file path=[Content_Types].xml><?xml version="1.0" encoding="utf-8"?>
<Types xmlns="http://schemas.openxmlformats.org/package/2006/content-types">
  <Default Extension="emf" ContentType="image/x-emf"/>
  <Default Extension="jfif" ContentType="image/jpeg"/>
  <Default Extension="jpeg" ContentType="image/jpeg"/>
  <Default Extension="jpg" ContentType="image/jp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media/image38.jpg" ContentType="image/jpeg"/>
  <Override PartName="/ppt/media/image41.jpg" ContentType="image/jpe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media/image62.jpg" ContentType="image/jpeg"/>
  <Override PartName="/ppt/media/image63.jpg" ContentType="image/jpeg"/>
  <Override PartName="/ppt/media/image64.jpg" ContentType="image/jpeg"/>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media/image93.jpg" ContentType="image/jpeg"/>
  <Override PartName="/ppt/notesSlides/notesSlide20.xml" ContentType="application/vnd.openxmlformats-officedocument.presentationml.notesSlide+xml"/>
  <Override PartName="/ppt/media/image95.JPG" ContentType="image/jpeg"/>
  <Override PartName="/ppt/media/image96.jpg" ContentType="image/jpeg"/>
  <Override PartName="/ppt/media/image97.jpg" ContentType="image/jpeg"/>
  <Override PartName="/ppt/media/image98.jpg" ContentType="image/jpeg"/>
  <Override PartName="/ppt/media/image99.jpg" ContentType="image/jpeg"/>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handoutMasterIdLst>
    <p:handoutMasterId r:id="rId24"/>
  </p:handoutMasterIdLst>
  <p:sldIdLst>
    <p:sldId id="380" r:id="rId2"/>
    <p:sldId id="371" r:id="rId3"/>
    <p:sldId id="338" r:id="rId4"/>
    <p:sldId id="378" r:id="rId5"/>
    <p:sldId id="370" r:id="rId6"/>
    <p:sldId id="295" r:id="rId7"/>
    <p:sldId id="358" r:id="rId8"/>
    <p:sldId id="314" r:id="rId9"/>
    <p:sldId id="340" r:id="rId10"/>
    <p:sldId id="315" r:id="rId11"/>
    <p:sldId id="379" r:id="rId12"/>
    <p:sldId id="356" r:id="rId13"/>
    <p:sldId id="372" r:id="rId14"/>
    <p:sldId id="363" r:id="rId15"/>
    <p:sldId id="339" r:id="rId16"/>
    <p:sldId id="347" r:id="rId17"/>
    <p:sldId id="353" r:id="rId18"/>
    <p:sldId id="360" r:id="rId19"/>
    <p:sldId id="381" r:id="rId20"/>
    <p:sldId id="368" r:id="rId21"/>
    <p:sldId id="331" r:id="rId22"/>
  </p:sldIdLst>
  <p:sldSz cx="12192000" cy="6858000"/>
  <p:notesSz cx="6797675" cy="9926638"/>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926D934-831A-3645-55D3-4A497F2AE9A9}" name="Emel BAYRAK, ISU" initials="EBI" userId="S::emel.bayrak@istinye.edu.tr::8b3c426c-8d7e-4e7f-8b47-a673efc8d63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6CB"/>
    <a:srgbClr val="007FB9"/>
    <a:srgbClr val="C2E7F1"/>
    <a:srgbClr val="E1F9FA"/>
    <a:srgbClr val="2E6CA4"/>
    <a:srgbClr val="FFFFFF"/>
    <a:srgbClr val="539EE1"/>
    <a:srgbClr val="000000"/>
    <a:srgbClr val="5B9BD5"/>
    <a:srgbClr val="0082B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06" autoAdjust="0"/>
    <p:restoredTop sz="94833" autoAdjust="0"/>
  </p:normalViewPr>
  <p:slideViewPr>
    <p:cSldViewPr snapToGrid="0">
      <p:cViewPr varScale="1">
        <p:scale>
          <a:sx n="108" d="100"/>
          <a:sy n="108" d="100"/>
        </p:scale>
        <p:origin x="568" y="184"/>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9" d="100"/>
          <a:sy n="69" d="100"/>
        </p:scale>
        <p:origin x="3082"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E78DB7-EDC2-45E3-BD6A-406DC2C8EBD7}" type="doc">
      <dgm:prSet loTypeId="urn:microsoft.com/office/officeart/2005/8/layout/cycle6" loCatId="relationship" qsTypeId="urn:microsoft.com/office/officeart/2005/8/quickstyle/simple1" qsCatId="simple" csTypeId="urn:microsoft.com/office/officeart/2005/8/colors/accent3_1" csCatId="accent3" phldr="1"/>
      <dgm:spPr/>
    </dgm:pt>
    <dgm:pt modelId="{2A75F903-98F4-4B83-8B40-8E7594F06871}">
      <dgm:prSet phldrT="[Metin]" custT="1"/>
      <dgm:spPr/>
      <dgm:t>
        <a:bodyPr/>
        <a:lstStyle/>
        <a:p>
          <a:r>
            <a:rPr lang="tr-TR" sz="2000" b="0" i="0" u="none" strike="noStrike" kern="0" cap="none" dirty="0">
              <a:solidFill>
                <a:schemeClr val="tx1">
                  <a:lumMod val="65000"/>
                  <a:lumOff val="35000"/>
                </a:schemeClr>
              </a:solidFill>
              <a:latin typeface="Amasis MT Pro Medium" panose="020F0502020204030204" pitchFamily="18" charset="-94"/>
              <a:ea typeface="Bree Serif"/>
              <a:cs typeface="Bree Serif"/>
              <a:sym typeface="Bree Serif"/>
            </a:rPr>
            <a:t>EDUCATION</a:t>
          </a:r>
        </a:p>
      </dgm:t>
    </dgm:pt>
    <dgm:pt modelId="{05CA77A6-C72A-4262-A424-708FE8B1BC60}" type="parTrans" cxnId="{4D0AADB2-7C53-4F5B-9A01-A19353ECFD20}">
      <dgm:prSet/>
      <dgm:spPr/>
      <dgm:t>
        <a:bodyPr/>
        <a:lstStyle/>
        <a:p>
          <a:endParaRPr lang="tr-TR"/>
        </a:p>
      </dgm:t>
    </dgm:pt>
    <dgm:pt modelId="{9DA94553-4B0E-4D80-808A-5BBA0DFF1654}" type="sibTrans" cxnId="{4D0AADB2-7C53-4F5B-9A01-A19353ECFD20}">
      <dgm:prSet/>
      <dgm:spPr/>
      <dgm:t>
        <a:bodyPr/>
        <a:lstStyle/>
        <a:p>
          <a:endParaRPr lang="tr-TR"/>
        </a:p>
      </dgm:t>
    </dgm:pt>
    <dgm:pt modelId="{B2D7C3C3-B487-4BB4-94C1-90A553E88FFA}">
      <dgm:prSet phldrT="[Metin]" custT="1"/>
      <dgm:spPr/>
      <dgm:t>
        <a:bodyPr/>
        <a:lstStyle/>
        <a:p>
          <a:pPr marL="0" lvl="0" indent="0" algn="ctr" defTabSz="1600200">
            <a:lnSpc>
              <a:spcPct val="90000"/>
            </a:lnSpc>
            <a:spcBef>
              <a:spcPct val="0"/>
            </a:spcBef>
            <a:spcAft>
              <a:spcPct val="35000"/>
            </a:spcAft>
            <a:buNone/>
          </a:pPr>
          <a:r>
            <a:rPr lang="tr-TR" sz="1400" b="0" i="0" u="none" strike="noStrike" kern="0" cap="none" dirty="0">
              <a:solidFill>
                <a:prstClr val="black">
                  <a:lumMod val="65000"/>
                  <a:lumOff val="35000"/>
                </a:prstClr>
              </a:solidFill>
              <a:latin typeface="Amasis MT Pro Medium" panose="020F0502020204030204" pitchFamily="18" charset="-94"/>
            </a:rPr>
            <a:t>RESEARCH-DEVELOPMENT AND APPLICATION</a:t>
          </a:r>
          <a:endParaRPr lang="tr-TR" sz="1400" b="0" i="0" u="none" strike="noStrike" kern="0" cap="none" dirty="0">
            <a:solidFill>
              <a:prstClr val="black">
                <a:lumMod val="65000"/>
                <a:lumOff val="35000"/>
              </a:prstClr>
            </a:solidFill>
            <a:latin typeface="Amasis MT Pro Medium" panose="020F0502020204030204" pitchFamily="18" charset="-94"/>
            <a:ea typeface="Bree Serif"/>
            <a:cs typeface="Bree Serif"/>
          </a:endParaRPr>
        </a:p>
      </dgm:t>
    </dgm:pt>
    <dgm:pt modelId="{F66D719B-718F-4DBE-BCF9-074C20FA69D7}" type="parTrans" cxnId="{67443DAC-685E-4AB2-9E44-93E1CBDFCA88}">
      <dgm:prSet/>
      <dgm:spPr/>
      <dgm:t>
        <a:bodyPr/>
        <a:lstStyle/>
        <a:p>
          <a:endParaRPr lang="tr-TR"/>
        </a:p>
      </dgm:t>
    </dgm:pt>
    <dgm:pt modelId="{B986DA40-FF0F-4D53-8D7B-252268222A80}" type="sibTrans" cxnId="{67443DAC-685E-4AB2-9E44-93E1CBDFCA88}">
      <dgm:prSet/>
      <dgm:spPr/>
      <dgm:t>
        <a:bodyPr/>
        <a:lstStyle/>
        <a:p>
          <a:endParaRPr lang="tr-TR"/>
        </a:p>
      </dgm:t>
    </dgm:pt>
    <dgm:pt modelId="{3458F012-DA60-4ED7-9D6A-C4911D1AC1AA}">
      <dgm:prSet phldrT="[Metin]" custT="1"/>
      <dgm:spPr/>
      <dgm:t>
        <a:bodyPr/>
        <a:lstStyle/>
        <a:p>
          <a:pPr marL="0" lvl="0" indent="0" algn="ctr" defTabSz="1600200">
            <a:lnSpc>
              <a:spcPct val="90000"/>
            </a:lnSpc>
            <a:spcBef>
              <a:spcPct val="0"/>
            </a:spcBef>
            <a:spcAft>
              <a:spcPct val="35000"/>
            </a:spcAft>
            <a:buNone/>
          </a:pPr>
          <a:r>
            <a:rPr lang="en-US" sz="1400" b="0" i="0" u="none" strike="noStrike" kern="0" cap="none" dirty="0">
              <a:solidFill>
                <a:prstClr val="black">
                  <a:lumMod val="65000"/>
                  <a:lumOff val="35000"/>
                </a:prstClr>
              </a:solidFill>
              <a:latin typeface="Amasis MT Pro Medium" panose="020F0502020204030204" pitchFamily="18" charset="-94"/>
            </a:rPr>
            <a:t>SOCIAL RESPONSIBILITY AND CONTRIBUTION TO SOCIETY</a:t>
          </a:r>
          <a:endParaRPr lang="tr-TR" sz="1400" b="0" i="0" u="none" strike="noStrike" kern="0" cap="none" dirty="0">
            <a:solidFill>
              <a:prstClr val="black">
                <a:lumMod val="65000"/>
                <a:lumOff val="35000"/>
              </a:prstClr>
            </a:solidFill>
            <a:latin typeface="Amasis MT Pro Medium" panose="020F0502020204030204" pitchFamily="18" charset="-94"/>
            <a:ea typeface="Bree Serif"/>
            <a:cs typeface="Bree Serif"/>
          </a:endParaRPr>
        </a:p>
      </dgm:t>
    </dgm:pt>
    <dgm:pt modelId="{1DFF4C82-76BF-4603-B332-C9CF43F5512F}" type="parTrans" cxnId="{DDA52B1C-83C0-42C3-820F-0FE43A3884A2}">
      <dgm:prSet/>
      <dgm:spPr/>
      <dgm:t>
        <a:bodyPr/>
        <a:lstStyle/>
        <a:p>
          <a:endParaRPr lang="tr-TR"/>
        </a:p>
      </dgm:t>
    </dgm:pt>
    <dgm:pt modelId="{504C54DC-178B-4F95-9C61-87DB19FF34AF}" type="sibTrans" cxnId="{DDA52B1C-83C0-42C3-820F-0FE43A3884A2}">
      <dgm:prSet/>
      <dgm:spPr/>
      <dgm:t>
        <a:bodyPr/>
        <a:lstStyle/>
        <a:p>
          <a:endParaRPr lang="tr-TR"/>
        </a:p>
      </dgm:t>
    </dgm:pt>
    <dgm:pt modelId="{0D50E920-FE5C-4CAB-8035-84D42CC234A7}" type="pres">
      <dgm:prSet presAssocID="{33E78DB7-EDC2-45E3-BD6A-406DC2C8EBD7}" presName="cycle" presStyleCnt="0">
        <dgm:presLayoutVars>
          <dgm:dir/>
          <dgm:resizeHandles val="exact"/>
        </dgm:presLayoutVars>
      </dgm:prSet>
      <dgm:spPr/>
    </dgm:pt>
    <dgm:pt modelId="{74D1C65E-075F-475A-AD4E-DDFC40774283}" type="pres">
      <dgm:prSet presAssocID="{2A75F903-98F4-4B83-8B40-8E7594F06871}" presName="node" presStyleLbl="node1" presStyleIdx="0" presStyleCnt="3" custScaleX="89047" custScaleY="75702">
        <dgm:presLayoutVars>
          <dgm:bulletEnabled val="1"/>
        </dgm:presLayoutVars>
      </dgm:prSet>
      <dgm:spPr/>
    </dgm:pt>
    <dgm:pt modelId="{ACB7375C-D6E7-4948-B948-5F255A65E61C}" type="pres">
      <dgm:prSet presAssocID="{2A75F903-98F4-4B83-8B40-8E7594F06871}" presName="spNode" presStyleCnt="0"/>
      <dgm:spPr/>
    </dgm:pt>
    <dgm:pt modelId="{CA1F8F9A-EF89-4600-A19B-10F29A8DA1BB}" type="pres">
      <dgm:prSet presAssocID="{9DA94553-4B0E-4D80-808A-5BBA0DFF1654}" presName="sibTrans" presStyleLbl="sibTrans1D1" presStyleIdx="0" presStyleCnt="3"/>
      <dgm:spPr/>
    </dgm:pt>
    <dgm:pt modelId="{E50CE667-80E1-4E64-A427-FE0AB2571CBB}" type="pres">
      <dgm:prSet presAssocID="{B2D7C3C3-B487-4BB4-94C1-90A553E88FFA}" presName="node" presStyleLbl="node1" presStyleIdx="1" presStyleCnt="3" custScaleX="93592" custScaleY="78279">
        <dgm:presLayoutVars>
          <dgm:bulletEnabled val="1"/>
        </dgm:presLayoutVars>
      </dgm:prSet>
      <dgm:spPr/>
    </dgm:pt>
    <dgm:pt modelId="{C57DE9BF-E731-4B76-9018-BE16FE833362}" type="pres">
      <dgm:prSet presAssocID="{B2D7C3C3-B487-4BB4-94C1-90A553E88FFA}" presName="spNode" presStyleCnt="0"/>
      <dgm:spPr/>
    </dgm:pt>
    <dgm:pt modelId="{C34C547C-5DD5-4C45-B85F-A195B677BE82}" type="pres">
      <dgm:prSet presAssocID="{B986DA40-FF0F-4D53-8D7B-252268222A80}" presName="sibTrans" presStyleLbl="sibTrans1D1" presStyleIdx="1" presStyleCnt="3"/>
      <dgm:spPr/>
    </dgm:pt>
    <dgm:pt modelId="{08B763C4-2CE1-4248-BB69-9D320C8024D4}" type="pres">
      <dgm:prSet presAssocID="{3458F012-DA60-4ED7-9D6A-C4911D1AC1AA}" presName="node" presStyleLbl="node1" presStyleIdx="2" presStyleCnt="3" custScaleX="89668" custScaleY="79466">
        <dgm:presLayoutVars>
          <dgm:bulletEnabled val="1"/>
        </dgm:presLayoutVars>
      </dgm:prSet>
      <dgm:spPr/>
    </dgm:pt>
    <dgm:pt modelId="{ECA24E78-8066-462E-8978-3C4F036F8F07}" type="pres">
      <dgm:prSet presAssocID="{3458F012-DA60-4ED7-9D6A-C4911D1AC1AA}" presName="spNode" presStyleCnt="0"/>
      <dgm:spPr/>
    </dgm:pt>
    <dgm:pt modelId="{E7A13206-96BF-4A2F-8618-2A9226318CBA}" type="pres">
      <dgm:prSet presAssocID="{504C54DC-178B-4F95-9C61-87DB19FF34AF}" presName="sibTrans" presStyleLbl="sibTrans1D1" presStyleIdx="2" presStyleCnt="3"/>
      <dgm:spPr/>
    </dgm:pt>
  </dgm:ptLst>
  <dgm:cxnLst>
    <dgm:cxn modelId="{DDA52B1C-83C0-42C3-820F-0FE43A3884A2}" srcId="{33E78DB7-EDC2-45E3-BD6A-406DC2C8EBD7}" destId="{3458F012-DA60-4ED7-9D6A-C4911D1AC1AA}" srcOrd="2" destOrd="0" parTransId="{1DFF4C82-76BF-4603-B332-C9CF43F5512F}" sibTransId="{504C54DC-178B-4F95-9C61-87DB19FF34AF}"/>
    <dgm:cxn modelId="{FB802637-0F64-4BDB-BE3E-791BABB673DB}" type="presOf" srcId="{B2D7C3C3-B487-4BB4-94C1-90A553E88FFA}" destId="{E50CE667-80E1-4E64-A427-FE0AB2571CBB}" srcOrd="0" destOrd="0" presId="urn:microsoft.com/office/officeart/2005/8/layout/cycle6"/>
    <dgm:cxn modelId="{05C8AD4D-5E7B-48BA-80A2-F17D317493E1}" type="presOf" srcId="{504C54DC-178B-4F95-9C61-87DB19FF34AF}" destId="{E7A13206-96BF-4A2F-8618-2A9226318CBA}" srcOrd="0" destOrd="0" presId="urn:microsoft.com/office/officeart/2005/8/layout/cycle6"/>
    <dgm:cxn modelId="{EEA00A59-D6FD-4B62-B76E-BC04F6D1845B}" type="presOf" srcId="{3458F012-DA60-4ED7-9D6A-C4911D1AC1AA}" destId="{08B763C4-2CE1-4248-BB69-9D320C8024D4}" srcOrd="0" destOrd="0" presId="urn:microsoft.com/office/officeart/2005/8/layout/cycle6"/>
    <dgm:cxn modelId="{33902383-E66F-4699-A82F-602253EC6B52}" type="presOf" srcId="{2A75F903-98F4-4B83-8B40-8E7594F06871}" destId="{74D1C65E-075F-475A-AD4E-DDFC40774283}" srcOrd="0" destOrd="0" presId="urn:microsoft.com/office/officeart/2005/8/layout/cycle6"/>
    <dgm:cxn modelId="{67443DAC-685E-4AB2-9E44-93E1CBDFCA88}" srcId="{33E78DB7-EDC2-45E3-BD6A-406DC2C8EBD7}" destId="{B2D7C3C3-B487-4BB4-94C1-90A553E88FFA}" srcOrd="1" destOrd="0" parTransId="{F66D719B-718F-4DBE-BCF9-074C20FA69D7}" sibTransId="{B986DA40-FF0F-4D53-8D7B-252268222A80}"/>
    <dgm:cxn modelId="{562574B2-5AFB-4A92-8F9F-EB2B9CC2C838}" type="presOf" srcId="{9DA94553-4B0E-4D80-808A-5BBA0DFF1654}" destId="{CA1F8F9A-EF89-4600-A19B-10F29A8DA1BB}" srcOrd="0" destOrd="0" presId="urn:microsoft.com/office/officeart/2005/8/layout/cycle6"/>
    <dgm:cxn modelId="{4D0AADB2-7C53-4F5B-9A01-A19353ECFD20}" srcId="{33E78DB7-EDC2-45E3-BD6A-406DC2C8EBD7}" destId="{2A75F903-98F4-4B83-8B40-8E7594F06871}" srcOrd="0" destOrd="0" parTransId="{05CA77A6-C72A-4262-A424-708FE8B1BC60}" sibTransId="{9DA94553-4B0E-4D80-808A-5BBA0DFF1654}"/>
    <dgm:cxn modelId="{457C17E4-05B2-42EF-B8EE-46A38310DD82}" type="presOf" srcId="{B986DA40-FF0F-4D53-8D7B-252268222A80}" destId="{C34C547C-5DD5-4C45-B85F-A195B677BE82}" srcOrd="0" destOrd="0" presId="urn:microsoft.com/office/officeart/2005/8/layout/cycle6"/>
    <dgm:cxn modelId="{0B0BC7FA-156F-41A7-890F-BD4A688795D2}" type="presOf" srcId="{33E78DB7-EDC2-45E3-BD6A-406DC2C8EBD7}" destId="{0D50E920-FE5C-4CAB-8035-84D42CC234A7}" srcOrd="0" destOrd="0" presId="urn:microsoft.com/office/officeart/2005/8/layout/cycle6"/>
    <dgm:cxn modelId="{85363763-038E-4EB0-B4F6-4BDEF20AEF6F}" type="presParOf" srcId="{0D50E920-FE5C-4CAB-8035-84D42CC234A7}" destId="{74D1C65E-075F-475A-AD4E-DDFC40774283}" srcOrd="0" destOrd="0" presId="urn:microsoft.com/office/officeart/2005/8/layout/cycle6"/>
    <dgm:cxn modelId="{32891FC8-6866-4C08-BB8E-F4A1880C2CCC}" type="presParOf" srcId="{0D50E920-FE5C-4CAB-8035-84D42CC234A7}" destId="{ACB7375C-D6E7-4948-B948-5F255A65E61C}" srcOrd="1" destOrd="0" presId="urn:microsoft.com/office/officeart/2005/8/layout/cycle6"/>
    <dgm:cxn modelId="{496A4E19-5B78-4C64-AB03-5D6D8159D42C}" type="presParOf" srcId="{0D50E920-FE5C-4CAB-8035-84D42CC234A7}" destId="{CA1F8F9A-EF89-4600-A19B-10F29A8DA1BB}" srcOrd="2" destOrd="0" presId="urn:microsoft.com/office/officeart/2005/8/layout/cycle6"/>
    <dgm:cxn modelId="{627DFF32-9253-4647-92D5-0F7525089AC4}" type="presParOf" srcId="{0D50E920-FE5C-4CAB-8035-84D42CC234A7}" destId="{E50CE667-80E1-4E64-A427-FE0AB2571CBB}" srcOrd="3" destOrd="0" presId="urn:microsoft.com/office/officeart/2005/8/layout/cycle6"/>
    <dgm:cxn modelId="{C680CA55-37E0-4AA4-BBA8-81183CE9424E}" type="presParOf" srcId="{0D50E920-FE5C-4CAB-8035-84D42CC234A7}" destId="{C57DE9BF-E731-4B76-9018-BE16FE833362}" srcOrd="4" destOrd="0" presId="urn:microsoft.com/office/officeart/2005/8/layout/cycle6"/>
    <dgm:cxn modelId="{02C44A63-992C-414C-B1E0-F6C5DE141C3A}" type="presParOf" srcId="{0D50E920-FE5C-4CAB-8035-84D42CC234A7}" destId="{C34C547C-5DD5-4C45-B85F-A195B677BE82}" srcOrd="5" destOrd="0" presId="urn:microsoft.com/office/officeart/2005/8/layout/cycle6"/>
    <dgm:cxn modelId="{94013FBD-F644-447D-A27B-07C9E0D930F8}" type="presParOf" srcId="{0D50E920-FE5C-4CAB-8035-84D42CC234A7}" destId="{08B763C4-2CE1-4248-BB69-9D320C8024D4}" srcOrd="6" destOrd="0" presId="urn:microsoft.com/office/officeart/2005/8/layout/cycle6"/>
    <dgm:cxn modelId="{324D53E5-EF9F-4B72-8C41-AEC8E1CB05CC}" type="presParOf" srcId="{0D50E920-FE5C-4CAB-8035-84D42CC234A7}" destId="{ECA24E78-8066-462E-8978-3C4F036F8F07}" srcOrd="7" destOrd="0" presId="urn:microsoft.com/office/officeart/2005/8/layout/cycle6"/>
    <dgm:cxn modelId="{98463BF3-1161-496E-B27A-0308FB464CB7}" type="presParOf" srcId="{0D50E920-FE5C-4CAB-8035-84D42CC234A7}" destId="{E7A13206-96BF-4A2F-8618-2A9226318CBA}" srcOrd="8" destOrd="0" presId="urn:microsoft.com/office/officeart/2005/8/layout/cycle6"/>
  </dgm:cxnLst>
  <dgm:bg>
    <a:noFill/>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D1C65E-075F-475A-AD4E-DDFC40774283}">
      <dsp:nvSpPr>
        <dsp:cNvPr id="0" name=""/>
        <dsp:cNvSpPr/>
      </dsp:nvSpPr>
      <dsp:spPr>
        <a:xfrm>
          <a:off x="3509327" y="89520"/>
          <a:ext cx="1992101" cy="1100811"/>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tr-TR" sz="2000" b="0" i="0" u="none" strike="noStrike" kern="0" cap="none" dirty="0">
              <a:solidFill>
                <a:schemeClr val="tx1">
                  <a:lumMod val="65000"/>
                  <a:lumOff val="35000"/>
                </a:schemeClr>
              </a:solidFill>
              <a:latin typeface="Amasis MT Pro Medium" panose="020F0502020204030204" pitchFamily="18" charset="-94"/>
              <a:ea typeface="Bree Serif"/>
              <a:cs typeface="Bree Serif"/>
              <a:sym typeface="Bree Serif"/>
            </a:rPr>
            <a:t>EDUCATION</a:t>
          </a:r>
        </a:p>
      </dsp:txBody>
      <dsp:txXfrm>
        <a:off x="3563064" y="143257"/>
        <a:ext cx="1884627" cy="993337"/>
      </dsp:txXfrm>
    </dsp:sp>
    <dsp:sp modelId="{CA1F8F9A-EF89-4600-A19B-10F29A8DA1BB}">
      <dsp:nvSpPr>
        <dsp:cNvPr id="0" name=""/>
        <dsp:cNvSpPr/>
      </dsp:nvSpPr>
      <dsp:spPr>
        <a:xfrm>
          <a:off x="2564941" y="639926"/>
          <a:ext cx="3880874" cy="3880874"/>
        </a:xfrm>
        <a:custGeom>
          <a:avLst/>
          <a:gdLst/>
          <a:ahLst/>
          <a:cxnLst/>
          <a:rect l="0" t="0" r="0" b="0"/>
          <a:pathLst>
            <a:path>
              <a:moveTo>
                <a:pt x="2955771" y="286837"/>
              </a:moveTo>
              <a:arcTo wR="1940437" hR="1940437" stAng="18093032" swAng="4182741"/>
            </a:path>
          </a:pathLst>
        </a:custGeom>
        <a:noFill/>
        <a:ln w="6350" cap="flat" cmpd="sng" algn="ctr">
          <a:solidFill>
            <a:schemeClr val="accent3">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E50CE667-80E1-4E64-A427-FE0AB2571CBB}">
      <dsp:nvSpPr>
        <dsp:cNvPr id="0" name=""/>
        <dsp:cNvSpPr/>
      </dsp:nvSpPr>
      <dsp:spPr>
        <a:xfrm>
          <a:off x="5138956" y="2981440"/>
          <a:ext cx="2093779" cy="1138284"/>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1600200">
            <a:lnSpc>
              <a:spcPct val="90000"/>
            </a:lnSpc>
            <a:spcBef>
              <a:spcPct val="0"/>
            </a:spcBef>
            <a:spcAft>
              <a:spcPct val="35000"/>
            </a:spcAft>
            <a:buNone/>
          </a:pPr>
          <a:r>
            <a:rPr lang="tr-TR" sz="1400" b="0" i="0" u="none" strike="noStrike" kern="0" cap="none" dirty="0">
              <a:solidFill>
                <a:prstClr val="black">
                  <a:lumMod val="65000"/>
                  <a:lumOff val="35000"/>
                </a:prstClr>
              </a:solidFill>
              <a:latin typeface="Amasis MT Pro Medium" panose="020F0502020204030204" pitchFamily="18" charset="-94"/>
            </a:rPr>
            <a:t>RESEARCH-DEVELOPMENT AND APPLICATION</a:t>
          </a:r>
          <a:endParaRPr lang="tr-TR" sz="1400" b="0" i="0" u="none" strike="noStrike" kern="0" cap="none" dirty="0">
            <a:solidFill>
              <a:prstClr val="black">
                <a:lumMod val="65000"/>
                <a:lumOff val="35000"/>
              </a:prstClr>
            </a:solidFill>
            <a:latin typeface="Amasis MT Pro Medium" panose="020F0502020204030204" pitchFamily="18" charset="-94"/>
            <a:ea typeface="Bree Serif"/>
            <a:cs typeface="Bree Serif"/>
          </a:endParaRPr>
        </a:p>
      </dsp:txBody>
      <dsp:txXfrm>
        <a:off x="5194522" y="3037006"/>
        <a:ext cx="1982647" cy="1027152"/>
      </dsp:txXfrm>
    </dsp:sp>
    <dsp:sp modelId="{C34C547C-5DD5-4C45-B85F-A195B677BE82}">
      <dsp:nvSpPr>
        <dsp:cNvPr id="0" name=""/>
        <dsp:cNvSpPr/>
      </dsp:nvSpPr>
      <dsp:spPr>
        <a:xfrm>
          <a:off x="2564941" y="639926"/>
          <a:ext cx="3880874" cy="3880874"/>
        </a:xfrm>
        <a:custGeom>
          <a:avLst/>
          <a:gdLst/>
          <a:ahLst/>
          <a:cxnLst/>
          <a:rect l="0" t="0" r="0" b="0"/>
          <a:pathLst>
            <a:path>
              <a:moveTo>
                <a:pt x="3103079" y="3494000"/>
              </a:moveTo>
              <a:arcTo wR="1940437" hR="1940437" stAng="3191393" swAng="4391979"/>
            </a:path>
          </a:pathLst>
        </a:custGeom>
        <a:noFill/>
        <a:ln w="6350" cap="flat" cmpd="sng" algn="ctr">
          <a:solidFill>
            <a:schemeClr val="accent3">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08B763C4-2CE1-4248-BB69-9D320C8024D4}">
      <dsp:nvSpPr>
        <dsp:cNvPr id="0" name=""/>
        <dsp:cNvSpPr/>
      </dsp:nvSpPr>
      <dsp:spPr>
        <a:xfrm>
          <a:off x="1821913" y="2972809"/>
          <a:ext cx="2005994" cy="1155545"/>
        </a:xfrm>
        <a:prstGeom prst="roundRect">
          <a:avLst/>
        </a:prstGeom>
        <a:solidFill>
          <a:schemeClr val="lt1">
            <a:hueOff val="0"/>
            <a:satOff val="0"/>
            <a:lumOff val="0"/>
            <a:alphaOff val="0"/>
          </a:schemeClr>
        </a:solidFill>
        <a:ln w="12700" cap="flat" cmpd="sng" algn="ctr">
          <a:solidFill>
            <a:schemeClr val="accent3">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1600200">
            <a:lnSpc>
              <a:spcPct val="90000"/>
            </a:lnSpc>
            <a:spcBef>
              <a:spcPct val="0"/>
            </a:spcBef>
            <a:spcAft>
              <a:spcPct val="35000"/>
            </a:spcAft>
            <a:buNone/>
          </a:pPr>
          <a:r>
            <a:rPr lang="en-US" sz="1400" b="0" i="0" u="none" strike="noStrike" kern="0" cap="none" dirty="0">
              <a:solidFill>
                <a:prstClr val="black">
                  <a:lumMod val="65000"/>
                  <a:lumOff val="35000"/>
                </a:prstClr>
              </a:solidFill>
              <a:latin typeface="Amasis MT Pro Medium" panose="020F0502020204030204" pitchFamily="18" charset="-94"/>
            </a:rPr>
            <a:t>SOCIAL RESPONSIBILITY AND CONTRIBUTION TO SOCIETY</a:t>
          </a:r>
          <a:endParaRPr lang="tr-TR" sz="1400" b="0" i="0" u="none" strike="noStrike" kern="0" cap="none" dirty="0">
            <a:solidFill>
              <a:prstClr val="black">
                <a:lumMod val="65000"/>
                <a:lumOff val="35000"/>
              </a:prstClr>
            </a:solidFill>
            <a:latin typeface="Amasis MT Pro Medium" panose="020F0502020204030204" pitchFamily="18" charset="-94"/>
            <a:ea typeface="Bree Serif"/>
            <a:cs typeface="Bree Serif"/>
          </a:endParaRPr>
        </a:p>
      </dsp:txBody>
      <dsp:txXfrm>
        <a:off x="1878322" y="3029218"/>
        <a:ext cx="1893176" cy="1042727"/>
      </dsp:txXfrm>
    </dsp:sp>
    <dsp:sp modelId="{E7A13206-96BF-4A2F-8618-2A9226318CBA}">
      <dsp:nvSpPr>
        <dsp:cNvPr id="0" name=""/>
        <dsp:cNvSpPr/>
      </dsp:nvSpPr>
      <dsp:spPr>
        <a:xfrm>
          <a:off x="2564941" y="639926"/>
          <a:ext cx="3880874" cy="3880874"/>
        </a:xfrm>
        <a:custGeom>
          <a:avLst/>
          <a:gdLst/>
          <a:ahLst/>
          <a:cxnLst/>
          <a:rect l="0" t="0" r="0" b="0"/>
          <a:pathLst>
            <a:path>
              <a:moveTo>
                <a:pt x="35681" y="2310845"/>
              </a:moveTo>
              <a:arcTo wR="1940437" hR="1940437" stAng="10139720" swAng="4167375"/>
            </a:path>
          </a:pathLst>
        </a:custGeom>
        <a:noFill/>
        <a:ln w="6350" cap="flat" cmpd="sng" algn="ctr">
          <a:solidFill>
            <a:schemeClr val="accent3">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a:extLst>
              <a:ext uri="{FF2B5EF4-FFF2-40B4-BE49-F238E27FC236}">
                <a16:creationId xmlns:a16="http://schemas.microsoft.com/office/drawing/2014/main" id="{EEDEA556-EA99-DFE7-5212-115E24AA3AFF}"/>
              </a:ext>
            </a:extLst>
          </p:cNvPr>
          <p:cNvSpPr>
            <a:spLocks noGrp="1"/>
          </p:cNvSpPr>
          <p:nvPr>
            <p:ph type="hdr" sz="quarter"/>
          </p:nvPr>
        </p:nvSpPr>
        <p:spPr>
          <a:xfrm>
            <a:off x="0" y="1"/>
            <a:ext cx="2945659" cy="498056"/>
          </a:xfrm>
          <a:prstGeom prst="rect">
            <a:avLst/>
          </a:prstGeom>
        </p:spPr>
        <p:txBody>
          <a:bodyPr vert="horz" lIns="91440" tIns="45720" rIns="91440" bIns="45720" rtlCol="0"/>
          <a:lstStyle>
            <a:lvl1pPr algn="l">
              <a:defRPr sz="1200"/>
            </a:lvl1pPr>
          </a:lstStyle>
          <a:p>
            <a:endParaRPr lang="tr-TR"/>
          </a:p>
        </p:txBody>
      </p:sp>
      <p:sp>
        <p:nvSpPr>
          <p:cNvPr id="3" name="Veri Yer Tutucusu 2">
            <a:extLst>
              <a:ext uri="{FF2B5EF4-FFF2-40B4-BE49-F238E27FC236}">
                <a16:creationId xmlns:a16="http://schemas.microsoft.com/office/drawing/2014/main" id="{102ADFD0-84A0-6E84-5965-AA40722A8F8A}"/>
              </a:ext>
            </a:extLst>
          </p:cNvPr>
          <p:cNvSpPr>
            <a:spLocks noGrp="1"/>
          </p:cNvSpPr>
          <p:nvPr>
            <p:ph type="dt" sz="quarter" idx="1"/>
          </p:nvPr>
        </p:nvSpPr>
        <p:spPr>
          <a:xfrm>
            <a:off x="3850443" y="1"/>
            <a:ext cx="2945659" cy="498056"/>
          </a:xfrm>
          <a:prstGeom prst="rect">
            <a:avLst/>
          </a:prstGeom>
        </p:spPr>
        <p:txBody>
          <a:bodyPr vert="horz" lIns="91440" tIns="45720" rIns="91440" bIns="45720" rtlCol="0"/>
          <a:lstStyle>
            <a:lvl1pPr algn="r">
              <a:defRPr sz="1200"/>
            </a:lvl1pPr>
          </a:lstStyle>
          <a:p>
            <a:fld id="{5FFF411D-336A-4B81-87F5-62769CF1CAEC}" type="datetimeFigureOut">
              <a:rPr lang="tr-TR" smtClean="0"/>
              <a:t>9.09.2024</a:t>
            </a:fld>
            <a:endParaRPr lang="tr-TR"/>
          </a:p>
        </p:txBody>
      </p:sp>
      <p:sp>
        <p:nvSpPr>
          <p:cNvPr id="4" name="Alt Bilgi Yer Tutucusu 3">
            <a:extLst>
              <a:ext uri="{FF2B5EF4-FFF2-40B4-BE49-F238E27FC236}">
                <a16:creationId xmlns:a16="http://schemas.microsoft.com/office/drawing/2014/main" id="{90B0B8D3-C029-6F49-CBE5-E39446918647}"/>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tr-TR"/>
          </a:p>
        </p:txBody>
      </p:sp>
      <p:sp>
        <p:nvSpPr>
          <p:cNvPr id="5" name="Slayt Numarası Yer Tutucusu 4">
            <a:extLst>
              <a:ext uri="{FF2B5EF4-FFF2-40B4-BE49-F238E27FC236}">
                <a16:creationId xmlns:a16="http://schemas.microsoft.com/office/drawing/2014/main" id="{920BBCE8-23D1-DC5C-796A-B10197511975}"/>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A45B9A3-F474-44A6-85B3-CC54870A09D0}" type="slidenum">
              <a:rPr lang="tr-TR" smtClean="0"/>
              <a:t>‹#›</a:t>
            </a:fld>
            <a:endParaRPr lang="tr-TR"/>
          </a:p>
        </p:txBody>
      </p:sp>
    </p:spTree>
    <p:extLst>
      <p:ext uri="{BB962C8B-B14F-4D97-AF65-F5344CB8AC3E}">
        <p14:creationId xmlns:p14="http://schemas.microsoft.com/office/powerpoint/2010/main" val="10450280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1"/>
            <a:ext cx="2945659" cy="498056"/>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50443" y="1"/>
            <a:ext cx="2945659" cy="498056"/>
          </a:xfrm>
          <a:prstGeom prst="rect">
            <a:avLst/>
          </a:prstGeom>
        </p:spPr>
        <p:txBody>
          <a:bodyPr vert="horz" lIns="91440" tIns="45720" rIns="91440" bIns="45720" rtlCol="0"/>
          <a:lstStyle>
            <a:lvl1pPr algn="r">
              <a:defRPr sz="1200"/>
            </a:lvl1pPr>
          </a:lstStyle>
          <a:p>
            <a:fld id="{678439CD-D285-45F1-A578-0C1798070E4B}" type="datetimeFigureOut">
              <a:rPr lang="tr-TR" smtClean="0"/>
              <a:t>9.09.2024</a:t>
            </a:fld>
            <a:endParaRPr lang="tr-TR"/>
          </a:p>
        </p:txBody>
      </p:sp>
      <p:sp>
        <p:nvSpPr>
          <p:cNvPr id="4" name="Slayt Resmi Yer Tutucusu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79768" y="4777194"/>
            <a:ext cx="5438140" cy="3908615"/>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99099A1-E1B9-482E-BFD2-9F1A5439FAEE}" type="slidenum">
              <a:rPr lang="tr-TR" smtClean="0"/>
              <a:t>‹#›</a:t>
            </a:fld>
            <a:endParaRPr lang="tr-TR"/>
          </a:p>
        </p:txBody>
      </p:sp>
    </p:spTree>
    <p:extLst>
      <p:ext uri="{BB962C8B-B14F-4D97-AF65-F5344CB8AC3E}">
        <p14:creationId xmlns:p14="http://schemas.microsoft.com/office/powerpoint/2010/main" val="408670521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2</a:t>
            </a:fld>
            <a:endParaRPr lang="tr-TR"/>
          </a:p>
        </p:txBody>
      </p:sp>
    </p:spTree>
    <p:extLst>
      <p:ext uri="{BB962C8B-B14F-4D97-AF65-F5344CB8AC3E}">
        <p14:creationId xmlns:p14="http://schemas.microsoft.com/office/powerpoint/2010/main" val="37162074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11</a:t>
            </a:fld>
            <a:endParaRPr lang="tr-TR"/>
          </a:p>
        </p:txBody>
      </p:sp>
    </p:spTree>
    <p:extLst>
      <p:ext uri="{BB962C8B-B14F-4D97-AF65-F5344CB8AC3E}">
        <p14:creationId xmlns:p14="http://schemas.microsoft.com/office/powerpoint/2010/main" val="1957729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12</a:t>
            </a:fld>
            <a:endParaRPr lang="tr-TR"/>
          </a:p>
        </p:txBody>
      </p:sp>
    </p:spTree>
    <p:extLst>
      <p:ext uri="{BB962C8B-B14F-4D97-AF65-F5344CB8AC3E}">
        <p14:creationId xmlns:p14="http://schemas.microsoft.com/office/powerpoint/2010/main" val="2196443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999099A1-E1B9-482E-BFD2-9F1A5439FAEE}" type="slidenum">
              <a:rPr lang="tr-TR" smtClean="0"/>
              <a:t>13</a:t>
            </a:fld>
            <a:endParaRPr lang="tr-TR"/>
          </a:p>
        </p:txBody>
      </p:sp>
    </p:spTree>
    <p:extLst>
      <p:ext uri="{BB962C8B-B14F-4D97-AF65-F5344CB8AC3E}">
        <p14:creationId xmlns:p14="http://schemas.microsoft.com/office/powerpoint/2010/main" val="32193674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14</a:t>
            </a:fld>
            <a:endParaRPr lang="tr-TR"/>
          </a:p>
        </p:txBody>
      </p:sp>
    </p:spTree>
    <p:extLst>
      <p:ext uri="{BB962C8B-B14F-4D97-AF65-F5344CB8AC3E}">
        <p14:creationId xmlns:p14="http://schemas.microsoft.com/office/powerpoint/2010/main" val="4040657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15</a:t>
            </a:fld>
            <a:endParaRPr lang="tr-TR"/>
          </a:p>
        </p:txBody>
      </p:sp>
    </p:spTree>
    <p:extLst>
      <p:ext uri="{BB962C8B-B14F-4D97-AF65-F5344CB8AC3E}">
        <p14:creationId xmlns:p14="http://schemas.microsoft.com/office/powerpoint/2010/main" val="1320583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16</a:t>
            </a:fld>
            <a:endParaRPr lang="tr-TR"/>
          </a:p>
        </p:txBody>
      </p:sp>
    </p:spTree>
    <p:extLst>
      <p:ext uri="{BB962C8B-B14F-4D97-AF65-F5344CB8AC3E}">
        <p14:creationId xmlns:p14="http://schemas.microsoft.com/office/powerpoint/2010/main" val="29579934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17</a:t>
            </a:fld>
            <a:endParaRPr lang="tr-TR"/>
          </a:p>
        </p:txBody>
      </p:sp>
    </p:spTree>
    <p:extLst>
      <p:ext uri="{BB962C8B-B14F-4D97-AF65-F5344CB8AC3E}">
        <p14:creationId xmlns:p14="http://schemas.microsoft.com/office/powerpoint/2010/main" val="29338220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18</a:t>
            </a:fld>
            <a:endParaRPr lang="tr-TR"/>
          </a:p>
        </p:txBody>
      </p:sp>
    </p:spTree>
    <p:extLst>
      <p:ext uri="{BB962C8B-B14F-4D97-AF65-F5344CB8AC3E}">
        <p14:creationId xmlns:p14="http://schemas.microsoft.com/office/powerpoint/2010/main" val="2253202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999099A1-E1B9-482E-BFD2-9F1A5439FAEE}" type="slidenum">
              <a:rPr lang="tr-TR" smtClean="0"/>
              <a:t>19</a:t>
            </a:fld>
            <a:endParaRPr lang="tr-TR"/>
          </a:p>
        </p:txBody>
      </p:sp>
    </p:spTree>
    <p:extLst>
      <p:ext uri="{BB962C8B-B14F-4D97-AF65-F5344CB8AC3E}">
        <p14:creationId xmlns:p14="http://schemas.microsoft.com/office/powerpoint/2010/main" val="19041633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20</a:t>
            </a:fld>
            <a:endParaRPr lang="tr-TR"/>
          </a:p>
        </p:txBody>
      </p:sp>
    </p:spTree>
    <p:extLst>
      <p:ext uri="{BB962C8B-B14F-4D97-AF65-F5344CB8AC3E}">
        <p14:creationId xmlns:p14="http://schemas.microsoft.com/office/powerpoint/2010/main" val="2748338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999099A1-E1B9-482E-BFD2-9F1A5439FAEE}" type="slidenum">
              <a:rPr lang="tr-TR" smtClean="0"/>
              <a:t>3</a:t>
            </a:fld>
            <a:endParaRPr lang="tr-TR"/>
          </a:p>
        </p:txBody>
      </p:sp>
    </p:spTree>
    <p:extLst>
      <p:ext uri="{BB962C8B-B14F-4D97-AF65-F5344CB8AC3E}">
        <p14:creationId xmlns:p14="http://schemas.microsoft.com/office/powerpoint/2010/main" val="10493072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21</a:t>
            </a:fld>
            <a:endParaRPr lang="tr-TR"/>
          </a:p>
        </p:txBody>
      </p:sp>
    </p:spTree>
    <p:extLst>
      <p:ext uri="{BB962C8B-B14F-4D97-AF65-F5344CB8AC3E}">
        <p14:creationId xmlns:p14="http://schemas.microsoft.com/office/powerpoint/2010/main" val="11709252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999099A1-E1B9-482E-BFD2-9F1A5439FAEE}" type="slidenum">
              <a:rPr lang="tr-TR" smtClean="0"/>
              <a:t>4</a:t>
            </a:fld>
            <a:endParaRPr lang="tr-TR"/>
          </a:p>
        </p:txBody>
      </p:sp>
    </p:spTree>
    <p:extLst>
      <p:ext uri="{BB962C8B-B14F-4D97-AF65-F5344CB8AC3E}">
        <p14:creationId xmlns:p14="http://schemas.microsoft.com/office/powerpoint/2010/main" val="823320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5</a:t>
            </a:fld>
            <a:endParaRPr lang="tr-TR"/>
          </a:p>
        </p:txBody>
      </p:sp>
    </p:spTree>
    <p:extLst>
      <p:ext uri="{BB962C8B-B14F-4D97-AF65-F5344CB8AC3E}">
        <p14:creationId xmlns:p14="http://schemas.microsoft.com/office/powerpoint/2010/main" val="4887329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999099A1-E1B9-482E-BFD2-9F1A5439FAEE}" type="slidenum">
              <a:rPr lang="tr-TR" smtClean="0"/>
              <a:t>6</a:t>
            </a:fld>
            <a:endParaRPr lang="tr-TR"/>
          </a:p>
        </p:txBody>
      </p:sp>
    </p:spTree>
    <p:extLst>
      <p:ext uri="{BB962C8B-B14F-4D97-AF65-F5344CB8AC3E}">
        <p14:creationId xmlns:p14="http://schemas.microsoft.com/office/powerpoint/2010/main" val="654848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7</a:t>
            </a:fld>
            <a:endParaRPr lang="tr-TR"/>
          </a:p>
        </p:txBody>
      </p:sp>
    </p:spTree>
    <p:extLst>
      <p:ext uri="{BB962C8B-B14F-4D97-AF65-F5344CB8AC3E}">
        <p14:creationId xmlns:p14="http://schemas.microsoft.com/office/powerpoint/2010/main" val="3497984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8</a:t>
            </a:fld>
            <a:endParaRPr lang="tr-TR"/>
          </a:p>
        </p:txBody>
      </p:sp>
    </p:spTree>
    <p:extLst>
      <p:ext uri="{BB962C8B-B14F-4D97-AF65-F5344CB8AC3E}">
        <p14:creationId xmlns:p14="http://schemas.microsoft.com/office/powerpoint/2010/main" val="2271170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999099A1-E1B9-482E-BFD2-9F1A5439FAEE}" type="slidenum">
              <a:rPr lang="tr-TR" smtClean="0"/>
              <a:t>9</a:t>
            </a:fld>
            <a:endParaRPr lang="tr-TR"/>
          </a:p>
        </p:txBody>
      </p:sp>
    </p:spTree>
    <p:extLst>
      <p:ext uri="{BB962C8B-B14F-4D97-AF65-F5344CB8AC3E}">
        <p14:creationId xmlns:p14="http://schemas.microsoft.com/office/powerpoint/2010/main" val="771830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5"/>
          </p:nvPr>
        </p:nvSpPr>
        <p:spPr/>
        <p:txBody>
          <a:bodyPr/>
          <a:lstStyle/>
          <a:p>
            <a:fld id="{999099A1-E1B9-482E-BFD2-9F1A5439FAEE}" type="slidenum">
              <a:rPr lang="tr-TR" smtClean="0"/>
              <a:t>10</a:t>
            </a:fld>
            <a:endParaRPr lang="tr-TR"/>
          </a:p>
        </p:txBody>
      </p:sp>
    </p:spTree>
    <p:extLst>
      <p:ext uri="{BB962C8B-B14F-4D97-AF65-F5344CB8AC3E}">
        <p14:creationId xmlns:p14="http://schemas.microsoft.com/office/powerpoint/2010/main" val="13888745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Kapak Sayfası">
    <p:spTree>
      <p:nvGrpSpPr>
        <p:cNvPr id="1" name=""/>
        <p:cNvGrpSpPr/>
        <p:nvPr/>
      </p:nvGrpSpPr>
      <p:grpSpPr>
        <a:xfrm>
          <a:off x="0" y="0"/>
          <a:ext cx="0" cy="0"/>
          <a:chOff x="0" y="0"/>
          <a:chExt cx="0" cy="0"/>
        </a:xfrm>
      </p:grpSpPr>
      <p:pic>
        <p:nvPicPr>
          <p:cNvPr id="7" name="Resim 6">
            <a:extLst>
              <a:ext uri="{FF2B5EF4-FFF2-40B4-BE49-F238E27FC236}">
                <a16:creationId xmlns:a16="http://schemas.microsoft.com/office/drawing/2014/main" id="{6938557B-47F4-0214-5916-5AB9B66607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095998" y="1516812"/>
            <a:ext cx="4620758" cy="1547954"/>
          </a:xfrm>
          <a:prstGeom prst="rect">
            <a:avLst/>
          </a:prstGeom>
        </p:spPr>
      </p:pic>
      <p:pic>
        <p:nvPicPr>
          <p:cNvPr id="8" name="Resim 7">
            <a:extLst>
              <a:ext uri="{FF2B5EF4-FFF2-40B4-BE49-F238E27FC236}">
                <a16:creationId xmlns:a16="http://schemas.microsoft.com/office/drawing/2014/main" id="{C1F230E2-B3BA-5ABB-8632-B3B42BF1C4F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81361" y="1791212"/>
            <a:ext cx="4131507" cy="999155"/>
          </a:xfrm>
          <a:prstGeom prst="rect">
            <a:avLst/>
          </a:prstGeom>
        </p:spPr>
      </p:pic>
      <p:sp>
        <p:nvSpPr>
          <p:cNvPr id="10" name="Başlık 1">
            <a:extLst>
              <a:ext uri="{FF2B5EF4-FFF2-40B4-BE49-F238E27FC236}">
                <a16:creationId xmlns:a16="http://schemas.microsoft.com/office/drawing/2014/main" id="{6FDF49AE-9755-5431-5393-E1F71C71D56E}"/>
              </a:ext>
            </a:extLst>
          </p:cNvPr>
          <p:cNvSpPr>
            <a:spLocks noGrp="1"/>
          </p:cNvSpPr>
          <p:nvPr>
            <p:ph type="ctrTitle" hasCustomPrompt="1"/>
          </p:nvPr>
        </p:nvSpPr>
        <p:spPr>
          <a:xfrm>
            <a:off x="2438400" y="3871721"/>
            <a:ext cx="7315200" cy="798792"/>
          </a:xfrm>
          <a:prstGeom prst="rect">
            <a:avLst/>
          </a:prstGeom>
        </p:spPr>
        <p:txBody>
          <a:bodyPr anchor="b">
            <a:noAutofit/>
          </a:bodyPr>
          <a:lstStyle>
            <a:lvl1pPr algn="ctr">
              <a:defRPr sz="4000" b="1"/>
            </a:lvl1pPr>
          </a:lstStyle>
          <a:p>
            <a:r>
              <a:rPr lang="tr-TR" dirty="0"/>
              <a:t>Başlık eklemek için tıklayınız</a:t>
            </a:r>
          </a:p>
        </p:txBody>
      </p:sp>
      <p:sp>
        <p:nvSpPr>
          <p:cNvPr id="23" name="Metin Yer Tutucusu 22">
            <a:extLst>
              <a:ext uri="{FF2B5EF4-FFF2-40B4-BE49-F238E27FC236}">
                <a16:creationId xmlns:a16="http://schemas.microsoft.com/office/drawing/2014/main" id="{2735CAC5-8CA2-8904-3E91-4A9F396831B0}"/>
              </a:ext>
            </a:extLst>
          </p:cNvPr>
          <p:cNvSpPr>
            <a:spLocks noGrp="1"/>
          </p:cNvSpPr>
          <p:nvPr>
            <p:ph type="body" sz="quarter" idx="12" hasCustomPrompt="1"/>
          </p:nvPr>
        </p:nvSpPr>
        <p:spPr>
          <a:xfrm>
            <a:off x="5392776" y="5470412"/>
            <a:ext cx="1240183" cy="281455"/>
          </a:xfrm>
          <a:prstGeom prst="rect">
            <a:avLst/>
          </a:prstGeom>
        </p:spPr>
        <p:txBody>
          <a:bodyPr/>
          <a:lstStyle>
            <a:lvl1pPr marL="0" indent="0" algn="ctr">
              <a:buNone/>
              <a:defRPr sz="1600"/>
            </a:lvl1pPr>
          </a:lstStyle>
          <a:p>
            <a:pPr lvl="0"/>
            <a:r>
              <a:rPr lang="tr-TR" dirty="0"/>
              <a:t>xx.05.2023</a:t>
            </a:r>
          </a:p>
        </p:txBody>
      </p:sp>
    </p:spTree>
    <p:extLst>
      <p:ext uri="{BB962C8B-B14F-4D97-AF65-F5344CB8AC3E}">
        <p14:creationId xmlns:p14="http://schemas.microsoft.com/office/powerpoint/2010/main" val="2123840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evam Sayfası">
    <p:spTree>
      <p:nvGrpSpPr>
        <p:cNvPr id="1" name=""/>
        <p:cNvGrpSpPr/>
        <p:nvPr/>
      </p:nvGrpSpPr>
      <p:grpSpPr>
        <a:xfrm>
          <a:off x="0" y="0"/>
          <a:ext cx="0" cy="0"/>
          <a:chOff x="0" y="0"/>
          <a:chExt cx="0" cy="0"/>
        </a:xfrm>
      </p:grpSpPr>
      <p:sp>
        <p:nvSpPr>
          <p:cNvPr id="4" name="Veri Yer Tutucusu 3">
            <a:extLst>
              <a:ext uri="{FF2B5EF4-FFF2-40B4-BE49-F238E27FC236}">
                <a16:creationId xmlns:a16="http://schemas.microsoft.com/office/drawing/2014/main" id="{A790C010-362F-1525-71A8-040B76C29E30}"/>
              </a:ext>
            </a:extLst>
          </p:cNvPr>
          <p:cNvSpPr>
            <a:spLocks noGrp="1"/>
          </p:cNvSpPr>
          <p:nvPr>
            <p:ph type="dt" sz="half" idx="10"/>
          </p:nvPr>
        </p:nvSpPr>
        <p:spPr>
          <a:xfrm>
            <a:off x="94716" y="6356349"/>
            <a:ext cx="2743200" cy="365125"/>
          </a:xfrm>
          <a:prstGeom prst="rect">
            <a:avLst/>
          </a:prstGeom>
        </p:spPr>
        <p:txBody>
          <a:bodyPr/>
          <a:lstStyle>
            <a:lvl1pPr>
              <a:defRPr sz="1400">
                <a:solidFill>
                  <a:schemeClr val="bg2">
                    <a:lumMod val="50000"/>
                  </a:schemeClr>
                </a:solidFill>
              </a:defRPr>
            </a:lvl1pPr>
          </a:lstStyle>
          <a:p>
            <a:r>
              <a:rPr lang="en-GB"/>
              <a:t>Modified; 18.04.2024</a:t>
            </a:r>
            <a:endParaRPr lang="tr-TR" dirty="0"/>
          </a:p>
        </p:txBody>
      </p:sp>
      <p:sp>
        <p:nvSpPr>
          <p:cNvPr id="6" name="Slayt Numarası Yer Tutucusu 5">
            <a:extLst>
              <a:ext uri="{FF2B5EF4-FFF2-40B4-BE49-F238E27FC236}">
                <a16:creationId xmlns:a16="http://schemas.microsoft.com/office/drawing/2014/main" id="{D6AA6E9A-0220-33A2-49A7-D42C544F8973}"/>
              </a:ext>
            </a:extLst>
          </p:cNvPr>
          <p:cNvSpPr>
            <a:spLocks noGrp="1"/>
          </p:cNvSpPr>
          <p:nvPr>
            <p:ph type="sldNum" sz="quarter" idx="12"/>
          </p:nvPr>
        </p:nvSpPr>
        <p:spPr>
          <a:xfrm>
            <a:off x="9354084" y="6356349"/>
            <a:ext cx="2743200" cy="365125"/>
          </a:xfrm>
          <a:prstGeom prst="rect">
            <a:avLst/>
          </a:prstGeom>
        </p:spPr>
        <p:txBody>
          <a:bodyPr/>
          <a:lstStyle>
            <a:lvl1pPr algn="r">
              <a:defRPr sz="1400">
                <a:solidFill>
                  <a:schemeClr val="bg2">
                    <a:lumMod val="50000"/>
                  </a:schemeClr>
                </a:solidFill>
              </a:defRPr>
            </a:lvl1pPr>
          </a:lstStyle>
          <a:p>
            <a:fld id="{04CA2267-A190-46B4-AC21-52F773868066}" type="slidenum">
              <a:rPr lang="tr-TR" smtClean="0"/>
              <a:pPr/>
              <a:t>‹#›</a:t>
            </a:fld>
            <a:endParaRPr lang="tr-TR"/>
          </a:p>
        </p:txBody>
      </p:sp>
    </p:spTree>
    <p:extLst>
      <p:ext uri="{BB962C8B-B14F-4D97-AF65-F5344CB8AC3E}">
        <p14:creationId xmlns:p14="http://schemas.microsoft.com/office/powerpoint/2010/main" val="1748627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1_Devam Sayfası">
    <p:spTree>
      <p:nvGrpSpPr>
        <p:cNvPr id="1" name=""/>
        <p:cNvGrpSpPr/>
        <p:nvPr/>
      </p:nvGrpSpPr>
      <p:grpSpPr>
        <a:xfrm>
          <a:off x="0" y="0"/>
          <a:ext cx="0" cy="0"/>
          <a:chOff x="0" y="0"/>
          <a:chExt cx="0" cy="0"/>
        </a:xfrm>
      </p:grpSpPr>
      <p:sp>
        <p:nvSpPr>
          <p:cNvPr id="4" name="Veri Yer Tutucusu 3">
            <a:extLst>
              <a:ext uri="{FF2B5EF4-FFF2-40B4-BE49-F238E27FC236}">
                <a16:creationId xmlns:a16="http://schemas.microsoft.com/office/drawing/2014/main" id="{A790C010-362F-1525-71A8-040B76C29E30}"/>
              </a:ext>
            </a:extLst>
          </p:cNvPr>
          <p:cNvSpPr>
            <a:spLocks noGrp="1"/>
          </p:cNvSpPr>
          <p:nvPr>
            <p:ph type="dt" sz="half" idx="10"/>
          </p:nvPr>
        </p:nvSpPr>
        <p:spPr>
          <a:xfrm>
            <a:off x="94716" y="6356349"/>
            <a:ext cx="2743200" cy="365125"/>
          </a:xfrm>
          <a:prstGeom prst="rect">
            <a:avLst/>
          </a:prstGeom>
        </p:spPr>
        <p:txBody>
          <a:bodyPr/>
          <a:lstStyle>
            <a:lvl1pPr>
              <a:defRPr sz="1400">
                <a:solidFill>
                  <a:schemeClr val="bg2">
                    <a:lumMod val="50000"/>
                  </a:schemeClr>
                </a:solidFill>
              </a:defRPr>
            </a:lvl1pPr>
          </a:lstStyle>
          <a:p>
            <a:r>
              <a:rPr lang="en-GB"/>
              <a:t>Modified; 18.04.2024</a:t>
            </a:r>
            <a:endParaRPr lang="tr-TR" dirty="0"/>
          </a:p>
        </p:txBody>
      </p:sp>
      <p:sp>
        <p:nvSpPr>
          <p:cNvPr id="6" name="Slayt Numarası Yer Tutucusu 5">
            <a:extLst>
              <a:ext uri="{FF2B5EF4-FFF2-40B4-BE49-F238E27FC236}">
                <a16:creationId xmlns:a16="http://schemas.microsoft.com/office/drawing/2014/main" id="{D6AA6E9A-0220-33A2-49A7-D42C544F8973}"/>
              </a:ext>
            </a:extLst>
          </p:cNvPr>
          <p:cNvSpPr>
            <a:spLocks noGrp="1"/>
          </p:cNvSpPr>
          <p:nvPr>
            <p:ph type="sldNum" sz="quarter" idx="12"/>
          </p:nvPr>
        </p:nvSpPr>
        <p:spPr>
          <a:xfrm>
            <a:off x="9354084" y="6356349"/>
            <a:ext cx="2743200" cy="365125"/>
          </a:xfrm>
          <a:prstGeom prst="rect">
            <a:avLst/>
          </a:prstGeom>
        </p:spPr>
        <p:txBody>
          <a:bodyPr/>
          <a:lstStyle>
            <a:lvl1pPr algn="r">
              <a:defRPr sz="1400">
                <a:solidFill>
                  <a:schemeClr val="bg2">
                    <a:lumMod val="50000"/>
                  </a:schemeClr>
                </a:solidFill>
              </a:defRPr>
            </a:lvl1pPr>
          </a:lstStyle>
          <a:p>
            <a:fld id="{04CA2267-A190-46B4-AC21-52F773868066}" type="slidenum">
              <a:rPr lang="tr-TR" smtClean="0"/>
              <a:pPr/>
              <a:t>‹#›</a:t>
            </a:fld>
            <a:endParaRPr lang="tr-TR"/>
          </a:p>
        </p:txBody>
      </p:sp>
    </p:spTree>
    <p:extLst>
      <p:ext uri="{BB962C8B-B14F-4D97-AF65-F5344CB8AC3E}">
        <p14:creationId xmlns:p14="http://schemas.microsoft.com/office/powerpoint/2010/main" val="42082142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Modified; 18.04.2024</a:t>
            </a:r>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2199709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 name="Başlık 1">
            <a:extLst>
              <a:ext uri="{FF2B5EF4-FFF2-40B4-BE49-F238E27FC236}">
                <a16:creationId xmlns:a16="http://schemas.microsoft.com/office/drawing/2014/main" id="{27CB7FCB-65C1-D7B9-15B0-6D7BCF7D7435}"/>
              </a:ext>
            </a:extLst>
          </p:cNvPr>
          <p:cNvSpPr txBox="1">
            <a:spLocks/>
          </p:cNvSpPr>
          <p:nvPr userDrawn="1"/>
        </p:nvSpPr>
        <p:spPr>
          <a:xfrm>
            <a:off x="3255947" y="6328990"/>
            <a:ext cx="5742773" cy="392484"/>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4400" b="1" kern="1200">
                <a:solidFill>
                  <a:schemeClr val="tx1"/>
                </a:solidFill>
                <a:latin typeface="+mj-lt"/>
                <a:ea typeface="+mj-ea"/>
                <a:cs typeface="+mj-cs"/>
              </a:defRPr>
            </a:lvl1pPr>
          </a:lstStyle>
          <a:p>
            <a:r>
              <a:rPr lang="tr-TR" sz="1400" b="0" i="1" dirty="0">
                <a:latin typeface="+mn-lt"/>
              </a:rPr>
              <a:t>İstinye Üniversitesi</a:t>
            </a:r>
            <a:endParaRPr lang="tr-TR" sz="1400" b="0" dirty="0">
              <a:latin typeface="+mn-lt"/>
            </a:endParaRPr>
          </a:p>
        </p:txBody>
      </p:sp>
    </p:spTree>
    <p:extLst>
      <p:ext uri="{BB962C8B-B14F-4D97-AF65-F5344CB8AC3E}">
        <p14:creationId xmlns:p14="http://schemas.microsoft.com/office/powerpoint/2010/main" val="2296650847"/>
      </p:ext>
    </p:extLst>
  </p:cSld>
  <p:clrMap bg1="lt1" tx1="dk1" bg2="lt2" tx2="dk2" accent1="accent1" accent2="accent2" accent3="accent3" accent4="accent4" accent5="accent5" accent6="accent6" hlink="hlink" folHlink="folHlink"/>
  <p:sldLayoutIdLst>
    <p:sldLayoutId id="2147483660" r:id="rId1"/>
    <p:sldLayoutId id="2147483649" r:id="rId2"/>
    <p:sldLayoutId id="2147483679" r:id="rId3"/>
    <p:sldLayoutId id="2147483680" r:id="rId4"/>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3" Type="http://schemas.openxmlformats.org/officeDocument/2006/relationships/image" Target="../media/image4.png"/><Relationship Id="rId7" Type="http://schemas.openxmlformats.org/officeDocument/2006/relationships/image" Target="../media/image8.svg"/><Relationship Id="rId12"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4.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s>
</file>

<file path=ppt/slides/_rels/slide10.xml.rels><?xml version="1.0" encoding="UTF-8" standalone="yes"?>
<Relationships xmlns="http://schemas.openxmlformats.org/package/2006/relationships"><Relationship Id="rId8" Type="http://schemas.openxmlformats.org/officeDocument/2006/relationships/image" Target="../media/image64.jpg"/><Relationship Id="rId3" Type="http://schemas.openxmlformats.org/officeDocument/2006/relationships/image" Target="../media/image59.jpeg"/><Relationship Id="rId7" Type="http://schemas.openxmlformats.org/officeDocument/2006/relationships/image" Target="../media/image63.jp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2.jpg"/><Relationship Id="rId5" Type="http://schemas.openxmlformats.org/officeDocument/2006/relationships/image" Target="../media/image61.jpeg"/><Relationship Id="rId4" Type="http://schemas.openxmlformats.org/officeDocument/2006/relationships/image" Target="../media/image60.jpeg"/><Relationship Id="rId9"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8.png"/><Relationship Id="rId11" Type="http://schemas.openxmlformats.org/officeDocument/2006/relationships/image" Target="../media/image73.png"/><Relationship Id="rId5" Type="http://schemas.openxmlformats.org/officeDocument/2006/relationships/image" Target="../media/image67.png"/><Relationship Id="rId10" Type="http://schemas.openxmlformats.org/officeDocument/2006/relationships/image" Target="../media/image72.png"/><Relationship Id="rId4" Type="http://schemas.openxmlformats.org/officeDocument/2006/relationships/image" Target="../media/image66.png"/><Relationship Id="rId9" Type="http://schemas.openxmlformats.org/officeDocument/2006/relationships/image" Target="../media/image71.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6.svg"/></Relationships>
</file>

<file path=ppt/slides/_rels/slide13.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6.sv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6.svg"/></Relationships>
</file>

<file path=ppt/slides/_rels/slide15.xml.rels><?xml version="1.0" encoding="UTF-8" standalone="yes"?>
<Relationships xmlns="http://schemas.openxmlformats.org/package/2006/relationships"><Relationship Id="rId8" Type="http://schemas.openxmlformats.org/officeDocument/2006/relationships/image" Target="../media/image78.jpeg"/><Relationship Id="rId3" Type="http://schemas.openxmlformats.org/officeDocument/2006/relationships/image" Target="../media/image25.png"/><Relationship Id="rId7" Type="http://schemas.openxmlformats.org/officeDocument/2006/relationships/image" Target="../media/image77.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26.svg"/><Relationship Id="rId9"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17.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microsoft.com/office/2007/relationships/hdphoto" Target="../media/hdphoto5.wdp"/><Relationship Id="rId5" Type="http://schemas.openxmlformats.org/officeDocument/2006/relationships/image" Target="../media/image81.png"/><Relationship Id="rId4" Type="http://schemas.openxmlformats.org/officeDocument/2006/relationships/image" Target="../media/image80.svg"/></Relationships>
</file>

<file path=ppt/slides/_rels/slide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82.emf"/><Relationship Id="rId7" Type="http://schemas.openxmlformats.org/officeDocument/2006/relationships/image" Target="../media/image30.sv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80.svg"/><Relationship Id="rId4" Type="http://schemas.openxmlformats.org/officeDocument/2006/relationships/image" Target="../media/image79.png"/></Relationships>
</file>

<file path=ppt/slides/_rels/slide18.xml.rels><?xml version="1.0" encoding="UTF-8" standalone="yes"?>
<Relationships xmlns="http://schemas.openxmlformats.org/package/2006/relationships"><Relationship Id="rId3" Type="http://schemas.openxmlformats.org/officeDocument/2006/relationships/image" Target="../media/image83.png"/><Relationship Id="rId7"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0.svg"/><Relationship Id="rId4" Type="http://schemas.openxmlformats.org/officeDocument/2006/relationships/image" Target="../media/image79.png"/></Relationships>
</file>

<file path=ppt/slides/_rels/slide19.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25.png"/><Relationship Id="rId7"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87.svg"/><Relationship Id="rId5" Type="http://schemas.openxmlformats.org/officeDocument/2006/relationships/image" Target="../media/image86.png"/><Relationship Id="rId4" Type="http://schemas.openxmlformats.org/officeDocument/2006/relationships/image" Target="../media/image85.svg"/></Relationships>
</file>

<file path=ppt/slides/_rels/slide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0.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89.png"/><Relationship Id="rId7" Type="http://schemas.openxmlformats.org/officeDocument/2006/relationships/image" Target="../media/image93.jp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jpeg"/><Relationship Id="rId9" Type="http://schemas.openxmlformats.org/officeDocument/2006/relationships/image" Target="../media/image17.png"/></Relationships>
</file>

<file path=ppt/slides/_rels/slide2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95.JPG"/><Relationship Id="rId7" Type="http://schemas.openxmlformats.org/officeDocument/2006/relationships/image" Target="../media/image99.jp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8.jpg"/><Relationship Id="rId5" Type="http://schemas.openxmlformats.org/officeDocument/2006/relationships/image" Target="../media/image97.jpg"/><Relationship Id="rId4" Type="http://schemas.openxmlformats.org/officeDocument/2006/relationships/image" Target="../media/image96.jpg"/></Relationships>
</file>

<file path=ppt/slides/_rels/slide3.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sv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image" Target="../media/image17.png"/><Relationship Id="rId4" Type="http://schemas.openxmlformats.org/officeDocument/2006/relationships/image" Target="../media/image19.png"/><Relationship Id="rId9" Type="http://schemas.openxmlformats.org/officeDocument/2006/relationships/image" Target="../media/image24.svg"/></Relationships>
</file>

<file path=ppt/slides/_rels/slide4.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25.png"/><Relationship Id="rId7"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26.svg"/><Relationship Id="rId9"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32.jfif"/><Relationship Id="rId5" Type="http://schemas.openxmlformats.org/officeDocument/2006/relationships/image" Target="../media/image31.png"/><Relationship Id="rId4" Type="http://schemas.openxmlformats.org/officeDocument/2006/relationships/image" Target="../media/image30.svg"/></Relationships>
</file>

<file path=ppt/slides/_rels/slide6.xml.rels><?xml version="1.0" encoding="UTF-8" standalone="yes"?>
<Relationships xmlns="http://schemas.openxmlformats.org/package/2006/relationships"><Relationship Id="rId8" Type="http://schemas.openxmlformats.org/officeDocument/2006/relationships/image" Target="../media/image38.jpg"/><Relationship Id="rId13" Type="http://schemas.openxmlformats.org/officeDocument/2006/relationships/image" Target="../media/image43.png"/><Relationship Id="rId3" Type="http://schemas.openxmlformats.org/officeDocument/2006/relationships/image" Target="../media/image33.png"/><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image" Target="../media/image17.png"/><Relationship Id="rId2" Type="http://schemas.openxmlformats.org/officeDocument/2006/relationships/notesSlide" Target="../notesSlides/notesSlide5.xml"/><Relationship Id="rId16" Type="http://schemas.openxmlformats.org/officeDocument/2006/relationships/image" Target="../media/image46.jpeg"/><Relationship Id="rId1" Type="http://schemas.openxmlformats.org/officeDocument/2006/relationships/slideLayout" Target="../slideLayouts/slideLayout2.xml"/><Relationship Id="rId6" Type="http://schemas.openxmlformats.org/officeDocument/2006/relationships/image" Target="../media/image36.jpeg"/><Relationship Id="rId11" Type="http://schemas.openxmlformats.org/officeDocument/2006/relationships/image" Target="../media/image41.jpg"/><Relationship Id="rId5" Type="http://schemas.openxmlformats.org/officeDocument/2006/relationships/image" Target="../media/image35.jpeg"/><Relationship Id="rId15" Type="http://schemas.openxmlformats.org/officeDocument/2006/relationships/image" Target="../media/image45.png"/><Relationship Id="rId10" Type="http://schemas.openxmlformats.org/officeDocument/2006/relationships/image" Target="../media/image40.jpeg"/><Relationship Id="rId4" Type="http://schemas.openxmlformats.org/officeDocument/2006/relationships/image" Target="../media/image34.svg"/><Relationship Id="rId9" Type="http://schemas.openxmlformats.org/officeDocument/2006/relationships/image" Target="../media/image39.jfif"/><Relationship Id="rId14" Type="http://schemas.openxmlformats.org/officeDocument/2006/relationships/image" Target="../media/image44.jfif"/></Relationships>
</file>

<file path=ppt/slides/_rels/slide7.xml.rels><?xml version="1.0" encoding="UTF-8" standalone="yes"?>
<Relationships xmlns="http://schemas.openxmlformats.org/package/2006/relationships"><Relationship Id="rId8" Type="http://schemas.openxmlformats.org/officeDocument/2006/relationships/image" Target="../media/image26.svg"/><Relationship Id="rId13" Type="http://schemas.openxmlformats.org/officeDocument/2006/relationships/image" Target="../media/image50.png"/><Relationship Id="rId18" Type="http://schemas.microsoft.com/office/2007/relationships/hdphoto" Target="../media/hdphoto4.wdp"/><Relationship Id="rId3" Type="http://schemas.openxmlformats.org/officeDocument/2006/relationships/image" Target="../media/image33.png"/><Relationship Id="rId7" Type="http://schemas.openxmlformats.org/officeDocument/2006/relationships/image" Target="../media/image25.png"/><Relationship Id="rId12" Type="http://schemas.microsoft.com/office/2007/relationships/hdphoto" Target="../media/hdphoto1.wdp"/><Relationship Id="rId17" Type="http://schemas.openxmlformats.org/officeDocument/2006/relationships/image" Target="../media/image52.png"/><Relationship Id="rId2" Type="http://schemas.openxmlformats.org/officeDocument/2006/relationships/notesSlide" Target="../notesSlides/notesSlide6.xml"/><Relationship Id="rId16" Type="http://schemas.microsoft.com/office/2007/relationships/hdphoto" Target="../media/hdphoto3.wdp"/><Relationship Id="rId1" Type="http://schemas.openxmlformats.org/officeDocument/2006/relationships/slideLayout" Target="../slideLayouts/slideLayout2.xml"/><Relationship Id="rId6" Type="http://schemas.openxmlformats.org/officeDocument/2006/relationships/image" Target="../media/image24.svg"/><Relationship Id="rId11" Type="http://schemas.openxmlformats.org/officeDocument/2006/relationships/image" Target="../media/image49.png"/><Relationship Id="rId5" Type="http://schemas.openxmlformats.org/officeDocument/2006/relationships/image" Target="../media/image23.png"/><Relationship Id="rId15" Type="http://schemas.openxmlformats.org/officeDocument/2006/relationships/image" Target="../media/image51.png"/><Relationship Id="rId10" Type="http://schemas.openxmlformats.org/officeDocument/2006/relationships/image" Target="../media/image48.png"/><Relationship Id="rId19" Type="http://schemas.openxmlformats.org/officeDocument/2006/relationships/image" Target="../media/image17.png"/><Relationship Id="rId4" Type="http://schemas.openxmlformats.org/officeDocument/2006/relationships/image" Target="../media/image34.svg"/><Relationship Id="rId9" Type="http://schemas.openxmlformats.org/officeDocument/2006/relationships/image" Target="../media/image47.png"/><Relationship Id="rId14" Type="http://schemas.microsoft.com/office/2007/relationships/hdphoto" Target="../media/hdphoto2.wdp"/></Relationships>
</file>

<file path=ppt/slides/_rels/slide8.xml.rels><?xml version="1.0" encoding="UTF-8" standalone="yes"?>
<Relationships xmlns="http://schemas.openxmlformats.org/package/2006/relationships"><Relationship Id="rId8" Type="http://schemas.openxmlformats.org/officeDocument/2006/relationships/image" Target="../media/image56.svg"/><Relationship Id="rId3" Type="http://schemas.openxmlformats.org/officeDocument/2006/relationships/image" Target="../media/image25.png"/><Relationship Id="rId7" Type="http://schemas.openxmlformats.org/officeDocument/2006/relationships/image" Target="../media/image5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4.svg"/><Relationship Id="rId11" Type="http://schemas.openxmlformats.org/officeDocument/2006/relationships/image" Target="../media/image17.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26.svg"/><Relationship Id="rId9" Type="http://schemas.openxmlformats.org/officeDocument/2006/relationships/image" Target="../media/image57.png"/></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3.png"/><Relationship Id="rId7" Type="http://schemas.openxmlformats.org/officeDocument/2006/relationships/diagramQuickStyle" Target="../diagrams/quickStyle1.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17.png"/><Relationship Id="rId4" Type="http://schemas.openxmlformats.org/officeDocument/2006/relationships/image" Target="../media/image24.svg"/><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rot="-5400000">
            <a:off x="3919057" y="1092020"/>
            <a:ext cx="2284564" cy="10274077"/>
            <a:chOff x="0" y="0"/>
            <a:chExt cx="393724" cy="1770643"/>
          </a:xfrm>
        </p:grpSpPr>
        <p:sp>
          <p:nvSpPr>
            <p:cNvPr id="3" name="Freeform 3"/>
            <p:cNvSpPr/>
            <p:nvPr/>
          </p:nvSpPr>
          <p:spPr>
            <a:xfrm>
              <a:off x="0" y="0"/>
              <a:ext cx="393724" cy="1770643"/>
            </a:xfrm>
            <a:custGeom>
              <a:avLst/>
              <a:gdLst/>
              <a:ahLst/>
              <a:cxnLst/>
              <a:rect l="l" t="t" r="r" b="b"/>
              <a:pathLst>
                <a:path w="393724" h="1770643">
                  <a:moveTo>
                    <a:pt x="393724" y="0"/>
                  </a:moveTo>
                  <a:lnTo>
                    <a:pt x="393724" y="1770643"/>
                  </a:lnTo>
                  <a:lnTo>
                    <a:pt x="196862" y="1643643"/>
                  </a:lnTo>
                  <a:lnTo>
                    <a:pt x="0" y="1770643"/>
                  </a:lnTo>
                  <a:lnTo>
                    <a:pt x="0" y="0"/>
                  </a:lnTo>
                  <a:lnTo>
                    <a:pt x="393724" y="0"/>
                  </a:lnTo>
                  <a:close/>
                </a:path>
              </a:pathLst>
            </a:custGeom>
            <a:solidFill>
              <a:srgbClr val="0182B5">
                <a:alpha val="83922"/>
              </a:srgbClr>
            </a:solidFill>
            <a:ln cap="sq">
              <a:noFill/>
              <a:prstDash val="solid"/>
              <a:miter/>
            </a:ln>
          </p:spPr>
          <p:txBody>
            <a:bodyPr/>
            <a:lstStyle/>
            <a:p>
              <a:endParaRPr lang="tr-TR" sz="1200"/>
            </a:p>
          </p:txBody>
        </p:sp>
        <p:sp>
          <p:nvSpPr>
            <p:cNvPr id="4" name="TextBox 4"/>
            <p:cNvSpPr txBox="1"/>
            <p:nvPr/>
          </p:nvSpPr>
          <p:spPr>
            <a:xfrm>
              <a:off x="0" y="-28575"/>
              <a:ext cx="393724" cy="1672218"/>
            </a:xfrm>
            <a:prstGeom prst="rect">
              <a:avLst/>
            </a:prstGeom>
          </p:spPr>
          <p:txBody>
            <a:bodyPr lIns="33867" tIns="33867" rIns="33867" bIns="33867" rtlCol="0" anchor="ctr"/>
            <a:lstStyle/>
            <a:p>
              <a:pPr algn="ctr">
                <a:lnSpc>
                  <a:spcPts val="1773"/>
                </a:lnSpc>
                <a:spcBef>
                  <a:spcPct val="0"/>
                </a:spcBef>
              </a:pPr>
              <a:endParaRPr sz="1200"/>
            </a:p>
          </p:txBody>
        </p:sp>
      </p:grpSp>
      <p:grpSp>
        <p:nvGrpSpPr>
          <p:cNvPr id="5" name="Group 5"/>
          <p:cNvGrpSpPr/>
          <p:nvPr/>
        </p:nvGrpSpPr>
        <p:grpSpPr>
          <a:xfrm rot="5400000">
            <a:off x="10186267" y="5571860"/>
            <a:ext cx="1814603" cy="2719422"/>
            <a:chOff x="0" y="0"/>
            <a:chExt cx="450631" cy="675330"/>
          </a:xfrm>
        </p:grpSpPr>
        <p:sp>
          <p:nvSpPr>
            <p:cNvPr id="6" name="Freeform 6"/>
            <p:cNvSpPr/>
            <p:nvPr/>
          </p:nvSpPr>
          <p:spPr>
            <a:xfrm>
              <a:off x="0" y="0"/>
              <a:ext cx="450631" cy="675330"/>
            </a:xfrm>
            <a:custGeom>
              <a:avLst/>
              <a:gdLst/>
              <a:ahLst/>
              <a:cxnLst/>
              <a:rect l="l" t="t" r="r" b="b"/>
              <a:pathLst>
                <a:path w="450631" h="675330">
                  <a:moveTo>
                    <a:pt x="450631" y="0"/>
                  </a:moveTo>
                  <a:lnTo>
                    <a:pt x="450631" y="675330"/>
                  </a:lnTo>
                  <a:lnTo>
                    <a:pt x="225315" y="548330"/>
                  </a:lnTo>
                  <a:lnTo>
                    <a:pt x="0" y="675330"/>
                  </a:lnTo>
                  <a:lnTo>
                    <a:pt x="0" y="0"/>
                  </a:lnTo>
                  <a:lnTo>
                    <a:pt x="450631" y="0"/>
                  </a:lnTo>
                  <a:close/>
                </a:path>
              </a:pathLst>
            </a:custGeom>
            <a:solidFill>
              <a:srgbClr val="0D0F68"/>
            </a:solidFill>
          </p:spPr>
          <p:txBody>
            <a:bodyPr/>
            <a:lstStyle/>
            <a:p>
              <a:endParaRPr lang="tr-TR" sz="1200"/>
            </a:p>
          </p:txBody>
        </p:sp>
        <p:sp>
          <p:nvSpPr>
            <p:cNvPr id="7" name="TextBox 7"/>
            <p:cNvSpPr txBox="1"/>
            <p:nvPr/>
          </p:nvSpPr>
          <p:spPr>
            <a:xfrm>
              <a:off x="0" y="-28575"/>
              <a:ext cx="450631" cy="576905"/>
            </a:xfrm>
            <a:prstGeom prst="rect">
              <a:avLst/>
            </a:prstGeom>
          </p:spPr>
          <p:txBody>
            <a:bodyPr lIns="33867" tIns="33867" rIns="33867" bIns="33867" rtlCol="0" anchor="ctr"/>
            <a:lstStyle/>
            <a:p>
              <a:pPr algn="ctr">
                <a:lnSpc>
                  <a:spcPts val="1773"/>
                </a:lnSpc>
                <a:spcBef>
                  <a:spcPct val="0"/>
                </a:spcBef>
              </a:pPr>
              <a:endParaRPr sz="1200"/>
            </a:p>
          </p:txBody>
        </p:sp>
      </p:grpSp>
      <p:grpSp>
        <p:nvGrpSpPr>
          <p:cNvPr id="8" name="Group 8"/>
          <p:cNvGrpSpPr/>
          <p:nvPr/>
        </p:nvGrpSpPr>
        <p:grpSpPr>
          <a:xfrm>
            <a:off x="6427949" y="1301287"/>
            <a:ext cx="5764051" cy="4762671"/>
            <a:chOff x="0" y="0"/>
            <a:chExt cx="6804725" cy="5622550"/>
          </a:xfrm>
        </p:grpSpPr>
        <p:sp>
          <p:nvSpPr>
            <p:cNvPr id="9" name="Freeform 9"/>
            <p:cNvSpPr/>
            <p:nvPr/>
          </p:nvSpPr>
          <p:spPr>
            <a:xfrm rot="-272523">
              <a:off x="233312" y="-260607"/>
              <a:ext cx="6783355" cy="5874328"/>
            </a:xfrm>
            <a:custGeom>
              <a:avLst/>
              <a:gdLst/>
              <a:ahLst/>
              <a:cxnLst/>
              <a:rect l="l" t="t" r="r" b="b"/>
              <a:pathLst>
                <a:path w="6783355" h="5874328">
                  <a:moveTo>
                    <a:pt x="3391677" y="269436"/>
                  </a:moveTo>
                  <a:lnTo>
                    <a:pt x="0" y="0"/>
                  </a:lnTo>
                  <a:lnTo>
                    <a:pt x="1473212" y="2937164"/>
                  </a:lnTo>
                  <a:lnTo>
                    <a:pt x="2946424" y="5874328"/>
                  </a:lnTo>
                  <a:lnTo>
                    <a:pt x="4864889" y="3206600"/>
                  </a:lnTo>
                  <a:lnTo>
                    <a:pt x="6783355" y="538871"/>
                  </a:lnTo>
                  <a:close/>
                </a:path>
              </a:pathLst>
            </a:custGeom>
            <a:blipFill>
              <a:blip r:embed="rId2"/>
              <a:stretch>
                <a:fillRect l="-35397" t="-194" r="-25507" b="-4475"/>
              </a:stretch>
            </a:blipFill>
          </p:spPr>
          <p:txBody>
            <a:bodyPr/>
            <a:lstStyle/>
            <a:p>
              <a:endParaRPr lang="tr-TR" sz="1200"/>
            </a:p>
          </p:txBody>
        </p:sp>
      </p:grpSp>
      <p:grpSp>
        <p:nvGrpSpPr>
          <p:cNvPr id="10" name="Group 10"/>
          <p:cNvGrpSpPr/>
          <p:nvPr/>
        </p:nvGrpSpPr>
        <p:grpSpPr>
          <a:xfrm>
            <a:off x="4760202" y="2566377"/>
            <a:ext cx="4066953" cy="3497580"/>
            <a:chOff x="0" y="0"/>
            <a:chExt cx="6350000" cy="5461000"/>
          </a:xfrm>
        </p:grpSpPr>
        <p:sp>
          <p:nvSpPr>
            <p:cNvPr id="11" name="Freeform 11"/>
            <p:cNvSpPr/>
            <p:nvPr/>
          </p:nvSpPr>
          <p:spPr>
            <a:xfrm>
              <a:off x="59563" y="32385"/>
              <a:ext cx="6230874" cy="5396230"/>
            </a:xfrm>
            <a:custGeom>
              <a:avLst/>
              <a:gdLst/>
              <a:ahLst/>
              <a:cxnLst/>
              <a:rect l="l" t="t" r="r" b="b"/>
              <a:pathLst>
                <a:path w="6230874" h="5396230">
                  <a:moveTo>
                    <a:pt x="3115437" y="0"/>
                  </a:moveTo>
                  <a:lnTo>
                    <a:pt x="0" y="5396230"/>
                  </a:lnTo>
                  <a:lnTo>
                    <a:pt x="6230874" y="5396230"/>
                  </a:lnTo>
                  <a:close/>
                </a:path>
              </a:pathLst>
            </a:custGeom>
            <a:blipFill>
              <a:blip r:embed="rId3"/>
              <a:stretch>
                <a:fillRect l="-33498" r="-22041"/>
              </a:stretch>
            </a:blipFill>
          </p:spPr>
          <p:txBody>
            <a:bodyPr/>
            <a:lstStyle/>
            <a:p>
              <a:endParaRPr lang="tr-TR" sz="1200"/>
            </a:p>
          </p:txBody>
        </p:sp>
      </p:grpSp>
      <p:sp>
        <p:nvSpPr>
          <p:cNvPr id="12" name="Freeform 12"/>
          <p:cNvSpPr/>
          <p:nvPr/>
        </p:nvSpPr>
        <p:spPr>
          <a:xfrm>
            <a:off x="11094989" y="4218891"/>
            <a:ext cx="411211" cy="537684"/>
          </a:xfrm>
          <a:custGeom>
            <a:avLst/>
            <a:gdLst/>
            <a:ahLst/>
            <a:cxnLst/>
            <a:rect l="l" t="t" r="r" b="b"/>
            <a:pathLst>
              <a:path w="616816" h="806526">
                <a:moveTo>
                  <a:pt x="0" y="0"/>
                </a:moveTo>
                <a:lnTo>
                  <a:pt x="616816" y="0"/>
                </a:lnTo>
                <a:lnTo>
                  <a:pt x="616816" y="806526"/>
                </a:lnTo>
                <a:lnTo>
                  <a:pt x="0" y="806526"/>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tr-TR" sz="1200"/>
          </a:p>
        </p:txBody>
      </p:sp>
      <p:sp>
        <p:nvSpPr>
          <p:cNvPr id="13" name="Freeform 13"/>
          <p:cNvSpPr/>
          <p:nvPr/>
        </p:nvSpPr>
        <p:spPr>
          <a:xfrm>
            <a:off x="129678" y="114300"/>
            <a:ext cx="606922" cy="571500"/>
          </a:xfrm>
          <a:custGeom>
            <a:avLst/>
            <a:gdLst/>
            <a:ahLst/>
            <a:cxnLst/>
            <a:rect l="l" t="t" r="r" b="b"/>
            <a:pathLst>
              <a:path w="2011266" h="2026465">
                <a:moveTo>
                  <a:pt x="0" y="0"/>
                </a:moveTo>
                <a:lnTo>
                  <a:pt x="2011267" y="0"/>
                </a:lnTo>
                <a:lnTo>
                  <a:pt x="2011267" y="2026464"/>
                </a:lnTo>
                <a:lnTo>
                  <a:pt x="0" y="2026464"/>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tr-TR" sz="1200"/>
          </a:p>
        </p:txBody>
      </p:sp>
      <p:sp>
        <p:nvSpPr>
          <p:cNvPr id="14" name="Freeform 14"/>
          <p:cNvSpPr/>
          <p:nvPr/>
        </p:nvSpPr>
        <p:spPr>
          <a:xfrm>
            <a:off x="1017030" y="778053"/>
            <a:ext cx="959888" cy="158818"/>
          </a:xfrm>
          <a:custGeom>
            <a:avLst/>
            <a:gdLst/>
            <a:ahLst/>
            <a:cxnLst/>
            <a:rect l="l" t="t" r="r" b="b"/>
            <a:pathLst>
              <a:path w="1439832" h="238227">
                <a:moveTo>
                  <a:pt x="0" y="0"/>
                </a:moveTo>
                <a:lnTo>
                  <a:pt x="1439832" y="0"/>
                </a:lnTo>
                <a:lnTo>
                  <a:pt x="1439832" y="238226"/>
                </a:lnTo>
                <a:lnTo>
                  <a:pt x="0" y="238226"/>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tr-TR" sz="1200"/>
          </a:p>
        </p:txBody>
      </p:sp>
      <p:sp>
        <p:nvSpPr>
          <p:cNvPr id="15" name="Freeform 15"/>
          <p:cNvSpPr/>
          <p:nvPr/>
        </p:nvSpPr>
        <p:spPr>
          <a:xfrm>
            <a:off x="6354916" y="5585508"/>
            <a:ext cx="877525" cy="877525"/>
          </a:xfrm>
          <a:custGeom>
            <a:avLst/>
            <a:gdLst/>
            <a:ahLst/>
            <a:cxnLst/>
            <a:rect l="l" t="t" r="r" b="b"/>
            <a:pathLst>
              <a:path w="1316288" h="1316288">
                <a:moveTo>
                  <a:pt x="0" y="0"/>
                </a:moveTo>
                <a:lnTo>
                  <a:pt x="1316288" y="0"/>
                </a:lnTo>
                <a:lnTo>
                  <a:pt x="1316288" y="1316288"/>
                </a:lnTo>
                <a:lnTo>
                  <a:pt x="0" y="1316288"/>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tr-TR" sz="1200"/>
          </a:p>
        </p:txBody>
      </p:sp>
      <p:sp>
        <p:nvSpPr>
          <p:cNvPr id="16" name="Freeform 16"/>
          <p:cNvSpPr/>
          <p:nvPr/>
        </p:nvSpPr>
        <p:spPr>
          <a:xfrm>
            <a:off x="440286" y="5524001"/>
            <a:ext cx="636049" cy="636049"/>
          </a:xfrm>
          <a:custGeom>
            <a:avLst/>
            <a:gdLst/>
            <a:ahLst/>
            <a:cxnLst/>
            <a:rect l="l" t="t" r="r" b="b"/>
            <a:pathLst>
              <a:path w="954073" h="954073">
                <a:moveTo>
                  <a:pt x="0" y="0"/>
                </a:moveTo>
                <a:lnTo>
                  <a:pt x="954073" y="0"/>
                </a:lnTo>
                <a:lnTo>
                  <a:pt x="954073" y="954072"/>
                </a:lnTo>
                <a:lnTo>
                  <a:pt x="0" y="954072"/>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tr-TR" sz="1200"/>
          </a:p>
        </p:txBody>
      </p:sp>
      <p:sp>
        <p:nvSpPr>
          <p:cNvPr id="17" name="Freeform 17"/>
          <p:cNvSpPr/>
          <p:nvPr/>
        </p:nvSpPr>
        <p:spPr>
          <a:xfrm>
            <a:off x="8902044" y="54340"/>
            <a:ext cx="3225143" cy="1077198"/>
          </a:xfrm>
          <a:custGeom>
            <a:avLst/>
            <a:gdLst/>
            <a:ahLst/>
            <a:cxnLst/>
            <a:rect l="l" t="t" r="r" b="b"/>
            <a:pathLst>
              <a:path w="4837715" h="1615797">
                <a:moveTo>
                  <a:pt x="0" y="0"/>
                </a:moveTo>
                <a:lnTo>
                  <a:pt x="4837715" y="0"/>
                </a:lnTo>
                <a:lnTo>
                  <a:pt x="4837715" y="1615797"/>
                </a:lnTo>
                <a:lnTo>
                  <a:pt x="0" y="1615797"/>
                </a:lnTo>
                <a:lnTo>
                  <a:pt x="0" y="0"/>
                </a:lnTo>
                <a:close/>
              </a:path>
            </a:pathLst>
          </a:custGeom>
          <a:blipFill>
            <a:blip r:embed="rId14"/>
            <a:stretch>
              <a:fillRect/>
            </a:stretch>
          </a:blipFill>
        </p:spPr>
        <p:txBody>
          <a:bodyPr/>
          <a:lstStyle/>
          <a:p>
            <a:endParaRPr lang="tr-TR" sz="1200"/>
          </a:p>
        </p:txBody>
      </p:sp>
      <p:sp>
        <p:nvSpPr>
          <p:cNvPr id="18" name="TextBox 18"/>
          <p:cNvSpPr txBox="1"/>
          <p:nvPr/>
        </p:nvSpPr>
        <p:spPr>
          <a:xfrm>
            <a:off x="440286" y="1348074"/>
            <a:ext cx="6157480" cy="2215222"/>
          </a:xfrm>
          <a:prstGeom prst="rect">
            <a:avLst/>
          </a:prstGeom>
        </p:spPr>
        <p:txBody>
          <a:bodyPr lIns="0" tIns="0" rIns="0" bIns="0" rtlCol="0" anchor="t">
            <a:spAutoFit/>
          </a:bodyPr>
          <a:lstStyle/>
          <a:p>
            <a:pPr>
              <a:lnSpc>
                <a:spcPts val="9121"/>
              </a:lnSpc>
            </a:pPr>
            <a:r>
              <a:rPr lang="en-US" sz="5923" spc="331" dirty="0">
                <a:solidFill>
                  <a:srgbClr val="344564"/>
                </a:solidFill>
                <a:latin typeface="Montserrat Classic"/>
              </a:rPr>
              <a:t>ISTINYE UNIVERSITY </a:t>
            </a:r>
          </a:p>
        </p:txBody>
      </p:sp>
      <p:sp>
        <p:nvSpPr>
          <p:cNvPr id="19" name="TextBox 19"/>
          <p:cNvSpPr txBox="1"/>
          <p:nvPr/>
        </p:nvSpPr>
        <p:spPr>
          <a:xfrm>
            <a:off x="9917530" y="5482426"/>
            <a:ext cx="1588670" cy="243656"/>
          </a:xfrm>
          <a:prstGeom prst="rect">
            <a:avLst/>
          </a:prstGeom>
        </p:spPr>
        <p:txBody>
          <a:bodyPr lIns="0" tIns="0" rIns="0" bIns="0" rtlCol="0" anchor="t">
            <a:spAutoFit/>
          </a:bodyPr>
          <a:lstStyle/>
          <a:p>
            <a:pPr algn="r">
              <a:lnSpc>
                <a:spcPts val="1866"/>
              </a:lnSpc>
            </a:pPr>
            <a:r>
              <a:rPr lang="en-US" sz="1866" dirty="0">
                <a:solidFill>
                  <a:srgbClr val="0D0F68"/>
                </a:solidFill>
                <a:latin typeface="Garet"/>
              </a:rPr>
              <a:t>2024</a:t>
            </a:r>
          </a:p>
        </p:txBody>
      </p:sp>
      <p:sp>
        <p:nvSpPr>
          <p:cNvPr id="20" name="TextBox 20"/>
          <p:cNvSpPr txBox="1"/>
          <p:nvPr/>
        </p:nvSpPr>
        <p:spPr>
          <a:xfrm>
            <a:off x="1225857" y="5659780"/>
            <a:ext cx="3114830" cy="359073"/>
          </a:xfrm>
          <a:prstGeom prst="rect">
            <a:avLst/>
          </a:prstGeom>
        </p:spPr>
        <p:txBody>
          <a:bodyPr lIns="0" tIns="0" rIns="0" bIns="0" rtlCol="0" anchor="t">
            <a:spAutoFit/>
          </a:bodyPr>
          <a:lstStyle/>
          <a:p>
            <a:pPr>
              <a:lnSpc>
                <a:spcPts val="2760"/>
              </a:lnSpc>
            </a:pPr>
            <a:r>
              <a:rPr lang="en-US" sz="2400">
                <a:solidFill>
                  <a:srgbClr val="FFFFFF"/>
                </a:solidFill>
                <a:latin typeface="Yeseva One"/>
              </a:rPr>
              <a:t>www.istinye.edu.tr</a:t>
            </a:r>
          </a:p>
        </p:txBody>
      </p:sp>
      <p:sp>
        <p:nvSpPr>
          <p:cNvPr id="21" name="TextBox 21"/>
          <p:cNvSpPr txBox="1"/>
          <p:nvPr/>
        </p:nvSpPr>
        <p:spPr>
          <a:xfrm>
            <a:off x="500472" y="4031155"/>
            <a:ext cx="4630117" cy="564257"/>
          </a:xfrm>
          <a:prstGeom prst="rect">
            <a:avLst/>
          </a:prstGeom>
        </p:spPr>
        <p:txBody>
          <a:bodyPr lIns="0" tIns="0" rIns="0" bIns="0" rtlCol="0" anchor="t">
            <a:spAutoFit/>
          </a:bodyPr>
          <a:lstStyle/>
          <a:p>
            <a:pPr>
              <a:lnSpc>
                <a:spcPts val="2181"/>
              </a:lnSpc>
            </a:pPr>
            <a:r>
              <a:rPr lang="en-US" sz="2181">
                <a:solidFill>
                  <a:srgbClr val="0D0F68"/>
                </a:solidFill>
                <a:latin typeface="Garet"/>
              </a:rPr>
              <a:t>INSTITUTION INTRODUCTION</a:t>
            </a:r>
          </a:p>
          <a:p>
            <a:pPr>
              <a:lnSpc>
                <a:spcPts val="2181"/>
              </a:lnSpc>
            </a:pPr>
            <a:endParaRPr lang="en-US" sz="2181">
              <a:solidFill>
                <a:srgbClr val="0D0F68"/>
              </a:solidFill>
              <a:latin typeface="Garet"/>
            </a:endParaRPr>
          </a:p>
        </p:txBody>
      </p:sp>
      <p:sp>
        <p:nvSpPr>
          <p:cNvPr id="22" name="TextBox 22"/>
          <p:cNvSpPr txBox="1"/>
          <p:nvPr/>
        </p:nvSpPr>
        <p:spPr>
          <a:xfrm>
            <a:off x="341218" y="6579450"/>
            <a:ext cx="9337583" cy="307777"/>
          </a:xfrm>
          <a:prstGeom prst="rect">
            <a:avLst/>
          </a:prstGeom>
        </p:spPr>
        <p:txBody>
          <a:bodyPr lIns="0" tIns="0" rIns="0" bIns="0" rtlCol="0" anchor="t">
            <a:spAutoFit/>
          </a:bodyPr>
          <a:lstStyle/>
          <a:p>
            <a:pPr>
              <a:lnSpc>
                <a:spcPts val="1248"/>
              </a:lnSpc>
            </a:pPr>
            <a:r>
              <a:rPr lang="en-US" sz="1248">
                <a:solidFill>
                  <a:srgbClr val="0D0F68"/>
                </a:solidFill>
                <a:latin typeface="Garet"/>
              </a:rPr>
              <a:t>Prepared by Istinye University | All rights reserved.</a:t>
            </a:r>
          </a:p>
          <a:p>
            <a:pPr>
              <a:lnSpc>
                <a:spcPts val="1248"/>
              </a:lnSpc>
            </a:pPr>
            <a:r>
              <a:rPr lang="en-US" sz="1248">
                <a:solidFill>
                  <a:srgbClr val="0D0F68"/>
                </a:solidFill>
                <a:latin typeface="Garet"/>
              </a:rPr>
              <a:t>.</a:t>
            </a:r>
          </a:p>
        </p:txBody>
      </p:sp>
      <p:sp>
        <p:nvSpPr>
          <p:cNvPr id="23" name="Date Placeholder 22">
            <a:extLst>
              <a:ext uri="{FF2B5EF4-FFF2-40B4-BE49-F238E27FC236}">
                <a16:creationId xmlns:a16="http://schemas.microsoft.com/office/drawing/2014/main" id="{50AAE725-7C96-D301-7B43-23FA867840E0}"/>
              </a:ext>
            </a:extLst>
          </p:cNvPr>
          <p:cNvSpPr>
            <a:spLocks noGrp="1"/>
          </p:cNvSpPr>
          <p:nvPr>
            <p:ph type="dt" sz="half" idx="10"/>
          </p:nvPr>
        </p:nvSpPr>
        <p:spPr/>
        <p:txBody>
          <a:bodyPr/>
          <a:lstStyle/>
          <a:p>
            <a:endParaRPr lang="en-US" dirty="0"/>
          </a:p>
        </p:txBody>
      </p:sp>
      <p:sp>
        <p:nvSpPr>
          <p:cNvPr id="24" name="Slide Number Placeholder 23">
            <a:extLst>
              <a:ext uri="{FF2B5EF4-FFF2-40B4-BE49-F238E27FC236}">
                <a16:creationId xmlns:a16="http://schemas.microsoft.com/office/drawing/2014/main" id="{A0FD5785-0A08-53CB-9805-46D2CAA67EE4}"/>
              </a:ext>
            </a:extLst>
          </p:cNvPr>
          <p:cNvSpPr>
            <a:spLocks noGrp="1"/>
          </p:cNvSpPr>
          <p:nvPr>
            <p:ph type="sldNum" sz="quarter" idx="12"/>
          </p:nvPr>
        </p:nvSpPr>
        <p:spPr/>
        <p:txBody>
          <a:bodyPr/>
          <a:lstStyle/>
          <a:p>
            <a:endParaRPr lang="en-US" dirty="0"/>
          </a:p>
        </p:txBody>
      </p:sp>
      <p:sp>
        <p:nvSpPr>
          <p:cNvPr id="26" name="TextBox 25">
            <a:extLst>
              <a:ext uri="{FF2B5EF4-FFF2-40B4-BE49-F238E27FC236}">
                <a16:creationId xmlns:a16="http://schemas.microsoft.com/office/drawing/2014/main" id="{2323EDAC-B060-6ADE-3153-25BF0E693243}"/>
              </a:ext>
            </a:extLst>
          </p:cNvPr>
          <p:cNvSpPr txBox="1"/>
          <p:nvPr/>
        </p:nvSpPr>
        <p:spPr>
          <a:xfrm>
            <a:off x="10112910" y="5687541"/>
            <a:ext cx="2250976" cy="338554"/>
          </a:xfrm>
          <a:prstGeom prst="rect">
            <a:avLst/>
          </a:prstGeom>
          <a:noFill/>
        </p:spPr>
        <p:txBody>
          <a:bodyPr wrap="square">
            <a:spAutoFit/>
          </a:bodyPr>
          <a:lstStyle/>
          <a:p>
            <a:r>
              <a:rPr lang="en-GB" sz="1600" dirty="0">
                <a:solidFill>
                  <a:srgbClr val="002060"/>
                </a:solidFill>
              </a:rPr>
              <a:t>Modified; 07.09.2024</a:t>
            </a:r>
            <a:endParaRPr lang="en-US" sz="1600" dirty="0">
              <a:solidFill>
                <a:srgbClr val="00206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5" name="Group 6">
            <a:extLst>
              <a:ext uri="{FF2B5EF4-FFF2-40B4-BE49-F238E27FC236}">
                <a16:creationId xmlns:a16="http://schemas.microsoft.com/office/drawing/2014/main" id="{32E6B8F0-50CA-F374-6208-CE0CB17DB94D}"/>
              </a:ext>
            </a:extLst>
          </p:cNvPr>
          <p:cNvGrpSpPr/>
          <p:nvPr/>
        </p:nvGrpSpPr>
        <p:grpSpPr>
          <a:xfrm>
            <a:off x="94715" y="1438274"/>
            <a:ext cx="10133839" cy="4774625"/>
            <a:chOff x="0" y="0"/>
            <a:chExt cx="3753423" cy="1722581"/>
          </a:xfrm>
        </p:grpSpPr>
        <p:sp>
          <p:nvSpPr>
            <p:cNvPr id="6" name="Freeform 7">
              <a:extLst>
                <a:ext uri="{FF2B5EF4-FFF2-40B4-BE49-F238E27FC236}">
                  <a16:creationId xmlns:a16="http://schemas.microsoft.com/office/drawing/2014/main" id="{28FC02BD-C455-E8F9-F5B1-25B4115B63E5}"/>
                </a:ext>
              </a:extLst>
            </p:cNvPr>
            <p:cNvSpPr/>
            <p:nvPr/>
          </p:nvSpPr>
          <p:spPr>
            <a:xfrm>
              <a:off x="0" y="0"/>
              <a:ext cx="3753422" cy="1722581"/>
            </a:xfrm>
            <a:custGeom>
              <a:avLst/>
              <a:gdLst/>
              <a:ahLst/>
              <a:cxnLst/>
              <a:rect l="l" t="t" r="r" b="b"/>
              <a:pathLst>
                <a:path w="3753422" h="1722581">
                  <a:moveTo>
                    <a:pt x="0" y="0"/>
                  </a:moveTo>
                  <a:lnTo>
                    <a:pt x="3753422" y="0"/>
                  </a:lnTo>
                  <a:lnTo>
                    <a:pt x="3753422" y="1722581"/>
                  </a:lnTo>
                  <a:lnTo>
                    <a:pt x="0" y="1722581"/>
                  </a:lnTo>
                  <a:close/>
                </a:path>
              </a:pathLst>
            </a:custGeom>
            <a:solidFill>
              <a:srgbClr val="FFFFFF"/>
            </a:solidFill>
          </p:spPr>
          <p:txBody>
            <a:bodyPr/>
            <a:lstStyle/>
            <a:p>
              <a:endParaRPr lang="tr-TR"/>
            </a:p>
          </p:txBody>
        </p:sp>
      </p:grpSp>
      <p:grpSp>
        <p:nvGrpSpPr>
          <p:cNvPr id="17" name="Group 18">
            <a:extLst>
              <a:ext uri="{FF2B5EF4-FFF2-40B4-BE49-F238E27FC236}">
                <a16:creationId xmlns:a16="http://schemas.microsoft.com/office/drawing/2014/main" id="{8239D01A-4E0E-74AC-5E66-F073919C927D}"/>
              </a:ext>
            </a:extLst>
          </p:cNvPr>
          <p:cNvGrpSpPr/>
          <p:nvPr/>
        </p:nvGrpSpPr>
        <p:grpSpPr>
          <a:xfrm>
            <a:off x="4284778" y="3412480"/>
            <a:ext cx="1887213" cy="958721"/>
            <a:chOff x="0" y="0"/>
            <a:chExt cx="3774425" cy="1917441"/>
          </a:xfrm>
        </p:grpSpPr>
        <p:pic>
          <p:nvPicPr>
            <p:cNvPr id="18" name="Picture 19">
              <a:extLst>
                <a:ext uri="{FF2B5EF4-FFF2-40B4-BE49-F238E27FC236}">
                  <a16:creationId xmlns:a16="http://schemas.microsoft.com/office/drawing/2014/main" id="{61521E85-1130-B96E-FB14-D544CAF607EE}"/>
                </a:ext>
              </a:extLst>
            </p:cNvPr>
            <p:cNvPicPr>
              <a:picLocks noChangeAspect="1"/>
            </p:cNvPicPr>
            <p:nvPr/>
          </p:nvPicPr>
          <p:blipFill>
            <a:blip r:embed="rId3"/>
            <a:srcRect t="11899" b="11899"/>
            <a:stretch>
              <a:fillRect/>
            </a:stretch>
          </p:blipFill>
          <p:spPr>
            <a:xfrm>
              <a:off x="0" y="0"/>
              <a:ext cx="3774425" cy="1917441"/>
            </a:xfrm>
            <a:prstGeom prst="rect">
              <a:avLst/>
            </a:prstGeom>
          </p:spPr>
        </p:pic>
      </p:grpSp>
      <p:grpSp>
        <p:nvGrpSpPr>
          <p:cNvPr id="25" name="Group 26">
            <a:extLst>
              <a:ext uri="{FF2B5EF4-FFF2-40B4-BE49-F238E27FC236}">
                <a16:creationId xmlns:a16="http://schemas.microsoft.com/office/drawing/2014/main" id="{71A954FC-E856-82B3-E157-EA29AAE5559C}"/>
              </a:ext>
            </a:extLst>
          </p:cNvPr>
          <p:cNvGrpSpPr/>
          <p:nvPr/>
        </p:nvGrpSpPr>
        <p:grpSpPr>
          <a:xfrm>
            <a:off x="4242311" y="1679528"/>
            <a:ext cx="3707378" cy="1498679"/>
            <a:chOff x="0" y="0"/>
            <a:chExt cx="28990651" cy="11719243"/>
          </a:xfrm>
        </p:grpSpPr>
        <p:sp>
          <p:nvSpPr>
            <p:cNvPr id="26" name="Freeform 27">
              <a:extLst>
                <a:ext uri="{FF2B5EF4-FFF2-40B4-BE49-F238E27FC236}">
                  <a16:creationId xmlns:a16="http://schemas.microsoft.com/office/drawing/2014/main" id="{59459C95-6278-6470-CC4F-6FB5769F24ED}"/>
                </a:ext>
              </a:extLst>
            </p:cNvPr>
            <p:cNvSpPr/>
            <p:nvPr/>
          </p:nvSpPr>
          <p:spPr>
            <a:xfrm>
              <a:off x="0" y="0"/>
              <a:ext cx="28990652" cy="11719244"/>
            </a:xfrm>
            <a:custGeom>
              <a:avLst/>
              <a:gdLst/>
              <a:ahLst/>
              <a:cxnLst/>
              <a:rect l="l" t="t" r="r" b="b"/>
              <a:pathLst>
                <a:path w="28990652" h="11719244">
                  <a:moveTo>
                    <a:pt x="0" y="0"/>
                  </a:moveTo>
                  <a:lnTo>
                    <a:pt x="28990652" y="0"/>
                  </a:lnTo>
                  <a:lnTo>
                    <a:pt x="28990652" y="11719244"/>
                  </a:lnTo>
                  <a:lnTo>
                    <a:pt x="0" y="11719244"/>
                  </a:lnTo>
                  <a:close/>
                </a:path>
              </a:pathLst>
            </a:custGeom>
            <a:solidFill>
              <a:srgbClr val="0C0E41"/>
            </a:solidFill>
          </p:spPr>
          <p:txBody>
            <a:bodyPr/>
            <a:lstStyle/>
            <a:p>
              <a:endParaRPr lang="tr-TR"/>
            </a:p>
          </p:txBody>
        </p:sp>
      </p:grpSp>
      <p:grpSp>
        <p:nvGrpSpPr>
          <p:cNvPr id="28" name="Group 29">
            <a:extLst>
              <a:ext uri="{FF2B5EF4-FFF2-40B4-BE49-F238E27FC236}">
                <a16:creationId xmlns:a16="http://schemas.microsoft.com/office/drawing/2014/main" id="{41929F74-845D-B13C-6C0B-55181FCD132C}"/>
              </a:ext>
            </a:extLst>
          </p:cNvPr>
          <p:cNvGrpSpPr/>
          <p:nvPr/>
        </p:nvGrpSpPr>
        <p:grpSpPr>
          <a:xfrm>
            <a:off x="92403" y="4570772"/>
            <a:ext cx="1889524" cy="1470181"/>
            <a:chOff x="0" y="0"/>
            <a:chExt cx="14775545" cy="10963392"/>
          </a:xfrm>
        </p:grpSpPr>
        <p:sp>
          <p:nvSpPr>
            <p:cNvPr id="29" name="Freeform 30">
              <a:extLst>
                <a:ext uri="{FF2B5EF4-FFF2-40B4-BE49-F238E27FC236}">
                  <a16:creationId xmlns:a16="http://schemas.microsoft.com/office/drawing/2014/main" id="{81EDEF12-74A4-A7E1-E9C2-28F1BCE9ED28}"/>
                </a:ext>
              </a:extLst>
            </p:cNvPr>
            <p:cNvSpPr/>
            <p:nvPr/>
          </p:nvSpPr>
          <p:spPr>
            <a:xfrm>
              <a:off x="0" y="0"/>
              <a:ext cx="14775546" cy="10963391"/>
            </a:xfrm>
            <a:custGeom>
              <a:avLst/>
              <a:gdLst/>
              <a:ahLst/>
              <a:cxnLst/>
              <a:rect l="l" t="t" r="r" b="b"/>
              <a:pathLst>
                <a:path w="14775546" h="10963391">
                  <a:moveTo>
                    <a:pt x="0" y="0"/>
                  </a:moveTo>
                  <a:lnTo>
                    <a:pt x="14775546" y="0"/>
                  </a:lnTo>
                  <a:lnTo>
                    <a:pt x="14775546" y="10963391"/>
                  </a:lnTo>
                  <a:lnTo>
                    <a:pt x="0" y="10963391"/>
                  </a:lnTo>
                  <a:close/>
                </a:path>
              </a:pathLst>
            </a:custGeom>
            <a:solidFill>
              <a:srgbClr val="0C0E41"/>
            </a:solidFill>
          </p:spPr>
          <p:txBody>
            <a:bodyPr/>
            <a:lstStyle/>
            <a:p>
              <a:endParaRPr lang="tr-TR"/>
            </a:p>
          </p:txBody>
        </p:sp>
      </p:grpSp>
      <p:sp>
        <p:nvSpPr>
          <p:cNvPr id="30" name="TextBox 31">
            <a:extLst>
              <a:ext uri="{FF2B5EF4-FFF2-40B4-BE49-F238E27FC236}">
                <a16:creationId xmlns:a16="http://schemas.microsoft.com/office/drawing/2014/main" id="{8F8ED5FC-0CC8-CAC5-86A1-3F79C75ABCD4}"/>
              </a:ext>
            </a:extLst>
          </p:cNvPr>
          <p:cNvSpPr txBox="1"/>
          <p:nvPr/>
        </p:nvSpPr>
        <p:spPr>
          <a:xfrm>
            <a:off x="361139" y="4989884"/>
            <a:ext cx="1352052" cy="758028"/>
          </a:xfrm>
          <a:prstGeom prst="rect">
            <a:avLst/>
          </a:prstGeom>
        </p:spPr>
        <p:txBody>
          <a:bodyPr wrap="square" lIns="0" tIns="0" rIns="0" bIns="0" rtlCol="0" anchor="t">
            <a:spAutoFit/>
          </a:bodyPr>
          <a:lstStyle/>
          <a:p>
            <a:pPr algn="ctr">
              <a:lnSpc>
                <a:spcPts val="2909"/>
              </a:lnSpc>
            </a:pPr>
            <a:r>
              <a:rPr lang="tr-TR" sz="3344" dirty="0">
                <a:solidFill>
                  <a:srgbClr val="FFFFFF"/>
                </a:solidFill>
                <a:latin typeface="Roboto"/>
              </a:rPr>
              <a:t>Team</a:t>
            </a:r>
            <a:r>
              <a:rPr lang="en-US" sz="3344" dirty="0">
                <a:solidFill>
                  <a:srgbClr val="FFFFFF"/>
                </a:solidFill>
                <a:latin typeface="Roboto"/>
              </a:rPr>
              <a:t> </a:t>
            </a:r>
            <a:r>
              <a:rPr lang="tr-TR" sz="3344" dirty="0">
                <a:solidFill>
                  <a:srgbClr val="F8AA89"/>
                </a:solidFill>
                <a:latin typeface="Roboto"/>
              </a:rPr>
              <a:t>Spirit</a:t>
            </a:r>
            <a:r>
              <a:rPr lang="en-US" sz="3344" dirty="0">
                <a:solidFill>
                  <a:srgbClr val="FFDE59"/>
                </a:solidFill>
                <a:latin typeface="Roboto"/>
              </a:rPr>
              <a:t> </a:t>
            </a:r>
          </a:p>
        </p:txBody>
      </p:sp>
      <p:grpSp>
        <p:nvGrpSpPr>
          <p:cNvPr id="34" name="Group 35">
            <a:extLst>
              <a:ext uri="{FF2B5EF4-FFF2-40B4-BE49-F238E27FC236}">
                <a16:creationId xmlns:a16="http://schemas.microsoft.com/office/drawing/2014/main" id="{95A0B7E5-30E9-626F-E27A-76739B8620E5}"/>
              </a:ext>
            </a:extLst>
          </p:cNvPr>
          <p:cNvGrpSpPr/>
          <p:nvPr/>
        </p:nvGrpSpPr>
        <p:grpSpPr>
          <a:xfrm>
            <a:off x="4284778" y="4615952"/>
            <a:ext cx="3707378" cy="1453500"/>
            <a:chOff x="0" y="0"/>
            <a:chExt cx="28990651" cy="11719243"/>
          </a:xfrm>
        </p:grpSpPr>
        <p:sp>
          <p:nvSpPr>
            <p:cNvPr id="35" name="Freeform 36">
              <a:extLst>
                <a:ext uri="{FF2B5EF4-FFF2-40B4-BE49-F238E27FC236}">
                  <a16:creationId xmlns:a16="http://schemas.microsoft.com/office/drawing/2014/main" id="{8C8CE963-65B0-03FC-A5C5-3B553B53ED67}"/>
                </a:ext>
              </a:extLst>
            </p:cNvPr>
            <p:cNvSpPr/>
            <p:nvPr/>
          </p:nvSpPr>
          <p:spPr>
            <a:xfrm>
              <a:off x="0" y="0"/>
              <a:ext cx="28990652" cy="11719244"/>
            </a:xfrm>
            <a:custGeom>
              <a:avLst/>
              <a:gdLst/>
              <a:ahLst/>
              <a:cxnLst/>
              <a:rect l="l" t="t" r="r" b="b"/>
              <a:pathLst>
                <a:path w="28990652" h="11719244">
                  <a:moveTo>
                    <a:pt x="0" y="0"/>
                  </a:moveTo>
                  <a:lnTo>
                    <a:pt x="28990652" y="0"/>
                  </a:lnTo>
                  <a:lnTo>
                    <a:pt x="28990652" y="11719244"/>
                  </a:lnTo>
                  <a:lnTo>
                    <a:pt x="0" y="11719244"/>
                  </a:lnTo>
                  <a:close/>
                </a:path>
              </a:pathLst>
            </a:custGeom>
            <a:solidFill>
              <a:srgbClr val="3EDAD8"/>
            </a:solidFill>
          </p:spPr>
          <p:txBody>
            <a:bodyPr/>
            <a:lstStyle/>
            <a:p>
              <a:endParaRPr lang="tr-TR"/>
            </a:p>
          </p:txBody>
        </p:sp>
      </p:grpSp>
      <p:sp>
        <p:nvSpPr>
          <p:cNvPr id="36" name="TextBox 37">
            <a:extLst>
              <a:ext uri="{FF2B5EF4-FFF2-40B4-BE49-F238E27FC236}">
                <a16:creationId xmlns:a16="http://schemas.microsoft.com/office/drawing/2014/main" id="{EF57B3A5-FD31-695E-B0AA-03B6484142B4}"/>
              </a:ext>
            </a:extLst>
          </p:cNvPr>
          <p:cNvSpPr txBox="1"/>
          <p:nvPr/>
        </p:nvSpPr>
        <p:spPr>
          <a:xfrm>
            <a:off x="4282466" y="5125473"/>
            <a:ext cx="3707378" cy="525785"/>
          </a:xfrm>
          <a:prstGeom prst="rect">
            <a:avLst/>
          </a:prstGeom>
        </p:spPr>
        <p:txBody>
          <a:bodyPr wrap="square" lIns="0" tIns="0" rIns="0" bIns="0" rtlCol="0" anchor="t">
            <a:spAutoFit/>
          </a:bodyPr>
          <a:lstStyle/>
          <a:p>
            <a:pPr algn="ctr">
              <a:lnSpc>
                <a:spcPts val="3990"/>
              </a:lnSpc>
            </a:pPr>
            <a:r>
              <a:rPr lang="tr-TR" sz="4000" dirty="0" err="1">
                <a:solidFill>
                  <a:srgbClr val="0C0E41"/>
                </a:solidFill>
                <a:latin typeface="Roboto"/>
              </a:rPr>
              <a:t>Competiti</a:t>
            </a:r>
            <a:r>
              <a:rPr lang="tr-TR" sz="4000" dirty="0" err="1">
                <a:solidFill>
                  <a:srgbClr val="FFFFFF"/>
                </a:solidFill>
                <a:latin typeface="Roboto"/>
              </a:rPr>
              <a:t>vism</a:t>
            </a:r>
            <a:endParaRPr lang="en-US" sz="4000" dirty="0">
              <a:solidFill>
                <a:srgbClr val="FFFFFF"/>
              </a:solidFill>
              <a:latin typeface="Roboto"/>
            </a:endParaRPr>
          </a:p>
        </p:txBody>
      </p:sp>
      <p:grpSp>
        <p:nvGrpSpPr>
          <p:cNvPr id="37" name="Group 38">
            <a:extLst>
              <a:ext uri="{FF2B5EF4-FFF2-40B4-BE49-F238E27FC236}">
                <a16:creationId xmlns:a16="http://schemas.microsoft.com/office/drawing/2014/main" id="{383DCF90-D6F7-D1ED-1F8E-67AAD53AB6AA}"/>
              </a:ext>
            </a:extLst>
          </p:cNvPr>
          <p:cNvGrpSpPr/>
          <p:nvPr/>
        </p:nvGrpSpPr>
        <p:grpSpPr>
          <a:xfrm>
            <a:off x="8236908" y="4615952"/>
            <a:ext cx="1827189" cy="1453500"/>
            <a:chOff x="0" y="0"/>
            <a:chExt cx="14757470" cy="11719243"/>
          </a:xfrm>
        </p:grpSpPr>
        <p:sp>
          <p:nvSpPr>
            <p:cNvPr id="38" name="Freeform 39">
              <a:extLst>
                <a:ext uri="{FF2B5EF4-FFF2-40B4-BE49-F238E27FC236}">
                  <a16:creationId xmlns:a16="http://schemas.microsoft.com/office/drawing/2014/main" id="{55D75781-A713-82A1-E193-A0B2A577320D}"/>
                </a:ext>
              </a:extLst>
            </p:cNvPr>
            <p:cNvSpPr/>
            <p:nvPr/>
          </p:nvSpPr>
          <p:spPr>
            <a:xfrm>
              <a:off x="0" y="0"/>
              <a:ext cx="14757470" cy="11719244"/>
            </a:xfrm>
            <a:custGeom>
              <a:avLst/>
              <a:gdLst/>
              <a:ahLst/>
              <a:cxnLst/>
              <a:rect l="l" t="t" r="r" b="b"/>
              <a:pathLst>
                <a:path w="14757470" h="11719244">
                  <a:moveTo>
                    <a:pt x="0" y="0"/>
                  </a:moveTo>
                  <a:lnTo>
                    <a:pt x="14757470" y="0"/>
                  </a:lnTo>
                  <a:lnTo>
                    <a:pt x="14757470" y="11719244"/>
                  </a:lnTo>
                  <a:lnTo>
                    <a:pt x="0" y="11719244"/>
                  </a:lnTo>
                  <a:close/>
                </a:path>
              </a:pathLst>
            </a:custGeom>
            <a:solidFill>
              <a:srgbClr val="13538A"/>
            </a:solidFill>
          </p:spPr>
          <p:txBody>
            <a:bodyPr/>
            <a:lstStyle/>
            <a:p>
              <a:endParaRPr lang="tr-TR"/>
            </a:p>
          </p:txBody>
        </p:sp>
      </p:grpSp>
      <p:grpSp>
        <p:nvGrpSpPr>
          <p:cNvPr id="44" name="Group 45">
            <a:extLst>
              <a:ext uri="{FF2B5EF4-FFF2-40B4-BE49-F238E27FC236}">
                <a16:creationId xmlns:a16="http://schemas.microsoft.com/office/drawing/2014/main" id="{07EA9CBA-9A88-55AC-DA42-E04EB208979B}"/>
              </a:ext>
            </a:extLst>
          </p:cNvPr>
          <p:cNvGrpSpPr/>
          <p:nvPr/>
        </p:nvGrpSpPr>
        <p:grpSpPr>
          <a:xfrm>
            <a:off x="10256082" y="1710090"/>
            <a:ext cx="1779449" cy="1498679"/>
            <a:chOff x="0" y="0"/>
            <a:chExt cx="14521413" cy="11719243"/>
          </a:xfrm>
        </p:grpSpPr>
        <p:sp>
          <p:nvSpPr>
            <p:cNvPr id="45" name="Freeform 46">
              <a:extLst>
                <a:ext uri="{FF2B5EF4-FFF2-40B4-BE49-F238E27FC236}">
                  <a16:creationId xmlns:a16="http://schemas.microsoft.com/office/drawing/2014/main" id="{A72A00A4-6CE4-0A28-594F-CA867F7519FE}"/>
                </a:ext>
              </a:extLst>
            </p:cNvPr>
            <p:cNvSpPr/>
            <p:nvPr/>
          </p:nvSpPr>
          <p:spPr>
            <a:xfrm>
              <a:off x="0" y="0"/>
              <a:ext cx="14521413" cy="11719244"/>
            </a:xfrm>
            <a:custGeom>
              <a:avLst/>
              <a:gdLst/>
              <a:ahLst/>
              <a:cxnLst/>
              <a:rect l="l" t="t" r="r" b="b"/>
              <a:pathLst>
                <a:path w="14521413" h="11719244">
                  <a:moveTo>
                    <a:pt x="0" y="0"/>
                  </a:moveTo>
                  <a:lnTo>
                    <a:pt x="14521413" y="0"/>
                  </a:lnTo>
                  <a:lnTo>
                    <a:pt x="14521413" y="11719244"/>
                  </a:lnTo>
                  <a:lnTo>
                    <a:pt x="0" y="11719244"/>
                  </a:lnTo>
                  <a:close/>
                </a:path>
              </a:pathLst>
            </a:custGeom>
            <a:solidFill>
              <a:srgbClr val="354874"/>
            </a:solidFill>
          </p:spPr>
          <p:txBody>
            <a:bodyPr/>
            <a:lstStyle/>
            <a:p>
              <a:endParaRPr lang="tr-TR"/>
            </a:p>
          </p:txBody>
        </p:sp>
      </p:grpSp>
      <p:sp>
        <p:nvSpPr>
          <p:cNvPr id="46" name="TextBox 47">
            <a:extLst>
              <a:ext uri="{FF2B5EF4-FFF2-40B4-BE49-F238E27FC236}">
                <a16:creationId xmlns:a16="http://schemas.microsoft.com/office/drawing/2014/main" id="{A85A1772-B76A-BAB4-D28B-87F1E631E87E}"/>
              </a:ext>
            </a:extLst>
          </p:cNvPr>
          <p:cNvSpPr txBox="1"/>
          <p:nvPr/>
        </p:nvSpPr>
        <p:spPr>
          <a:xfrm>
            <a:off x="5076951" y="2289750"/>
            <a:ext cx="1924336" cy="455253"/>
          </a:xfrm>
          <a:prstGeom prst="rect">
            <a:avLst/>
          </a:prstGeom>
        </p:spPr>
        <p:txBody>
          <a:bodyPr wrap="square" lIns="0" tIns="0" rIns="0" bIns="0" rtlCol="0" anchor="t">
            <a:spAutoFit/>
          </a:bodyPr>
          <a:lstStyle/>
          <a:p>
            <a:pPr algn="ctr">
              <a:lnSpc>
                <a:spcPts val="3205"/>
              </a:lnSpc>
            </a:pPr>
            <a:r>
              <a:rPr lang="tr-TR" sz="4600" dirty="0" err="1">
                <a:solidFill>
                  <a:srgbClr val="FFFFFF"/>
                </a:solidFill>
                <a:latin typeface="Roboto"/>
              </a:rPr>
              <a:t>Justice</a:t>
            </a:r>
            <a:endParaRPr lang="en-US" sz="4600" dirty="0">
              <a:solidFill>
                <a:srgbClr val="FFFFFF"/>
              </a:solidFill>
              <a:latin typeface="Roboto"/>
            </a:endParaRPr>
          </a:p>
        </p:txBody>
      </p:sp>
      <p:grpSp>
        <p:nvGrpSpPr>
          <p:cNvPr id="47" name="Group 48">
            <a:extLst>
              <a:ext uri="{FF2B5EF4-FFF2-40B4-BE49-F238E27FC236}">
                <a16:creationId xmlns:a16="http://schemas.microsoft.com/office/drawing/2014/main" id="{6CA299F3-E298-84FC-BA9F-25A2CB759D0C}"/>
              </a:ext>
            </a:extLst>
          </p:cNvPr>
          <p:cNvGrpSpPr/>
          <p:nvPr/>
        </p:nvGrpSpPr>
        <p:grpSpPr>
          <a:xfrm>
            <a:off x="2122097" y="1669050"/>
            <a:ext cx="1917929" cy="1498679"/>
            <a:chOff x="0" y="0"/>
            <a:chExt cx="14757470" cy="11531553"/>
          </a:xfrm>
          <a:solidFill>
            <a:schemeClr val="accent1">
              <a:lumMod val="75000"/>
            </a:schemeClr>
          </a:solidFill>
        </p:grpSpPr>
        <p:sp>
          <p:nvSpPr>
            <p:cNvPr id="48" name="Freeform 49">
              <a:extLst>
                <a:ext uri="{FF2B5EF4-FFF2-40B4-BE49-F238E27FC236}">
                  <a16:creationId xmlns:a16="http://schemas.microsoft.com/office/drawing/2014/main" id="{14143985-B282-271C-CC11-CF7CF85EE895}"/>
                </a:ext>
              </a:extLst>
            </p:cNvPr>
            <p:cNvSpPr/>
            <p:nvPr/>
          </p:nvSpPr>
          <p:spPr>
            <a:xfrm>
              <a:off x="0" y="0"/>
              <a:ext cx="14757470" cy="11531553"/>
            </a:xfrm>
            <a:custGeom>
              <a:avLst/>
              <a:gdLst/>
              <a:ahLst/>
              <a:cxnLst/>
              <a:rect l="l" t="t" r="r" b="b"/>
              <a:pathLst>
                <a:path w="14757470" h="11531553">
                  <a:moveTo>
                    <a:pt x="0" y="0"/>
                  </a:moveTo>
                  <a:lnTo>
                    <a:pt x="14757470" y="0"/>
                  </a:lnTo>
                  <a:lnTo>
                    <a:pt x="14757470" y="11531553"/>
                  </a:lnTo>
                  <a:lnTo>
                    <a:pt x="0" y="11531553"/>
                  </a:lnTo>
                  <a:close/>
                </a:path>
              </a:pathLst>
            </a:custGeom>
            <a:grpFill/>
          </p:spPr>
          <p:txBody>
            <a:bodyPr/>
            <a:lstStyle/>
            <a:p>
              <a:endParaRPr lang="tr-TR"/>
            </a:p>
          </p:txBody>
        </p:sp>
      </p:grpSp>
      <p:sp>
        <p:nvSpPr>
          <p:cNvPr id="51" name="TextBox 52">
            <a:extLst>
              <a:ext uri="{FF2B5EF4-FFF2-40B4-BE49-F238E27FC236}">
                <a16:creationId xmlns:a16="http://schemas.microsoft.com/office/drawing/2014/main" id="{717ED480-2629-A789-640D-0F3B22DE0C86}"/>
              </a:ext>
            </a:extLst>
          </p:cNvPr>
          <p:cNvSpPr txBox="1"/>
          <p:nvPr/>
        </p:nvSpPr>
        <p:spPr>
          <a:xfrm>
            <a:off x="2171907" y="2190044"/>
            <a:ext cx="1879742" cy="615553"/>
          </a:xfrm>
          <a:prstGeom prst="rect">
            <a:avLst/>
          </a:prstGeom>
        </p:spPr>
        <p:txBody>
          <a:bodyPr wrap="square" lIns="0" tIns="0" rIns="0" bIns="0" rtlCol="0" anchor="t">
            <a:spAutoFit/>
          </a:bodyPr>
          <a:lstStyle/>
          <a:p>
            <a:pPr algn="ctr">
              <a:lnSpc>
                <a:spcPts val="2351"/>
              </a:lnSpc>
            </a:pPr>
            <a:r>
              <a:rPr lang="tr-TR" sz="2000" dirty="0" err="1">
                <a:solidFill>
                  <a:schemeClr val="bg1"/>
                </a:solidFill>
                <a:latin typeface="Roboto"/>
              </a:rPr>
              <a:t>Social</a:t>
            </a:r>
            <a:r>
              <a:rPr lang="tr-TR" sz="2000" dirty="0">
                <a:solidFill>
                  <a:schemeClr val="bg1"/>
                </a:solidFill>
                <a:latin typeface="Roboto"/>
              </a:rPr>
              <a:t> </a:t>
            </a:r>
            <a:r>
              <a:rPr lang="tr-TR" sz="2000" dirty="0" err="1">
                <a:solidFill>
                  <a:schemeClr val="bg1"/>
                </a:solidFill>
                <a:latin typeface="Roboto"/>
              </a:rPr>
              <a:t>Responsibility</a:t>
            </a:r>
            <a:endParaRPr lang="en-US" sz="2000" dirty="0">
              <a:solidFill>
                <a:schemeClr val="tx1">
                  <a:lumMod val="95000"/>
                  <a:lumOff val="5000"/>
                </a:schemeClr>
              </a:solidFill>
              <a:latin typeface="Roboto"/>
            </a:endParaRPr>
          </a:p>
        </p:txBody>
      </p:sp>
      <p:sp>
        <p:nvSpPr>
          <p:cNvPr id="7" name="TextBox 6">
            <a:extLst>
              <a:ext uri="{FF2B5EF4-FFF2-40B4-BE49-F238E27FC236}">
                <a16:creationId xmlns:a16="http://schemas.microsoft.com/office/drawing/2014/main" id="{E08CADAF-F830-0233-424F-F6263A94897D}"/>
              </a:ext>
            </a:extLst>
          </p:cNvPr>
          <p:cNvSpPr txBox="1"/>
          <p:nvPr/>
        </p:nvSpPr>
        <p:spPr>
          <a:xfrm>
            <a:off x="2246072" y="770021"/>
            <a:ext cx="7699857" cy="615553"/>
          </a:xfrm>
          <a:prstGeom prst="rect">
            <a:avLst/>
          </a:prstGeom>
          <a:noFill/>
        </p:spPr>
        <p:txBody>
          <a:bodyPr wrap="square" rtlCol="0">
            <a:spAutoFit/>
          </a:bodyPr>
          <a:lstStyle/>
          <a:p>
            <a:pPr algn="ctr"/>
            <a:r>
              <a:rPr lang="tr-TR" sz="3400" kern="0" dirty="0">
                <a:solidFill>
                  <a:prstClr val="black">
                    <a:lumMod val="65000"/>
                    <a:lumOff val="35000"/>
                  </a:prstClr>
                </a:solidFill>
                <a:latin typeface="Amasis MT Pro Medium" panose="020F0502020204030204" pitchFamily="18" charset="-94"/>
              </a:rPr>
              <a:t>700</a:t>
            </a:r>
            <a:r>
              <a:rPr lang="en-US" sz="3400" kern="0" dirty="0">
                <a:solidFill>
                  <a:prstClr val="black">
                    <a:lumMod val="65000"/>
                    <a:lumOff val="35000"/>
                  </a:prstClr>
                </a:solidFill>
                <a:latin typeface="Amasis MT Pro Medium" panose="020F0502020204030204" pitchFamily="18" charset="-94"/>
              </a:rPr>
              <a:t> </a:t>
            </a:r>
            <a:r>
              <a:rPr lang="tr-TR" sz="3400" kern="0" dirty="0" err="1">
                <a:solidFill>
                  <a:prstClr val="black">
                    <a:lumMod val="65000"/>
                    <a:lumOff val="35000"/>
                  </a:prstClr>
                </a:solidFill>
                <a:latin typeface="Amasis MT Pro Medium" panose="020F0502020204030204" pitchFamily="18" charset="-94"/>
              </a:rPr>
              <a:t>Academic</a:t>
            </a:r>
            <a:r>
              <a:rPr lang="tr-TR" sz="3400" kern="0" dirty="0">
                <a:solidFill>
                  <a:prstClr val="black">
                    <a:lumMod val="65000"/>
                    <a:lumOff val="35000"/>
                  </a:prstClr>
                </a:solidFill>
                <a:latin typeface="Amasis MT Pro Medium" panose="020F0502020204030204" pitchFamily="18" charset="-94"/>
              </a:rPr>
              <a:t> </a:t>
            </a:r>
            <a:r>
              <a:rPr lang="en-US" sz="3400" kern="0" dirty="0">
                <a:solidFill>
                  <a:prstClr val="black">
                    <a:lumMod val="65000"/>
                    <a:lumOff val="35000"/>
                  </a:prstClr>
                </a:solidFill>
                <a:latin typeface="Amasis MT Pro Medium" panose="020F0502020204030204" pitchFamily="18" charset="-94"/>
              </a:rPr>
              <a:t>; 200 Administrative</a:t>
            </a:r>
          </a:p>
        </p:txBody>
      </p:sp>
      <p:pic>
        <p:nvPicPr>
          <p:cNvPr id="11" name="Resim 10" descr="taslak, çizim, tarak, tasarım içeren bir resim&#10;&#10;Açıklama otomatik olarak oluşturuldu">
            <a:extLst>
              <a:ext uri="{FF2B5EF4-FFF2-40B4-BE49-F238E27FC236}">
                <a16:creationId xmlns:a16="http://schemas.microsoft.com/office/drawing/2014/main" id="{181D83DC-3D55-9D89-22B0-F03B741D7CB9}"/>
              </a:ext>
            </a:extLst>
          </p:cNvPr>
          <p:cNvPicPr>
            <a:picLocks noChangeAspect="1"/>
          </p:cNvPicPr>
          <p:nvPr/>
        </p:nvPicPr>
        <p:blipFill rotWithShape="1">
          <a:blip r:embed="rId4">
            <a:extLst>
              <a:ext uri="{28A0092B-C50C-407E-A947-70E740481C1C}">
                <a14:useLocalDpi xmlns:a14="http://schemas.microsoft.com/office/drawing/2010/main" val="0"/>
              </a:ext>
            </a:extLst>
          </a:blip>
          <a:srcRect l="26115" r="27207"/>
          <a:stretch/>
        </p:blipFill>
        <p:spPr>
          <a:xfrm>
            <a:off x="67184" y="1934468"/>
            <a:ext cx="1955867" cy="2357617"/>
          </a:xfrm>
          <a:prstGeom prst="rect">
            <a:avLst/>
          </a:prstGeom>
        </p:spPr>
      </p:pic>
      <p:pic>
        <p:nvPicPr>
          <p:cNvPr id="15" name="Resim 14" descr="kişi, şahıs, çivi, parmak, bilek içeren bir resim&#10;&#10;Açıklama otomatik olarak oluşturuldu">
            <a:extLst>
              <a:ext uri="{FF2B5EF4-FFF2-40B4-BE49-F238E27FC236}">
                <a16:creationId xmlns:a16="http://schemas.microsoft.com/office/drawing/2014/main" id="{4A3C63CA-AFD1-50D9-7F47-06D0832AEE5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1683234" y="3722933"/>
            <a:ext cx="2823567" cy="1885390"/>
          </a:xfrm>
          <a:prstGeom prst="rect">
            <a:avLst/>
          </a:prstGeom>
        </p:spPr>
      </p:pic>
      <p:pic>
        <p:nvPicPr>
          <p:cNvPr id="41" name="Resim 40" descr="ekran görüntüsü, çizgi film, sanat içeren bir resim&#10;&#10;Açıklama otomatik olarak oluşturuldu">
            <a:extLst>
              <a:ext uri="{FF2B5EF4-FFF2-40B4-BE49-F238E27FC236}">
                <a16:creationId xmlns:a16="http://schemas.microsoft.com/office/drawing/2014/main" id="{FBA6656D-ED85-6F2F-DB2E-FCD1BC629890}"/>
              </a:ext>
            </a:extLst>
          </p:cNvPr>
          <p:cNvPicPr>
            <a:picLocks noChangeAspect="1"/>
          </p:cNvPicPr>
          <p:nvPr/>
        </p:nvPicPr>
        <p:blipFill rotWithShape="1">
          <a:blip r:embed="rId6">
            <a:extLst>
              <a:ext uri="{28A0092B-C50C-407E-A947-70E740481C1C}">
                <a14:useLocalDpi xmlns:a14="http://schemas.microsoft.com/office/drawing/2010/main" val="0"/>
              </a:ext>
            </a:extLst>
          </a:blip>
          <a:srcRect l="33548" r="6866"/>
          <a:stretch/>
        </p:blipFill>
        <p:spPr>
          <a:xfrm>
            <a:off x="10292430" y="3458250"/>
            <a:ext cx="1743102" cy="2648617"/>
          </a:xfrm>
          <a:prstGeom prst="rect">
            <a:avLst/>
          </a:prstGeom>
        </p:spPr>
      </p:pic>
      <p:pic>
        <p:nvPicPr>
          <p:cNvPr id="53" name="Resim 52" descr="ölçek, tartı, heykel içeren bir resim&#10;&#10;Açıklama otomatik olarak oluşturuldu">
            <a:extLst>
              <a:ext uri="{FF2B5EF4-FFF2-40B4-BE49-F238E27FC236}">
                <a16:creationId xmlns:a16="http://schemas.microsoft.com/office/drawing/2014/main" id="{1D7F26F2-79CC-8C84-D227-2182D574808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08310" y="3407084"/>
            <a:ext cx="1781534" cy="954107"/>
          </a:xfrm>
          <a:prstGeom prst="rect">
            <a:avLst/>
          </a:prstGeom>
        </p:spPr>
      </p:pic>
      <p:pic>
        <p:nvPicPr>
          <p:cNvPr id="55" name="Resim 54" descr="gökyüzü, su, kişi, şahıs, ekran görüntüsü içeren bir resim&#10;&#10;Açıklama otomatik olarak oluşturuldu">
            <a:extLst>
              <a:ext uri="{FF2B5EF4-FFF2-40B4-BE49-F238E27FC236}">
                <a16:creationId xmlns:a16="http://schemas.microsoft.com/office/drawing/2014/main" id="{F6EA6914-612D-AB2C-2639-5E32B24FAE6E}"/>
              </a:ext>
            </a:extLst>
          </p:cNvPr>
          <p:cNvPicPr>
            <a:picLocks noChangeAspect="1"/>
          </p:cNvPicPr>
          <p:nvPr/>
        </p:nvPicPr>
        <p:blipFill rotWithShape="1">
          <a:blip r:embed="rId8">
            <a:extLst>
              <a:ext uri="{28A0092B-C50C-407E-A947-70E740481C1C}">
                <a14:useLocalDpi xmlns:a14="http://schemas.microsoft.com/office/drawing/2010/main" val="0"/>
              </a:ext>
            </a:extLst>
          </a:blip>
          <a:srcRect l="16854" r="17180"/>
          <a:stretch/>
        </p:blipFill>
        <p:spPr>
          <a:xfrm>
            <a:off x="8242716" y="1669051"/>
            <a:ext cx="1827188" cy="2643724"/>
          </a:xfrm>
          <a:prstGeom prst="rect">
            <a:avLst/>
          </a:prstGeom>
        </p:spPr>
      </p:pic>
      <p:sp>
        <p:nvSpPr>
          <p:cNvPr id="39" name="TextBox 40">
            <a:extLst>
              <a:ext uri="{FF2B5EF4-FFF2-40B4-BE49-F238E27FC236}">
                <a16:creationId xmlns:a16="http://schemas.microsoft.com/office/drawing/2014/main" id="{BC97694C-7F0B-22B4-87AE-A84426AC1677}"/>
              </a:ext>
            </a:extLst>
          </p:cNvPr>
          <p:cNvSpPr txBox="1"/>
          <p:nvPr/>
        </p:nvSpPr>
        <p:spPr>
          <a:xfrm>
            <a:off x="10133169" y="2190577"/>
            <a:ext cx="1991647" cy="474489"/>
          </a:xfrm>
          <a:prstGeom prst="rect">
            <a:avLst/>
          </a:prstGeom>
        </p:spPr>
        <p:txBody>
          <a:bodyPr wrap="square" lIns="0" tIns="0" rIns="0" bIns="0" rtlCol="0" anchor="t">
            <a:spAutoFit/>
          </a:bodyPr>
          <a:lstStyle/>
          <a:p>
            <a:pPr algn="ctr">
              <a:lnSpc>
                <a:spcPts val="3990"/>
              </a:lnSpc>
            </a:pPr>
            <a:r>
              <a:rPr lang="tr-TR" sz="2800" dirty="0" err="1">
                <a:solidFill>
                  <a:srgbClr val="86EAE9"/>
                </a:solidFill>
                <a:latin typeface="Roboto"/>
              </a:rPr>
              <a:t>Inno</a:t>
            </a:r>
            <a:r>
              <a:rPr lang="tr-TR" sz="2800" dirty="0" err="1">
                <a:solidFill>
                  <a:schemeClr val="bg1"/>
                </a:solidFill>
                <a:latin typeface="Roboto"/>
              </a:rPr>
              <a:t>vation</a:t>
            </a:r>
            <a:endParaRPr lang="en-US" sz="2800" dirty="0">
              <a:solidFill>
                <a:schemeClr val="bg1"/>
              </a:solidFill>
              <a:latin typeface="Roboto"/>
            </a:endParaRPr>
          </a:p>
        </p:txBody>
      </p:sp>
      <p:sp>
        <p:nvSpPr>
          <p:cNvPr id="27" name="TextBox 28">
            <a:extLst>
              <a:ext uri="{FF2B5EF4-FFF2-40B4-BE49-F238E27FC236}">
                <a16:creationId xmlns:a16="http://schemas.microsoft.com/office/drawing/2014/main" id="{58A33F74-6C86-5DA8-02D5-C073C42936E3}"/>
              </a:ext>
            </a:extLst>
          </p:cNvPr>
          <p:cNvSpPr txBox="1"/>
          <p:nvPr/>
        </p:nvSpPr>
        <p:spPr>
          <a:xfrm>
            <a:off x="7290878" y="5095596"/>
            <a:ext cx="3707378" cy="474489"/>
          </a:xfrm>
          <a:prstGeom prst="rect">
            <a:avLst/>
          </a:prstGeom>
        </p:spPr>
        <p:txBody>
          <a:bodyPr wrap="square" lIns="0" tIns="0" rIns="0" bIns="0" rtlCol="0" anchor="t">
            <a:spAutoFit/>
          </a:bodyPr>
          <a:lstStyle/>
          <a:p>
            <a:pPr algn="ctr">
              <a:lnSpc>
                <a:spcPts val="3990"/>
              </a:lnSpc>
            </a:pPr>
            <a:r>
              <a:rPr lang="tr-TR" sz="2800" dirty="0" err="1">
                <a:solidFill>
                  <a:srgbClr val="FFFFFF"/>
                </a:solidFill>
                <a:latin typeface="Roboto"/>
              </a:rPr>
              <a:t>Leader</a:t>
            </a:r>
            <a:r>
              <a:rPr lang="tr-TR" sz="2800" dirty="0" err="1">
                <a:solidFill>
                  <a:srgbClr val="0182B4"/>
                </a:solidFill>
                <a:latin typeface="Roboto"/>
              </a:rPr>
              <a:t>ship</a:t>
            </a:r>
            <a:endParaRPr lang="en-US" sz="2800" dirty="0">
              <a:solidFill>
                <a:srgbClr val="0182B4"/>
              </a:solidFill>
              <a:latin typeface="Roboto"/>
            </a:endParaRPr>
          </a:p>
        </p:txBody>
      </p:sp>
      <p:sp>
        <p:nvSpPr>
          <p:cNvPr id="9" name="Google Shape;937;p84">
            <a:extLst>
              <a:ext uri="{FF2B5EF4-FFF2-40B4-BE49-F238E27FC236}">
                <a16:creationId xmlns:a16="http://schemas.microsoft.com/office/drawing/2014/main" id="{900B5049-D084-0923-811E-93D4B92ED1A3}"/>
              </a:ext>
            </a:extLst>
          </p:cNvPr>
          <p:cNvSpPr txBox="1">
            <a:spLocks/>
          </p:cNvSpPr>
          <p:nvPr/>
        </p:nvSpPr>
        <p:spPr>
          <a:xfrm>
            <a:off x="0" y="169791"/>
            <a:ext cx="43341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FROM ISTINYE…</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10" name="Google Shape;940;p84">
            <a:extLst>
              <a:ext uri="{FF2B5EF4-FFF2-40B4-BE49-F238E27FC236}">
                <a16:creationId xmlns:a16="http://schemas.microsoft.com/office/drawing/2014/main" id="{A2583BB3-DA4D-3E5B-32B2-6A56E6FF6687}"/>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2" name="Resim 1">
            <a:extLst>
              <a:ext uri="{FF2B5EF4-FFF2-40B4-BE49-F238E27FC236}">
                <a16:creationId xmlns:a16="http://schemas.microsoft.com/office/drawing/2014/main" id="{0EF7084D-AFD7-B43D-F1C6-1C7D6C005E5F}"/>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8" name="Slide Number Placeholder 7">
            <a:extLst>
              <a:ext uri="{FF2B5EF4-FFF2-40B4-BE49-F238E27FC236}">
                <a16:creationId xmlns:a16="http://schemas.microsoft.com/office/drawing/2014/main" id="{F49B0ED0-B97D-AFBB-BA0E-46D0808679C1}"/>
              </a:ext>
            </a:extLst>
          </p:cNvPr>
          <p:cNvSpPr>
            <a:spLocks noGrp="1"/>
          </p:cNvSpPr>
          <p:nvPr>
            <p:ph type="sldNum" sz="quarter" idx="12"/>
          </p:nvPr>
        </p:nvSpPr>
        <p:spPr/>
        <p:txBody>
          <a:bodyPr/>
          <a:lstStyle/>
          <a:p>
            <a:fld id="{04CA2267-A190-46B4-AC21-52F773868066}" type="slidenum">
              <a:rPr lang="tr-TR" smtClean="0"/>
              <a:pPr/>
              <a:t>10</a:t>
            </a:fld>
            <a:endParaRPr lang="tr-TR"/>
          </a:p>
        </p:txBody>
      </p:sp>
      <p:sp>
        <p:nvSpPr>
          <p:cNvPr id="3" name="Date Placeholder 38">
            <a:extLst>
              <a:ext uri="{FF2B5EF4-FFF2-40B4-BE49-F238E27FC236}">
                <a16:creationId xmlns:a16="http://schemas.microsoft.com/office/drawing/2014/main" id="{8B3D1CC9-6D65-382E-86EC-4EDA0B518B30}"/>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2122546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1)">
                                      <p:cBhvr>
                                        <p:cTn id="7" dur="1000"/>
                                        <p:tgtEl>
                                          <p:spTgt spid="2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30"/>
                                        </p:tgtEl>
                                        <p:attrNameLst>
                                          <p:attrName>style.visibility</p:attrName>
                                        </p:attrNameLst>
                                      </p:cBhvr>
                                      <p:to>
                                        <p:strVal val="visible"/>
                                      </p:to>
                                    </p:set>
                                    <p:animEffect transition="in" filter="wheel(1)">
                                      <p:cBhvr>
                                        <p:cTn id="10" dur="1000"/>
                                        <p:tgtEl>
                                          <p:spTgt spid="30"/>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heel(1)">
                                      <p:cBhvr>
                                        <p:cTn id="15" dur="1000"/>
                                        <p:tgtEl>
                                          <p:spTgt spid="51"/>
                                        </p:tgtEl>
                                      </p:cBhvr>
                                    </p:animEffect>
                                  </p:childTnLst>
                                </p:cTn>
                              </p:par>
                              <p:par>
                                <p:cTn id="16" presetID="21" presetClass="entr" presetSubtype="1" fill="hold" nodeType="withEffect">
                                  <p:stCondLst>
                                    <p:cond delay="0"/>
                                  </p:stCondLst>
                                  <p:childTnLst>
                                    <p:set>
                                      <p:cBhvr>
                                        <p:cTn id="17" dur="1" fill="hold">
                                          <p:stCondLst>
                                            <p:cond delay="0"/>
                                          </p:stCondLst>
                                        </p:cTn>
                                        <p:tgtEl>
                                          <p:spTgt spid="47"/>
                                        </p:tgtEl>
                                        <p:attrNameLst>
                                          <p:attrName>style.visibility</p:attrName>
                                        </p:attrNameLst>
                                      </p:cBhvr>
                                      <p:to>
                                        <p:strVal val="visible"/>
                                      </p:to>
                                    </p:set>
                                    <p:animEffect transition="in" filter="wheel(1)">
                                      <p:cBhvr>
                                        <p:cTn id="18" dur="1000"/>
                                        <p:tgtEl>
                                          <p:spTgt spid="47"/>
                                        </p:tgtEl>
                                      </p:cBhvr>
                                    </p:animEffect>
                                  </p:childTnLst>
                                </p:cTn>
                              </p:par>
                            </p:childTnLst>
                          </p:cTn>
                        </p:par>
                      </p:childTnLst>
                    </p:cTn>
                  </p:par>
                  <p:par>
                    <p:cTn id="19" fill="hold">
                      <p:stCondLst>
                        <p:cond delay="indefinite"/>
                      </p:stCondLst>
                      <p:childTnLst>
                        <p:par>
                          <p:cTn id="20" fill="hold">
                            <p:stCondLst>
                              <p:cond delay="0"/>
                            </p:stCondLst>
                            <p:childTnLst>
                              <p:par>
                                <p:cTn id="21" presetID="21" presetClass="entr" presetSubtype="1"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heel(1)">
                                      <p:cBhvr>
                                        <p:cTn id="23" dur="2000"/>
                                        <p:tgtEl>
                                          <p:spTgt spid="25"/>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46"/>
                                        </p:tgtEl>
                                        <p:attrNameLst>
                                          <p:attrName>style.visibility</p:attrName>
                                        </p:attrNameLst>
                                      </p:cBhvr>
                                      <p:to>
                                        <p:strVal val="visible"/>
                                      </p:to>
                                    </p:set>
                                    <p:animEffect transition="in" filter="wheel(1)">
                                      <p:cBhvr>
                                        <p:cTn id="26" dur="2000"/>
                                        <p:tgtEl>
                                          <p:spTgt spid="46"/>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heel(1)">
                                      <p:cBhvr>
                                        <p:cTn id="31" dur="2000"/>
                                        <p:tgtEl>
                                          <p:spTgt spid="34"/>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36"/>
                                        </p:tgtEl>
                                        <p:attrNameLst>
                                          <p:attrName>style.visibility</p:attrName>
                                        </p:attrNameLst>
                                      </p:cBhvr>
                                      <p:to>
                                        <p:strVal val="visible"/>
                                      </p:to>
                                    </p:set>
                                    <p:animEffect transition="in" filter="wheel(1)">
                                      <p:cBhvr>
                                        <p:cTn id="34" dur="2000"/>
                                        <p:tgtEl>
                                          <p:spTgt spid="36"/>
                                        </p:tgtEl>
                                      </p:cBhvr>
                                    </p:animEffec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heel(1)">
                                      <p:cBhvr>
                                        <p:cTn id="39" dur="2000"/>
                                        <p:tgtEl>
                                          <p:spTgt spid="37"/>
                                        </p:tgtEl>
                                      </p:cBhvr>
                                    </p:animEffect>
                                  </p:childTnLst>
                                </p:cTn>
                              </p:par>
                              <p:par>
                                <p:cTn id="40" presetID="21" presetClass="entr" presetSubtype="1"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heel(1)">
                                      <p:cBhvr>
                                        <p:cTn id="42" dur="2000"/>
                                        <p:tgtEl>
                                          <p:spTgt spid="27"/>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heel(1)">
                                      <p:cBhvr>
                                        <p:cTn id="47" dur="2000"/>
                                        <p:tgtEl>
                                          <p:spTgt spid="39"/>
                                        </p:tgtEl>
                                      </p:cBhvr>
                                    </p:animEffect>
                                  </p:childTnLst>
                                </p:cTn>
                              </p:par>
                              <p:par>
                                <p:cTn id="48" presetID="21" presetClass="entr" presetSubtype="1" fill="hold" nodeType="withEffect">
                                  <p:stCondLst>
                                    <p:cond delay="0"/>
                                  </p:stCondLst>
                                  <p:childTnLst>
                                    <p:set>
                                      <p:cBhvr>
                                        <p:cTn id="49" dur="1" fill="hold">
                                          <p:stCondLst>
                                            <p:cond delay="0"/>
                                          </p:stCondLst>
                                        </p:cTn>
                                        <p:tgtEl>
                                          <p:spTgt spid="44"/>
                                        </p:tgtEl>
                                        <p:attrNameLst>
                                          <p:attrName>style.visibility</p:attrName>
                                        </p:attrNameLst>
                                      </p:cBhvr>
                                      <p:to>
                                        <p:strVal val="visible"/>
                                      </p:to>
                                    </p:set>
                                    <p:animEffect transition="in" filter="wheel(1)">
                                      <p:cBhvr>
                                        <p:cTn id="50" dur="20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6" grpId="0"/>
      <p:bldP spid="46" grpId="0"/>
      <p:bldP spid="51" grpId="0"/>
      <p:bldP spid="39"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BB2463F8-D110-7FB6-6196-EC2B0175E024}"/>
              </a:ext>
            </a:extLst>
          </p:cNvPr>
          <p:cNvSpPr txBox="1">
            <a:spLocks/>
          </p:cNvSpPr>
          <p:nvPr/>
        </p:nvSpPr>
        <p:spPr>
          <a:xfrm>
            <a:off x="1190898" y="742405"/>
            <a:ext cx="10252166" cy="333809"/>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ts val="2665"/>
              </a:lnSpc>
              <a:spcBef>
                <a:spcPts val="100"/>
              </a:spcBef>
            </a:pPr>
            <a:r>
              <a:rPr lang="en-US" sz="2000" kern="0" dirty="0">
                <a:solidFill>
                  <a:schemeClr val="tx1">
                    <a:lumMod val="50000"/>
                    <a:lumOff val="50000"/>
                  </a:schemeClr>
                </a:solidFill>
                <a:latin typeface="Amasis MT Pro Medium" panose="020F0502020204030204" pitchFamily="18" charset="-94"/>
              </a:rPr>
              <a:t>Istinye University, which has left behind 9 years in the sector, serves with 9 faculties.</a:t>
            </a:r>
            <a:endParaRPr lang="tr-TR" sz="2000" kern="0" dirty="0">
              <a:solidFill>
                <a:schemeClr val="tx1">
                  <a:lumMod val="50000"/>
                  <a:lumOff val="50000"/>
                </a:schemeClr>
              </a:solidFill>
              <a:latin typeface="Amasis MT Pro Medium" panose="020F0502020204030204" pitchFamily="18" charset="-94"/>
            </a:endParaRPr>
          </a:p>
        </p:txBody>
      </p:sp>
      <p:sp>
        <p:nvSpPr>
          <p:cNvPr id="6" name="object 4">
            <a:extLst>
              <a:ext uri="{FF2B5EF4-FFF2-40B4-BE49-F238E27FC236}">
                <a16:creationId xmlns:a16="http://schemas.microsoft.com/office/drawing/2014/main" id="{15F00A5A-97A9-6FE7-455A-DECB7FE1918C}"/>
              </a:ext>
            </a:extLst>
          </p:cNvPr>
          <p:cNvSpPr txBox="1"/>
          <p:nvPr/>
        </p:nvSpPr>
        <p:spPr>
          <a:xfrm>
            <a:off x="327896" y="2239721"/>
            <a:ext cx="1991970" cy="517449"/>
          </a:xfrm>
          <a:prstGeom prst="rect">
            <a:avLst/>
          </a:prstGeom>
        </p:spPr>
        <p:txBody>
          <a:bodyPr vert="horz" wrap="square" lIns="0" tIns="12065" rIns="0" bIns="0" rtlCol="0">
            <a:spAutoFit/>
          </a:bodyPr>
          <a:lstStyle/>
          <a:p>
            <a:pPr marL="205740" marR="5080" indent="-193675" algn="ctr">
              <a:lnSpc>
                <a:spcPct val="100000"/>
              </a:lnSpc>
              <a:spcBef>
                <a:spcPts val="95"/>
              </a:spcBef>
            </a:pPr>
            <a:r>
              <a:rPr lang="tr-TR" sz="1600" b="1" spc="-30" dirty="0" err="1">
                <a:solidFill>
                  <a:srgbClr val="595959"/>
                </a:solidFill>
                <a:latin typeface="Arial"/>
                <a:cs typeface="Arial"/>
              </a:rPr>
              <a:t>Faculty</a:t>
            </a:r>
            <a:r>
              <a:rPr lang="tr-TR" sz="1600" b="1" spc="-30" dirty="0">
                <a:solidFill>
                  <a:srgbClr val="595959"/>
                </a:solidFill>
                <a:latin typeface="Arial"/>
                <a:cs typeface="Arial"/>
              </a:rPr>
              <a:t> of </a:t>
            </a:r>
          </a:p>
          <a:p>
            <a:pPr marL="205740" marR="5080" indent="-193675" algn="ctr">
              <a:lnSpc>
                <a:spcPct val="100000"/>
              </a:lnSpc>
              <a:spcBef>
                <a:spcPts val="95"/>
              </a:spcBef>
            </a:pPr>
            <a:r>
              <a:rPr lang="tr-TR" sz="1600" b="1" spc="-30" dirty="0" err="1">
                <a:solidFill>
                  <a:srgbClr val="595959"/>
                </a:solidFill>
                <a:latin typeface="Arial"/>
                <a:cs typeface="Arial"/>
              </a:rPr>
              <a:t>Dentistry</a:t>
            </a:r>
            <a:endParaRPr sz="1600" dirty="0">
              <a:solidFill>
                <a:srgbClr val="595959"/>
              </a:solidFill>
              <a:latin typeface="Arial"/>
              <a:cs typeface="Arial"/>
            </a:endParaRPr>
          </a:p>
        </p:txBody>
      </p:sp>
      <p:sp>
        <p:nvSpPr>
          <p:cNvPr id="7" name="object 5">
            <a:extLst>
              <a:ext uri="{FF2B5EF4-FFF2-40B4-BE49-F238E27FC236}">
                <a16:creationId xmlns:a16="http://schemas.microsoft.com/office/drawing/2014/main" id="{FEAA518E-AAEB-C7CA-3B0B-A4C3C5189E36}"/>
              </a:ext>
            </a:extLst>
          </p:cNvPr>
          <p:cNvSpPr txBox="1"/>
          <p:nvPr/>
        </p:nvSpPr>
        <p:spPr>
          <a:xfrm>
            <a:off x="5119496" y="2222788"/>
            <a:ext cx="1955800" cy="776495"/>
          </a:xfrm>
          <a:prstGeom prst="rect">
            <a:avLst/>
          </a:prstGeom>
        </p:spPr>
        <p:txBody>
          <a:bodyPr vert="horz" wrap="square" lIns="0" tIns="12065" rIns="0" bIns="0" rtlCol="0">
            <a:spAutoFit/>
          </a:bodyPr>
          <a:lstStyle/>
          <a:p>
            <a:pPr marL="205740" marR="5080" indent="-193675" algn="ctr">
              <a:lnSpc>
                <a:spcPct val="100000"/>
              </a:lnSpc>
              <a:spcBef>
                <a:spcPts val="95"/>
              </a:spcBef>
            </a:pPr>
            <a:r>
              <a:rPr lang="tr-TR" sz="1600" b="1" spc="-30" dirty="0" err="1">
                <a:solidFill>
                  <a:srgbClr val="595959"/>
                </a:solidFill>
                <a:latin typeface="Arial"/>
                <a:cs typeface="Arial"/>
              </a:rPr>
              <a:t>Fine</a:t>
            </a:r>
            <a:r>
              <a:rPr lang="tr-TR" sz="1600" b="1" spc="-30" dirty="0">
                <a:solidFill>
                  <a:srgbClr val="595959"/>
                </a:solidFill>
                <a:latin typeface="Arial"/>
                <a:cs typeface="Arial"/>
              </a:rPr>
              <a:t> </a:t>
            </a:r>
            <a:r>
              <a:rPr lang="tr-TR" sz="1600" b="1" spc="-30" dirty="0" err="1">
                <a:solidFill>
                  <a:srgbClr val="595959"/>
                </a:solidFill>
                <a:latin typeface="Arial"/>
                <a:cs typeface="Arial"/>
              </a:rPr>
              <a:t>Arts</a:t>
            </a:r>
            <a:r>
              <a:rPr lang="tr-TR" sz="1600" b="1" spc="-30" dirty="0">
                <a:solidFill>
                  <a:srgbClr val="595959"/>
                </a:solidFill>
                <a:latin typeface="Arial"/>
                <a:cs typeface="Arial"/>
              </a:rPr>
              <a:t> </a:t>
            </a:r>
            <a:r>
              <a:rPr lang="tr-TR" sz="1600" b="1" spc="-30" dirty="0" err="1">
                <a:solidFill>
                  <a:srgbClr val="595959"/>
                </a:solidFill>
                <a:latin typeface="Arial"/>
                <a:cs typeface="Arial"/>
              </a:rPr>
              <a:t>Faculty</a:t>
            </a:r>
            <a:r>
              <a:rPr lang="tr-TR" sz="1600" b="1" spc="-30" dirty="0">
                <a:solidFill>
                  <a:srgbClr val="595959"/>
                </a:solidFill>
                <a:latin typeface="Arial"/>
                <a:cs typeface="Arial"/>
              </a:rPr>
              <a:t> of </a:t>
            </a:r>
          </a:p>
          <a:p>
            <a:pPr marL="205740" marR="5080" indent="-193675" algn="ctr">
              <a:lnSpc>
                <a:spcPct val="100000"/>
              </a:lnSpc>
              <a:spcBef>
                <a:spcPts val="95"/>
              </a:spcBef>
            </a:pPr>
            <a:r>
              <a:rPr lang="tr-TR" sz="1600" b="1" spc="-30" dirty="0">
                <a:solidFill>
                  <a:srgbClr val="595959"/>
                </a:solidFill>
                <a:latin typeface="Arial"/>
                <a:cs typeface="Arial"/>
              </a:rPr>
              <a:t>Design </a:t>
            </a:r>
            <a:r>
              <a:rPr lang="tr-TR" sz="1600" b="1" spc="-30" dirty="0" err="1">
                <a:solidFill>
                  <a:srgbClr val="595959"/>
                </a:solidFill>
                <a:latin typeface="Arial"/>
                <a:cs typeface="Arial"/>
              </a:rPr>
              <a:t>and</a:t>
            </a:r>
            <a:r>
              <a:rPr lang="tr-TR" sz="1600" b="1" spc="-30" dirty="0">
                <a:solidFill>
                  <a:srgbClr val="595959"/>
                </a:solidFill>
                <a:latin typeface="Arial"/>
                <a:cs typeface="Arial"/>
              </a:rPr>
              <a:t> </a:t>
            </a:r>
          </a:p>
          <a:p>
            <a:pPr marL="205740" marR="5080" indent="-193675" algn="ctr">
              <a:lnSpc>
                <a:spcPct val="100000"/>
              </a:lnSpc>
              <a:spcBef>
                <a:spcPts val="95"/>
              </a:spcBef>
            </a:pPr>
            <a:r>
              <a:rPr lang="tr-TR" sz="1600" b="1" spc="-30" dirty="0">
                <a:solidFill>
                  <a:srgbClr val="595959"/>
                </a:solidFill>
                <a:latin typeface="Arial"/>
                <a:cs typeface="Arial"/>
              </a:rPr>
              <a:t>Architecture</a:t>
            </a:r>
            <a:endParaRPr sz="1600" b="1" spc="-30" dirty="0">
              <a:solidFill>
                <a:srgbClr val="595959"/>
              </a:solidFill>
              <a:latin typeface="Arial"/>
              <a:cs typeface="Arial"/>
            </a:endParaRPr>
          </a:p>
        </p:txBody>
      </p:sp>
      <p:sp>
        <p:nvSpPr>
          <p:cNvPr id="8" name="object 6">
            <a:extLst>
              <a:ext uri="{FF2B5EF4-FFF2-40B4-BE49-F238E27FC236}">
                <a16:creationId xmlns:a16="http://schemas.microsoft.com/office/drawing/2014/main" id="{F882A6E1-5DA1-300C-DC38-9E3D7C38E13E}"/>
              </a:ext>
            </a:extLst>
          </p:cNvPr>
          <p:cNvSpPr txBox="1"/>
          <p:nvPr/>
        </p:nvSpPr>
        <p:spPr>
          <a:xfrm>
            <a:off x="3172206" y="2231255"/>
            <a:ext cx="1128862" cy="517449"/>
          </a:xfrm>
          <a:prstGeom prst="rect">
            <a:avLst/>
          </a:prstGeom>
        </p:spPr>
        <p:txBody>
          <a:bodyPr vert="horz" wrap="square" lIns="0" tIns="12065" rIns="0" bIns="0" rtlCol="0">
            <a:spAutoFit/>
          </a:bodyPr>
          <a:lstStyle/>
          <a:p>
            <a:pPr marL="205740" marR="5080" indent="-193675">
              <a:spcBef>
                <a:spcPts val="95"/>
              </a:spcBef>
            </a:pPr>
            <a:r>
              <a:rPr lang="tr-TR" sz="1600" b="1" spc="-30" dirty="0" err="1">
                <a:solidFill>
                  <a:srgbClr val="595959"/>
                </a:solidFill>
                <a:latin typeface="Arial"/>
                <a:cs typeface="Arial"/>
              </a:rPr>
              <a:t>Faculty</a:t>
            </a:r>
            <a:r>
              <a:rPr lang="tr-TR" sz="1600" b="1" spc="-30" dirty="0">
                <a:solidFill>
                  <a:srgbClr val="595959"/>
                </a:solidFill>
                <a:latin typeface="Arial"/>
                <a:cs typeface="Arial"/>
              </a:rPr>
              <a:t> of </a:t>
            </a:r>
          </a:p>
          <a:p>
            <a:pPr marL="205740" marR="5080" indent="-193675">
              <a:spcBef>
                <a:spcPts val="95"/>
              </a:spcBef>
            </a:pPr>
            <a:r>
              <a:rPr lang="tr-TR" sz="1600" b="1" spc="-30" dirty="0" err="1">
                <a:solidFill>
                  <a:srgbClr val="595959"/>
                </a:solidFill>
                <a:latin typeface="Arial"/>
                <a:cs typeface="Arial"/>
              </a:rPr>
              <a:t>Pharmacy</a:t>
            </a:r>
            <a:endParaRPr sz="1600" b="1" spc="-30" dirty="0">
              <a:solidFill>
                <a:srgbClr val="595959"/>
              </a:solidFill>
              <a:latin typeface="Arial"/>
              <a:cs typeface="Arial"/>
            </a:endParaRPr>
          </a:p>
        </p:txBody>
      </p:sp>
      <p:sp>
        <p:nvSpPr>
          <p:cNvPr id="9" name="object 7">
            <a:extLst>
              <a:ext uri="{FF2B5EF4-FFF2-40B4-BE49-F238E27FC236}">
                <a16:creationId xmlns:a16="http://schemas.microsoft.com/office/drawing/2014/main" id="{1B6F02A0-1047-5B5A-715F-C3C95540D0FC}"/>
              </a:ext>
            </a:extLst>
          </p:cNvPr>
          <p:cNvSpPr txBox="1"/>
          <p:nvPr/>
        </p:nvSpPr>
        <p:spPr>
          <a:xfrm>
            <a:off x="7204921" y="2256655"/>
            <a:ext cx="2286212" cy="776495"/>
          </a:xfrm>
          <a:prstGeom prst="rect">
            <a:avLst/>
          </a:prstGeom>
        </p:spPr>
        <p:txBody>
          <a:bodyPr vert="horz" wrap="square" lIns="0" tIns="12065" rIns="0" bIns="0" rtlCol="0">
            <a:spAutoFit/>
          </a:bodyPr>
          <a:lstStyle/>
          <a:p>
            <a:pPr marL="205740" marR="5080" indent="-193675" algn="ctr">
              <a:lnSpc>
                <a:spcPct val="100000"/>
              </a:lnSpc>
              <a:spcBef>
                <a:spcPts val="95"/>
              </a:spcBef>
            </a:pPr>
            <a:r>
              <a:rPr lang="en-US" sz="1600" b="1" spc="-30" dirty="0">
                <a:solidFill>
                  <a:srgbClr val="595959"/>
                </a:solidFill>
                <a:latin typeface="Arial"/>
                <a:cs typeface="Arial"/>
              </a:rPr>
              <a:t>Faculty of Economics,</a:t>
            </a:r>
            <a:r>
              <a:rPr lang="tr-TR" sz="1600" b="1" spc="-30" dirty="0">
                <a:solidFill>
                  <a:srgbClr val="595959"/>
                </a:solidFill>
                <a:latin typeface="Arial"/>
                <a:cs typeface="Arial"/>
              </a:rPr>
              <a:t> </a:t>
            </a:r>
          </a:p>
          <a:p>
            <a:pPr marL="205740" marR="5080" indent="-193675" algn="ctr">
              <a:lnSpc>
                <a:spcPct val="100000"/>
              </a:lnSpc>
              <a:spcBef>
                <a:spcPts val="95"/>
              </a:spcBef>
            </a:pPr>
            <a:r>
              <a:rPr lang="en-US" sz="1600" b="1" spc="-30" dirty="0">
                <a:solidFill>
                  <a:srgbClr val="595959"/>
                </a:solidFill>
                <a:latin typeface="Arial"/>
                <a:cs typeface="Arial"/>
              </a:rPr>
              <a:t>Administrative and</a:t>
            </a:r>
            <a:r>
              <a:rPr lang="tr-TR" sz="1600" b="1" spc="-30" dirty="0">
                <a:solidFill>
                  <a:srgbClr val="595959"/>
                </a:solidFill>
                <a:latin typeface="Arial"/>
                <a:cs typeface="Arial"/>
              </a:rPr>
              <a:t> </a:t>
            </a:r>
          </a:p>
          <a:p>
            <a:pPr marL="205740" marR="5080" indent="-193675" algn="ctr">
              <a:lnSpc>
                <a:spcPct val="100000"/>
              </a:lnSpc>
              <a:spcBef>
                <a:spcPts val="95"/>
              </a:spcBef>
            </a:pPr>
            <a:r>
              <a:rPr lang="en-US" sz="1600" b="1" spc="-30" dirty="0">
                <a:solidFill>
                  <a:srgbClr val="595959"/>
                </a:solidFill>
                <a:latin typeface="Arial"/>
                <a:cs typeface="Arial"/>
              </a:rPr>
              <a:t>Social Sciences</a:t>
            </a:r>
            <a:endParaRPr sz="1100" dirty="0">
              <a:latin typeface="Arial Narrow"/>
              <a:cs typeface="Arial Narrow"/>
            </a:endParaRPr>
          </a:p>
        </p:txBody>
      </p:sp>
      <p:sp>
        <p:nvSpPr>
          <p:cNvPr id="10" name="object 8">
            <a:extLst>
              <a:ext uri="{FF2B5EF4-FFF2-40B4-BE49-F238E27FC236}">
                <a16:creationId xmlns:a16="http://schemas.microsoft.com/office/drawing/2014/main" id="{2611948E-7B8E-7546-6AC4-03E66AF20464}"/>
              </a:ext>
            </a:extLst>
          </p:cNvPr>
          <p:cNvSpPr txBox="1"/>
          <p:nvPr/>
        </p:nvSpPr>
        <p:spPr>
          <a:xfrm>
            <a:off x="10059669" y="2273587"/>
            <a:ext cx="1675131" cy="517449"/>
          </a:xfrm>
          <a:prstGeom prst="rect">
            <a:avLst/>
          </a:prstGeom>
        </p:spPr>
        <p:txBody>
          <a:bodyPr vert="horz" wrap="square" lIns="0" tIns="12065" rIns="0" bIns="0" rtlCol="0">
            <a:spAutoFit/>
          </a:bodyPr>
          <a:lstStyle/>
          <a:p>
            <a:pPr marL="205740" marR="5080" indent="-193675" algn="ctr">
              <a:lnSpc>
                <a:spcPct val="100000"/>
              </a:lnSpc>
              <a:spcBef>
                <a:spcPts val="95"/>
              </a:spcBef>
            </a:pPr>
            <a:r>
              <a:rPr lang="tr-TR" sz="1600" b="1" spc="-30" dirty="0" err="1">
                <a:solidFill>
                  <a:srgbClr val="595959"/>
                </a:solidFill>
                <a:latin typeface="Arial"/>
                <a:cs typeface="Arial"/>
              </a:rPr>
              <a:t>Faculty</a:t>
            </a:r>
            <a:r>
              <a:rPr lang="tr-TR" sz="1600" b="1" spc="-30" dirty="0">
                <a:solidFill>
                  <a:srgbClr val="595959"/>
                </a:solidFill>
                <a:latin typeface="Arial"/>
                <a:cs typeface="Arial"/>
              </a:rPr>
              <a:t> of </a:t>
            </a:r>
          </a:p>
          <a:p>
            <a:pPr marL="205740" marR="5080" indent="-193675" algn="ctr">
              <a:lnSpc>
                <a:spcPct val="100000"/>
              </a:lnSpc>
              <a:spcBef>
                <a:spcPts val="95"/>
              </a:spcBef>
            </a:pPr>
            <a:r>
              <a:rPr lang="tr-TR" sz="1600" b="1" spc="-30" dirty="0" err="1">
                <a:solidFill>
                  <a:srgbClr val="595959"/>
                </a:solidFill>
                <a:latin typeface="Arial"/>
                <a:cs typeface="Arial"/>
              </a:rPr>
              <a:t>Communication</a:t>
            </a:r>
            <a:endParaRPr sz="1600" b="1" spc="-30" dirty="0">
              <a:solidFill>
                <a:srgbClr val="595959"/>
              </a:solidFill>
              <a:latin typeface="Arial"/>
              <a:cs typeface="Arial"/>
            </a:endParaRPr>
          </a:p>
        </p:txBody>
      </p:sp>
      <p:sp>
        <p:nvSpPr>
          <p:cNvPr id="11" name="object 9">
            <a:extLst>
              <a:ext uri="{FF2B5EF4-FFF2-40B4-BE49-F238E27FC236}">
                <a16:creationId xmlns:a16="http://schemas.microsoft.com/office/drawing/2014/main" id="{012A2373-B28F-0716-9F7B-1A60A5A8F79B}"/>
              </a:ext>
            </a:extLst>
          </p:cNvPr>
          <p:cNvSpPr txBox="1"/>
          <p:nvPr/>
        </p:nvSpPr>
        <p:spPr>
          <a:xfrm>
            <a:off x="474980" y="3011662"/>
            <a:ext cx="1210310" cy="364843"/>
          </a:xfrm>
          <a:prstGeom prst="rect">
            <a:avLst/>
          </a:prstGeom>
        </p:spPr>
        <p:txBody>
          <a:bodyPr vert="horz" wrap="square" lIns="0" tIns="13335" rIns="0" bIns="0" rtlCol="0">
            <a:spAutoFit/>
          </a:bodyPr>
          <a:lstStyle/>
          <a:p>
            <a:pPr marL="180340" indent="-167640">
              <a:lnSpc>
                <a:spcPct val="100000"/>
              </a:lnSpc>
              <a:spcBef>
                <a:spcPts val="105"/>
              </a:spcBef>
              <a:buFont typeface="Arial"/>
              <a:buChar char="•"/>
              <a:tabLst>
                <a:tab pos="180340" algn="l"/>
              </a:tabLst>
            </a:pPr>
            <a:r>
              <a:rPr lang="tr-TR" sz="1100" spc="90" dirty="0" err="1">
                <a:latin typeface="Arial Narrow"/>
                <a:cs typeface="Arial Narrow"/>
              </a:rPr>
              <a:t>Founded</a:t>
            </a:r>
            <a:r>
              <a:rPr lang="tr-TR" sz="1100" spc="90" dirty="0">
                <a:latin typeface="Arial Narrow"/>
                <a:cs typeface="Arial Narrow"/>
              </a:rPr>
              <a:t> in 2021</a:t>
            </a:r>
          </a:p>
          <a:p>
            <a:pPr marL="180340" indent="-167640">
              <a:lnSpc>
                <a:spcPct val="100000"/>
              </a:lnSpc>
              <a:spcBef>
                <a:spcPts val="105"/>
              </a:spcBef>
              <a:buFont typeface="Arial"/>
              <a:buChar char="•"/>
              <a:tabLst>
                <a:tab pos="180340" algn="l"/>
              </a:tabLst>
            </a:pPr>
            <a:r>
              <a:rPr lang="tr-TR" sz="1100" spc="90" dirty="0" err="1">
                <a:latin typeface="Arial Narrow"/>
                <a:cs typeface="Arial Narrow"/>
              </a:rPr>
              <a:t>In</a:t>
            </a:r>
            <a:r>
              <a:rPr lang="tr-TR" sz="1100" spc="90" dirty="0">
                <a:latin typeface="Arial Narrow"/>
                <a:cs typeface="Arial Narrow"/>
              </a:rPr>
              <a:t> Vadi </a:t>
            </a:r>
            <a:r>
              <a:rPr lang="tr-TR" sz="1100" spc="90" dirty="0" err="1">
                <a:latin typeface="Arial Narrow"/>
                <a:cs typeface="Arial Narrow"/>
              </a:rPr>
              <a:t>Campus</a:t>
            </a:r>
            <a:r>
              <a:rPr lang="tr-TR" sz="1100" spc="90" dirty="0">
                <a:latin typeface="Arial Narrow"/>
                <a:cs typeface="Arial Narrow"/>
              </a:rPr>
              <a:t>.</a:t>
            </a:r>
            <a:endParaRPr sz="1100" dirty="0">
              <a:latin typeface="Arial Narrow"/>
              <a:cs typeface="Arial Narrow"/>
            </a:endParaRPr>
          </a:p>
        </p:txBody>
      </p:sp>
      <p:sp>
        <p:nvSpPr>
          <p:cNvPr id="13" name="object 11">
            <a:extLst>
              <a:ext uri="{FF2B5EF4-FFF2-40B4-BE49-F238E27FC236}">
                <a16:creationId xmlns:a16="http://schemas.microsoft.com/office/drawing/2014/main" id="{259B7258-D7F5-F6DD-57C4-EC66297B2094}"/>
              </a:ext>
            </a:extLst>
          </p:cNvPr>
          <p:cNvSpPr txBox="1"/>
          <p:nvPr/>
        </p:nvSpPr>
        <p:spPr>
          <a:xfrm>
            <a:off x="2842386" y="3011662"/>
            <a:ext cx="1210945" cy="364843"/>
          </a:xfrm>
          <a:prstGeom prst="rect">
            <a:avLst/>
          </a:prstGeom>
        </p:spPr>
        <p:txBody>
          <a:bodyPr vert="horz" wrap="square" lIns="0" tIns="13335" rIns="0" bIns="0" rtlCol="0">
            <a:spAutoFit/>
          </a:bodyPr>
          <a:lstStyle/>
          <a:p>
            <a:pPr marL="180975" indent="-168275">
              <a:lnSpc>
                <a:spcPct val="100000"/>
              </a:lnSpc>
              <a:spcBef>
                <a:spcPts val="105"/>
              </a:spcBef>
              <a:buFont typeface="Arial"/>
              <a:buChar char="•"/>
              <a:tabLst>
                <a:tab pos="180975" algn="l"/>
              </a:tabLst>
            </a:pPr>
            <a:r>
              <a:rPr lang="tr-TR" sz="1100" spc="90" dirty="0" err="1">
                <a:latin typeface="Arial Narrow"/>
                <a:cs typeface="Arial Narrow"/>
              </a:rPr>
              <a:t>Founded</a:t>
            </a:r>
            <a:r>
              <a:rPr lang="tr-TR" sz="1100" spc="90" dirty="0">
                <a:latin typeface="Arial Narrow"/>
                <a:cs typeface="Arial Narrow"/>
              </a:rPr>
              <a:t> in 2017</a:t>
            </a:r>
          </a:p>
          <a:p>
            <a:pPr marL="180975" indent="-168275">
              <a:lnSpc>
                <a:spcPct val="100000"/>
              </a:lnSpc>
              <a:spcBef>
                <a:spcPts val="105"/>
              </a:spcBef>
              <a:buFont typeface="Arial"/>
              <a:buChar char="•"/>
              <a:tabLst>
                <a:tab pos="180975" algn="l"/>
              </a:tabLst>
            </a:pPr>
            <a:r>
              <a:rPr lang="tr-TR" sz="1100" spc="90" dirty="0" err="1">
                <a:latin typeface="Arial Narrow"/>
                <a:cs typeface="Arial Narrow"/>
              </a:rPr>
              <a:t>In</a:t>
            </a:r>
            <a:r>
              <a:rPr lang="tr-TR" sz="1100" spc="90" dirty="0">
                <a:latin typeface="Arial Narrow"/>
                <a:cs typeface="Arial Narrow"/>
              </a:rPr>
              <a:t> Vadi </a:t>
            </a:r>
            <a:r>
              <a:rPr lang="tr-TR" sz="1100" spc="90" dirty="0" err="1">
                <a:latin typeface="Arial Narrow"/>
                <a:cs typeface="Arial Narrow"/>
              </a:rPr>
              <a:t>Campus</a:t>
            </a:r>
            <a:r>
              <a:rPr lang="tr-TR" sz="1100" spc="90" dirty="0">
                <a:latin typeface="Arial Narrow"/>
                <a:cs typeface="Arial Narrow"/>
              </a:rPr>
              <a:t>.</a:t>
            </a:r>
            <a:endParaRPr sz="1100" dirty="0">
              <a:latin typeface="Arial Narrow"/>
              <a:cs typeface="Arial Narrow"/>
            </a:endParaRPr>
          </a:p>
        </p:txBody>
      </p:sp>
      <p:sp>
        <p:nvSpPr>
          <p:cNvPr id="15" name="object 13">
            <a:extLst>
              <a:ext uri="{FF2B5EF4-FFF2-40B4-BE49-F238E27FC236}">
                <a16:creationId xmlns:a16="http://schemas.microsoft.com/office/drawing/2014/main" id="{7EA81B62-D021-B1BC-C0A8-52B3A27366D9}"/>
              </a:ext>
            </a:extLst>
          </p:cNvPr>
          <p:cNvSpPr txBox="1"/>
          <p:nvPr/>
        </p:nvSpPr>
        <p:spPr>
          <a:xfrm>
            <a:off x="5252381" y="3069793"/>
            <a:ext cx="1766486" cy="364202"/>
          </a:xfrm>
          <a:prstGeom prst="rect">
            <a:avLst/>
          </a:prstGeom>
        </p:spPr>
        <p:txBody>
          <a:bodyPr vert="horz" wrap="square" lIns="0" tIns="12700" rIns="0" bIns="0" rtlCol="0">
            <a:spAutoFit/>
          </a:bodyPr>
          <a:lstStyle/>
          <a:p>
            <a:pPr marL="180975" indent="-168275">
              <a:lnSpc>
                <a:spcPct val="100000"/>
              </a:lnSpc>
              <a:spcBef>
                <a:spcPts val="100"/>
              </a:spcBef>
              <a:buFont typeface="Arial"/>
              <a:buChar char="•"/>
              <a:tabLst>
                <a:tab pos="180975" algn="l"/>
              </a:tabLst>
            </a:pPr>
            <a:r>
              <a:rPr lang="tr-TR" sz="1100" spc="65" dirty="0" err="1">
                <a:latin typeface="Arial Narrow"/>
                <a:cs typeface="Arial Narrow"/>
              </a:rPr>
              <a:t>Founded</a:t>
            </a:r>
            <a:r>
              <a:rPr lang="tr-TR" sz="1100" spc="65" dirty="0">
                <a:latin typeface="Arial Narrow"/>
                <a:cs typeface="Arial Narrow"/>
              </a:rPr>
              <a:t> in 2017.</a:t>
            </a:r>
          </a:p>
          <a:p>
            <a:pPr marL="180975" indent="-168275">
              <a:lnSpc>
                <a:spcPct val="100000"/>
              </a:lnSpc>
              <a:spcBef>
                <a:spcPts val="100"/>
              </a:spcBef>
              <a:buFont typeface="Arial"/>
              <a:buChar char="•"/>
              <a:tabLst>
                <a:tab pos="180975" algn="l"/>
              </a:tabLst>
            </a:pPr>
            <a:r>
              <a:rPr lang="tr-TR" sz="1100" spc="65" dirty="0" err="1">
                <a:latin typeface="Arial Narrow"/>
                <a:cs typeface="Arial Narrow"/>
              </a:rPr>
              <a:t>In</a:t>
            </a:r>
            <a:r>
              <a:rPr lang="tr-TR" sz="1100" spc="65" dirty="0">
                <a:latin typeface="Arial Narrow"/>
                <a:cs typeface="Arial Narrow"/>
              </a:rPr>
              <a:t> Vadi </a:t>
            </a:r>
            <a:r>
              <a:rPr lang="tr-TR" sz="1100" spc="65" dirty="0" err="1">
                <a:latin typeface="Arial Narrow"/>
                <a:cs typeface="Arial Narrow"/>
              </a:rPr>
              <a:t>Campus</a:t>
            </a:r>
            <a:r>
              <a:rPr lang="tr-TR" sz="1100" spc="65" dirty="0">
                <a:latin typeface="Arial Narrow"/>
                <a:cs typeface="Arial Narrow"/>
              </a:rPr>
              <a:t>.</a:t>
            </a:r>
            <a:endParaRPr sz="1100" dirty="0">
              <a:latin typeface="Arial Narrow"/>
              <a:cs typeface="Arial Narrow"/>
            </a:endParaRPr>
          </a:p>
        </p:txBody>
      </p:sp>
      <p:sp>
        <p:nvSpPr>
          <p:cNvPr id="16" name="object 14">
            <a:extLst>
              <a:ext uri="{FF2B5EF4-FFF2-40B4-BE49-F238E27FC236}">
                <a16:creationId xmlns:a16="http://schemas.microsoft.com/office/drawing/2014/main" id="{5B13F4BA-99B4-6640-FC19-17DA653F41EB}"/>
              </a:ext>
            </a:extLst>
          </p:cNvPr>
          <p:cNvSpPr txBox="1"/>
          <p:nvPr/>
        </p:nvSpPr>
        <p:spPr>
          <a:xfrm>
            <a:off x="7594389" y="3129060"/>
            <a:ext cx="1778212" cy="364202"/>
          </a:xfrm>
          <a:prstGeom prst="rect">
            <a:avLst/>
          </a:prstGeom>
        </p:spPr>
        <p:txBody>
          <a:bodyPr vert="horz" wrap="square" lIns="0" tIns="12700" rIns="0" bIns="0" rtlCol="0">
            <a:spAutoFit/>
          </a:bodyPr>
          <a:lstStyle/>
          <a:p>
            <a:pPr marL="180975" indent="-168275">
              <a:lnSpc>
                <a:spcPct val="100000"/>
              </a:lnSpc>
              <a:spcBef>
                <a:spcPts val="100"/>
              </a:spcBef>
              <a:buFont typeface="Arial"/>
              <a:buChar char="•"/>
              <a:tabLst>
                <a:tab pos="180975" algn="l"/>
              </a:tabLst>
            </a:pPr>
            <a:r>
              <a:rPr lang="tr-TR" sz="1100" spc="65" dirty="0" err="1">
                <a:latin typeface="Arial Narrow"/>
                <a:cs typeface="Arial Narrow"/>
              </a:rPr>
              <a:t>Founded</a:t>
            </a:r>
            <a:r>
              <a:rPr lang="tr-TR" sz="1100" spc="65" dirty="0">
                <a:latin typeface="Arial Narrow"/>
                <a:cs typeface="Arial Narrow"/>
              </a:rPr>
              <a:t> in 2017.</a:t>
            </a:r>
          </a:p>
          <a:p>
            <a:pPr marL="180975" indent="-168275">
              <a:lnSpc>
                <a:spcPct val="100000"/>
              </a:lnSpc>
              <a:spcBef>
                <a:spcPts val="100"/>
              </a:spcBef>
              <a:buFont typeface="Arial"/>
              <a:buChar char="•"/>
              <a:tabLst>
                <a:tab pos="180975" algn="l"/>
              </a:tabLst>
            </a:pPr>
            <a:r>
              <a:rPr lang="tr-TR" sz="1100" spc="65" dirty="0" err="1">
                <a:latin typeface="Arial Narrow"/>
                <a:cs typeface="Arial Narrow"/>
              </a:rPr>
              <a:t>In</a:t>
            </a:r>
            <a:r>
              <a:rPr lang="tr-TR" sz="1100" spc="65" dirty="0">
                <a:latin typeface="Arial Narrow"/>
                <a:cs typeface="Arial Narrow"/>
              </a:rPr>
              <a:t> Vadi </a:t>
            </a:r>
            <a:r>
              <a:rPr lang="tr-TR" sz="1100" spc="65" dirty="0" err="1">
                <a:latin typeface="Arial Narrow"/>
                <a:cs typeface="Arial Narrow"/>
              </a:rPr>
              <a:t>Campus</a:t>
            </a:r>
            <a:r>
              <a:rPr lang="tr-TR" sz="1100" spc="65" dirty="0">
                <a:latin typeface="Arial Narrow"/>
                <a:cs typeface="Arial Narrow"/>
              </a:rPr>
              <a:t>.</a:t>
            </a:r>
            <a:endParaRPr sz="1100" dirty="0">
              <a:latin typeface="Arial Narrow"/>
              <a:cs typeface="Arial Narrow"/>
            </a:endParaRPr>
          </a:p>
        </p:txBody>
      </p:sp>
      <p:sp>
        <p:nvSpPr>
          <p:cNvPr id="18" name="object 16">
            <a:extLst>
              <a:ext uri="{FF2B5EF4-FFF2-40B4-BE49-F238E27FC236}">
                <a16:creationId xmlns:a16="http://schemas.microsoft.com/office/drawing/2014/main" id="{9DA7EA67-64CB-8E68-1647-1014FB029E3E}"/>
              </a:ext>
            </a:extLst>
          </p:cNvPr>
          <p:cNvSpPr txBox="1"/>
          <p:nvPr/>
        </p:nvSpPr>
        <p:spPr>
          <a:xfrm>
            <a:off x="10097261" y="3061327"/>
            <a:ext cx="1271905" cy="364202"/>
          </a:xfrm>
          <a:prstGeom prst="rect">
            <a:avLst/>
          </a:prstGeom>
        </p:spPr>
        <p:txBody>
          <a:bodyPr vert="horz" wrap="square" lIns="0" tIns="12700" rIns="0" bIns="0" rtlCol="0">
            <a:spAutoFit/>
          </a:bodyPr>
          <a:lstStyle/>
          <a:p>
            <a:pPr marL="180975" indent="-168275">
              <a:lnSpc>
                <a:spcPct val="100000"/>
              </a:lnSpc>
              <a:spcBef>
                <a:spcPts val="100"/>
              </a:spcBef>
              <a:buFont typeface="Arial"/>
              <a:buChar char="•"/>
              <a:tabLst>
                <a:tab pos="180975" algn="l"/>
              </a:tabLst>
            </a:pPr>
            <a:r>
              <a:rPr lang="tr-TR" sz="1100" spc="65" dirty="0" err="1">
                <a:latin typeface="Arial Narrow"/>
                <a:cs typeface="Arial Narrow"/>
              </a:rPr>
              <a:t>Founded</a:t>
            </a:r>
            <a:r>
              <a:rPr lang="tr-TR" sz="1100" spc="65" dirty="0">
                <a:latin typeface="Arial Narrow"/>
                <a:cs typeface="Arial Narrow"/>
              </a:rPr>
              <a:t> in 2021.</a:t>
            </a:r>
          </a:p>
          <a:p>
            <a:pPr marL="180975" indent="-168275">
              <a:lnSpc>
                <a:spcPct val="100000"/>
              </a:lnSpc>
              <a:spcBef>
                <a:spcPts val="100"/>
              </a:spcBef>
              <a:buFont typeface="Arial"/>
              <a:buChar char="•"/>
              <a:tabLst>
                <a:tab pos="180975" algn="l"/>
              </a:tabLst>
            </a:pPr>
            <a:r>
              <a:rPr lang="tr-TR" sz="1100" spc="65" dirty="0" err="1">
                <a:latin typeface="Arial Narrow"/>
                <a:cs typeface="Arial Narrow"/>
              </a:rPr>
              <a:t>In</a:t>
            </a:r>
            <a:r>
              <a:rPr lang="tr-TR" sz="1100" spc="65" dirty="0">
                <a:latin typeface="Arial Narrow"/>
                <a:cs typeface="Arial Narrow"/>
              </a:rPr>
              <a:t> Vadi </a:t>
            </a:r>
            <a:r>
              <a:rPr lang="tr-TR" sz="1100" spc="65" dirty="0" err="1">
                <a:latin typeface="Arial Narrow"/>
                <a:cs typeface="Arial Narrow"/>
              </a:rPr>
              <a:t>Campus</a:t>
            </a:r>
            <a:r>
              <a:rPr lang="tr-TR" sz="1100" spc="65" dirty="0">
                <a:latin typeface="Arial Narrow"/>
                <a:cs typeface="Arial Narrow"/>
              </a:rPr>
              <a:t>.</a:t>
            </a:r>
            <a:endParaRPr lang="tr-TR" sz="1100" dirty="0">
              <a:latin typeface="Arial Narrow"/>
              <a:cs typeface="Arial Narrow"/>
            </a:endParaRPr>
          </a:p>
        </p:txBody>
      </p:sp>
      <p:pic>
        <p:nvPicPr>
          <p:cNvPr id="19" name="object 17">
            <a:extLst>
              <a:ext uri="{FF2B5EF4-FFF2-40B4-BE49-F238E27FC236}">
                <a16:creationId xmlns:a16="http://schemas.microsoft.com/office/drawing/2014/main" id="{06F19F61-D2C5-B330-4CF5-4E71F6F2AF30}"/>
              </a:ext>
            </a:extLst>
          </p:cNvPr>
          <p:cNvPicPr/>
          <p:nvPr/>
        </p:nvPicPr>
        <p:blipFill>
          <a:blip r:embed="rId3" cstate="print">
            <a:duotone>
              <a:schemeClr val="accent1">
                <a:shade val="45000"/>
                <a:satMod val="135000"/>
              </a:schemeClr>
              <a:prstClr val="white"/>
            </a:duotone>
          </a:blip>
          <a:stretch>
            <a:fillRect/>
          </a:stretch>
        </p:blipFill>
        <p:spPr>
          <a:xfrm>
            <a:off x="1129395" y="1617002"/>
            <a:ext cx="455396" cy="510094"/>
          </a:xfrm>
          <a:prstGeom prst="rect">
            <a:avLst/>
          </a:prstGeom>
          <a:noFill/>
        </p:spPr>
      </p:pic>
      <p:pic>
        <p:nvPicPr>
          <p:cNvPr id="20" name="object 18">
            <a:extLst>
              <a:ext uri="{FF2B5EF4-FFF2-40B4-BE49-F238E27FC236}">
                <a16:creationId xmlns:a16="http://schemas.microsoft.com/office/drawing/2014/main" id="{7F27278C-FBFB-FE48-EEBE-9CF6C79B2762}"/>
              </a:ext>
            </a:extLst>
          </p:cNvPr>
          <p:cNvPicPr/>
          <p:nvPr/>
        </p:nvPicPr>
        <p:blipFill>
          <a:blip r:embed="rId4" cstate="print">
            <a:duotone>
              <a:schemeClr val="accent1">
                <a:shade val="45000"/>
                <a:satMod val="135000"/>
              </a:schemeClr>
              <a:prstClr val="white"/>
            </a:duotone>
          </a:blip>
          <a:stretch>
            <a:fillRect/>
          </a:stretch>
        </p:blipFill>
        <p:spPr>
          <a:xfrm>
            <a:off x="3427476" y="1667064"/>
            <a:ext cx="580643" cy="476942"/>
          </a:xfrm>
          <a:prstGeom prst="rect">
            <a:avLst/>
          </a:prstGeom>
          <a:noFill/>
        </p:spPr>
      </p:pic>
      <p:pic>
        <p:nvPicPr>
          <p:cNvPr id="21" name="object 19">
            <a:extLst>
              <a:ext uri="{FF2B5EF4-FFF2-40B4-BE49-F238E27FC236}">
                <a16:creationId xmlns:a16="http://schemas.microsoft.com/office/drawing/2014/main" id="{D2F79165-ECD2-4BCD-62C4-6E835DF997C2}"/>
              </a:ext>
            </a:extLst>
          </p:cNvPr>
          <p:cNvPicPr/>
          <p:nvPr/>
        </p:nvPicPr>
        <p:blipFill>
          <a:blip r:embed="rId5" cstate="print">
            <a:duotone>
              <a:schemeClr val="accent1">
                <a:shade val="45000"/>
                <a:satMod val="135000"/>
              </a:schemeClr>
              <a:prstClr val="white"/>
            </a:duotone>
          </a:blip>
          <a:stretch>
            <a:fillRect/>
          </a:stretch>
        </p:blipFill>
        <p:spPr>
          <a:xfrm>
            <a:off x="5837003" y="1667064"/>
            <a:ext cx="478369" cy="481528"/>
          </a:xfrm>
          <a:prstGeom prst="rect">
            <a:avLst/>
          </a:prstGeom>
          <a:noFill/>
        </p:spPr>
      </p:pic>
      <p:pic>
        <p:nvPicPr>
          <p:cNvPr id="22" name="object 20">
            <a:extLst>
              <a:ext uri="{FF2B5EF4-FFF2-40B4-BE49-F238E27FC236}">
                <a16:creationId xmlns:a16="http://schemas.microsoft.com/office/drawing/2014/main" id="{B6FCFFC2-B4BC-109B-0BC7-B3D9A6E66AF9}"/>
              </a:ext>
            </a:extLst>
          </p:cNvPr>
          <p:cNvPicPr/>
          <p:nvPr/>
        </p:nvPicPr>
        <p:blipFill>
          <a:blip r:embed="rId6" cstate="print">
            <a:duotone>
              <a:schemeClr val="accent1">
                <a:shade val="45000"/>
                <a:satMod val="135000"/>
              </a:schemeClr>
              <a:prstClr val="white"/>
            </a:duotone>
          </a:blip>
          <a:stretch>
            <a:fillRect/>
          </a:stretch>
        </p:blipFill>
        <p:spPr>
          <a:xfrm>
            <a:off x="8144395" y="1702088"/>
            <a:ext cx="464596" cy="463296"/>
          </a:xfrm>
          <a:prstGeom prst="rect">
            <a:avLst/>
          </a:prstGeom>
          <a:noFill/>
        </p:spPr>
      </p:pic>
      <p:pic>
        <p:nvPicPr>
          <p:cNvPr id="23" name="object 21">
            <a:extLst>
              <a:ext uri="{FF2B5EF4-FFF2-40B4-BE49-F238E27FC236}">
                <a16:creationId xmlns:a16="http://schemas.microsoft.com/office/drawing/2014/main" id="{EA1A0986-07E7-3C6F-EB73-38A28CB40C88}"/>
              </a:ext>
            </a:extLst>
          </p:cNvPr>
          <p:cNvPicPr/>
          <p:nvPr/>
        </p:nvPicPr>
        <p:blipFill>
          <a:blip r:embed="rId7" cstate="print">
            <a:duotone>
              <a:schemeClr val="accent1">
                <a:shade val="45000"/>
                <a:satMod val="135000"/>
              </a:schemeClr>
              <a:prstClr val="white"/>
            </a:duotone>
          </a:blip>
          <a:stretch>
            <a:fillRect/>
          </a:stretch>
        </p:blipFill>
        <p:spPr>
          <a:xfrm>
            <a:off x="10415016" y="1653321"/>
            <a:ext cx="861059" cy="595884"/>
          </a:xfrm>
          <a:prstGeom prst="rect">
            <a:avLst/>
          </a:prstGeom>
          <a:noFill/>
        </p:spPr>
      </p:pic>
      <p:sp>
        <p:nvSpPr>
          <p:cNvPr id="24" name="object 22">
            <a:extLst>
              <a:ext uri="{FF2B5EF4-FFF2-40B4-BE49-F238E27FC236}">
                <a16:creationId xmlns:a16="http://schemas.microsoft.com/office/drawing/2014/main" id="{064B9A44-9158-BEA7-1F9E-D5C81BECC6AF}"/>
              </a:ext>
            </a:extLst>
          </p:cNvPr>
          <p:cNvSpPr txBox="1"/>
          <p:nvPr/>
        </p:nvSpPr>
        <p:spPr>
          <a:xfrm>
            <a:off x="1644988" y="4505316"/>
            <a:ext cx="1861820" cy="776495"/>
          </a:xfrm>
          <a:prstGeom prst="rect">
            <a:avLst/>
          </a:prstGeom>
        </p:spPr>
        <p:txBody>
          <a:bodyPr vert="horz" wrap="square" lIns="0" tIns="12065" rIns="0" bIns="0" rtlCol="0">
            <a:spAutoFit/>
          </a:bodyPr>
          <a:lstStyle/>
          <a:p>
            <a:pPr marL="206375" algn="ctr">
              <a:lnSpc>
                <a:spcPct val="100000"/>
              </a:lnSpc>
              <a:spcBef>
                <a:spcPts val="95"/>
              </a:spcBef>
            </a:pPr>
            <a:r>
              <a:rPr lang="en-US" sz="1600" b="1" spc="-30" dirty="0">
                <a:solidFill>
                  <a:srgbClr val="595959"/>
                </a:solidFill>
                <a:latin typeface="Arial"/>
                <a:cs typeface="Arial"/>
              </a:rPr>
              <a:t>Faculty of</a:t>
            </a:r>
            <a:r>
              <a:rPr lang="tr-TR" sz="1600" b="1" spc="-30" dirty="0">
                <a:solidFill>
                  <a:srgbClr val="595959"/>
                </a:solidFill>
                <a:latin typeface="Arial"/>
                <a:cs typeface="Arial"/>
              </a:rPr>
              <a:t> </a:t>
            </a:r>
          </a:p>
          <a:p>
            <a:pPr marL="206375" algn="ctr">
              <a:lnSpc>
                <a:spcPct val="100000"/>
              </a:lnSpc>
              <a:spcBef>
                <a:spcPts val="95"/>
              </a:spcBef>
            </a:pPr>
            <a:r>
              <a:rPr lang="en-US" sz="1600" b="1" spc="-30" dirty="0">
                <a:solidFill>
                  <a:srgbClr val="595959"/>
                </a:solidFill>
                <a:latin typeface="Arial"/>
                <a:cs typeface="Arial"/>
              </a:rPr>
              <a:t>Humanities and </a:t>
            </a:r>
            <a:endParaRPr lang="tr-TR" sz="1600" b="1" spc="-30" dirty="0">
              <a:solidFill>
                <a:srgbClr val="595959"/>
              </a:solidFill>
              <a:latin typeface="Arial"/>
              <a:cs typeface="Arial"/>
            </a:endParaRPr>
          </a:p>
          <a:p>
            <a:pPr marL="206375" algn="ctr">
              <a:lnSpc>
                <a:spcPct val="100000"/>
              </a:lnSpc>
              <a:spcBef>
                <a:spcPts val="95"/>
              </a:spcBef>
            </a:pPr>
            <a:r>
              <a:rPr lang="en-US" sz="1600" b="1" spc="-30" dirty="0">
                <a:solidFill>
                  <a:srgbClr val="595959"/>
                </a:solidFill>
                <a:latin typeface="Arial"/>
                <a:cs typeface="Arial"/>
              </a:rPr>
              <a:t>Social Sciences</a:t>
            </a:r>
            <a:endParaRPr sz="1600" b="1" spc="-30" dirty="0">
              <a:solidFill>
                <a:srgbClr val="595959"/>
              </a:solidFill>
              <a:latin typeface="Arial"/>
              <a:cs typeface="Arial"/>
            </a:endParaRPr>
          </a:p>
        </p:txBody>
      </p:sp>
      <p:sp>
        <p:nvSpPr>
          <p:cNvPr id="25" name="object 23">
            <a:extLst>
              <a:ext uri="{FF2B5EF4-FFF2-40B4-BE49-F238E27FC236}">
                <a16:creationId xmlns:a16="http://schemas.microsoft.com/office/drawing/2014/main" id="{591DE1D2-45DD-2AB7-6579-D81685D1E047}"/>
              </a:ext>
            </a:extLst>
          </p:cNvPr>
          <p:cNvSpPr txBox="1"/>
          <p:nvPr/>
        </p:nvSpPr>
        <p:spPr>
          <a:xfrm>
            <a:off x="3927812" y="4522250"/>
            <a:ext cx="2019935" cy="750847"/>
          </a:xfrm>
          <a:prstGeom prst="rect">
            <a:avLst/>
          </a:prstGeom>
        </p:spPr>
        <p:txBody>
          <a:bodyPr vert="horz" wrap="square" lIns="0" tIns="12065" rIns="0" bIns="0" rtlCol="0">
            <a:spAutoFit/>
          </a:bodyPr>
          <a:lstStyle/>
          <a:p>
            <a:pPr marL="205740" marR="5080" indent="-193675" algn="ctr">
              <a:lnSpc>
                <a:spcPct val="100000"/>
              </a:lnSpc>
              <a:spcBef>
                <a:spcPts val="95"/>
              </a:spcBef>
            </a:pPr>
            <a:r>
              <a:rPr lang="en-US" sz="1600" b="1" spc="-30" dirty="0">
                <a:solidFill>
                  <a:srgbClr val="595959"/>
                </a:solidFill>
                <a:latin typeface="Arial"/>
                <a:cs typeface="Arial"/>
              </a:rPr>
              <a:t>Faculty of</a:t>
            </a:r>
            <a:r>
              <a:rPr lang="tr-TR" sz="1600" b="1" spc="-30" dirty="0">
                <a:solidFill>
                  <a:srgbClr val="595959"/>
                </a:solidFill>
                <a:latin typeface="Arial"/>
                <a:cs typeface="Arial"/>
              </a:rPr>
              <a:t> </a:t>
            </a:r>
            <a:r>
              <a:rPr lang="en-US" sz="1600" b="1" spc="-30" dirty="0">
                <a:solidFill>
                  <a:srgbClr val="595959"/>
                </a:solidFill>
                <a:latin typeface="Arial"/>
                <a:cs typeface="Arial"/>
              </a:rPr>
              <a:t>Engineering and Natural Sciences</a:t>
            </a:r>
            <a:endParaRPr sz="1100" dirty="0">
              <a:latin typeface="Arial Narrow"/>
              <a:cs typeface="Arial Narrow"/>
            </a:endParaRPr>
          </a:p>
        </p:txBody>
      </p:sp>
      <p:sp>
        <p:nvSpPr>
          <p:cNvPr id="26" name="object 24">
            <a:extLst>
              <a:ext uri="{FF2B5EF4-FFF2-40B4-BE49-F238E27FC236}">
                <a16:creationId xmlns:a16="http://schemas.microsoft.com/office/drawing/2014/main" id="{9AEDDDB5-2F65-7AEC-E6CD-B18AA12F004E}"/>
              </a:ext>
            </a:extLst>
          </p:cNvPr>
          <p:cNvSpPr txBox="1"/>
          <p:nvPr/>
        </p:nvSpPr>
        <p:spPr>
          <a:xfrm>
            <a:off x="6479794" y="4496850"/>
            <a:ext cx="1583055" cy="517449"/>
          </a:xfrm>
          <a:prstGeom prst="rect">
            <a:avLst/>
          </a:prstGeom>
        </p:spPr>
        <p:txBody>
          <a:bodyPr vert="horz" wrap="square" lIns="0" tIns="12065" rIns="0" bIns="0" rtlCol="0">
            <a:spAutoFit/>
          </a:bodyPr>
          <a:lstStyle/>
          <a:p>
            <a:pPr marL="205740" marR="5080" indent="-193675" algn="ctr">
              <a:lnSpc>
                <a:spcPct val="100000"/>
              </a:lnSpc>
              <a:spcBef>
                <a:spcPts val="95"/>
              </a:spcBef>
            </a:pPr>
            <a:r>
              <a:rPr lang="tr-TR" sz="1600" b="1" spc="-30" dirty="0" err="1">
                <a:solidFill>
                  <a:srgbClr val="595959"/>
                </a:solidFill>
                <a:latin typeface="Arial"/>
                <a:cs typeface="Arial"/>
              </a:rPr>
              <a:t>Faculty</a:t>
            </a:r>
            <a:r>
              <a:rPr lang="tr-TR" sz="1600" b="1" spc="-30" dirty="0">
                <a:solidFill>
                  <a:srgbClr val="595959"/>
                </a:solidFill>
                <a:latin typeface="Arial"/>
                <a:cs typeface="Arial"/>
              </a:rPr>
              <a:t> of </a:t>
            </a:r>
          </a:p>
          <a:p>
            <a:pPr marL="205740" marR="5080" indent="-193675" algn="ctr">
              <a:lnSpc>
                <a:spcPct val="100000"/>
              </a:lnSpc>
              <a:spcBef>
                <a:spcPts val="95"/>
              </a:spcBef>
            </a:pPr>
            <a:r>
              <a:rPr lang="tr-TR" sz="1600" b="1" spc="-30" dirty="0" err="1">
                <a:solidFill>
                  <a:srgbClr val="595959"/>
                </a:solidFill>
                <a:latin typeface="Arial"/>
                <a:cs typeface="Arial"/>
              </a:rPr>
              <a:t>Health</a:t>
            </a:r>
            <a:r>
              <a:rPr lang="tr-TR" sz="1600" b="1" spc="-30" dirty="0">
                <a:solidFill>
                  <a:srgbClr val="595959"/>
                </a:solidFill>
                <a:latin typeface="Arial"/>
                <a:cs typeface="Arial"/>
              </a:rPr>
              <a:t> </a:t>
            </a:r>
            <a:r>
              <a:rPr lang="tr-TR" sz="1600" b="1" spc="-30" dirty="0" err="1">
                <a:solidFill>
                  <a:srgbClr val="595959"/>
                </a:solidFill>
                <a:latin typeface="Arial"/>
                <a:cs typeface="Arial"/>
              </a:rPr>
              <a:t>Sciences</a:t>
            </a:r>
            <a:endParaRPr sz="1100" dirty="0">
              <a:latin typeface="Arial Narrow"/>
              <a:cs typeface="Arial Narrow"/>
            </a:endParaRPr>
          </a:p>
        </p:txBody>
      </p:sp>
      <p:sp>
        <p:nvSpPr>
          <p:cNvPr id="27" name="object 25">
            <a:extLst>
              <a:ext uri="{FF2B5EF4-FFF2-40B4-BE49-F238E27FC236}">
                <a16:creationId xmlns:a16="http://schemas.microsoft.com/office/drawing/2014/main" id="{C4D61029-CD06-6BAA-4494-FCC8ABA46ABE}"/>
              </a:ext>
            </a:extLst>
          </p:cNvPr>
          <p:cNvSpPr txBox="1"/>
          <p:nvPr/>
        </p:nvSpPr>
        <p:spPr>
          <a:xfrm>
            <a:off x="8842206" y="4530716"/>
            <a:ext cx="1868128" cy="517449"/>
          </a:xfrm>
          <a:prstGeom prst="rect">
            <a:avLst/>
          </a:prstGeom>
        </p:spPr>
        <p:txBody>
          <a:bodyPr vert="horz" wrap="square" lIns="0" tIns="12065" rIns="0" bIns="0" rtlCol="0">
            <a:spAutoFit/>
          </a:bodyPr>
          <a:lstStyle/>
          <a:p>
            <a:pPr marL="205740" marR="5080" indent="-193675" algn="ctr">
              <a:lnSpc>
                <a:spcPct val="100000"/>
              </a:lnSpc>
              <a:spcBef>
                <a:spcPts val="95"/>
              </a:spcBef>
            </a:pPr>
            <a:r>
              <a:rPr lang="tr-TR" sz="1600" b="1" spc="-30" dirty="0" err="1">
                <a:solidFill>
                  <a:srgbClr val="595959"/>
                </a:solidFill>
                <a:latin typeface="Arial"/>
                <a:cs typeface="Arial"/>
              </a:rPr>
              <a:t>Faculty</a:t>
            </a:r>
            <a:r>
              <a:rPr lang="tr-TR" sz="1600" b="1" spc="-30" dirty="0">
                <a:solidFill>
                  <a:srgbClr val="595959"/>
                </a:solidFill>
                <a:latin typeface="Arial"/>
                <a:cs typeface="Arial"/>
              </a:rPr>
              <a:t> of </a:t>
            </a:r>
          </a:p>
          <a:p>
            <a:pPr marL="205740" marR="5080" indent="-193675" algn="ctr">
              <a:lnSpc>
                <a:spcPct val="100000"/>
              </a:lnSpc>
              <a:spcBef>
                <a:spcPts val="95"/>
              </a:spcBef>
            </a:pPr>
            <a:r>
              <a:rPr lang="tr-TR" sz="1600" b="1" spc="-30" dirty="0" err="1">
                <a:solidFill>
                  <a:srgbClr val="595959"/>
                </a:solidFill>
                <a:latin typeface="Arial"/>
                <a:cs typeface="Arial"/>
              </a:rPr>
              <a:t>Medicine</a:t>
            </a:r>
            <a:endParaRPr sz="1600" b="1" spc="-30" dirty="0">
              <a:solidFill>
                <a:srgbClr val="595959"/>
              </a:solidFill>
              <a:latin typeface="Arial"/>
              <a:cs typeface="Arial"/>
            </a:endParaRPr>
          </a:p>
        </p:txBody>
      </p:sp>
      <p:sp>
        <p:nvSpPr>
          <p:cNvPr id="28" name="object 26">
            <a:extLst>
              <a:ext uri="{FF2B5EF4-FFF2-40B4-BE49-F238E27FC236}">
                <a16:creationId xmlns:a16="http://schemas.microsoft.com/office/drawing/2014/main" id="{A40BD80A-AEC4-B1AC-3DA5-6BD478FC970A}"/>
              </a:ext>
            </a:extLst>
          </p:cNvPr>
          <p:cNvSpPr txBox="1"/>
          <p:nvPr/>
        </p:nvSpPr>
        <p:spPr>
          <a:xfrm>
            <a:off x="1958255" y="5408930"/>
            <a:ext cx="1271905" cy="364202"/>
          </a:xfrm>
          <a:prstGeom prst="rect">
            <a:avLst/>
          </a:prstGeom>
        </p:spPr>
        <p:txBody>
          <a:bodyPr vert="horz" wrap="square" lIns="0" tIns="12700" rIns="0" bIns="0" rtlCol="0">
            <a:spAutoFit/>
          </a:bodyPr>
          <a:lstStyle/>
          <a:p>
            <a:pPr marL="180975" indent="-168275">
              <a:lnSpc>
                <a:spcPct val="100000"/>
              </a:lnSpc>
              <a:spcBef>
                <a:spcPts val="100"/>
              </a:spcBef>
              <a:buFont typeface="Arial"/>
              <a:buChar char="•"/>
              <a:tabLst>
                <a:tab pos="180975" algn="l"/>
              </a:tabLst>
            </a:pPr>
            <a:r>
              <a:rPr lang="tr-TR" sz="1100" spc="65" dirty="0" err="1">
                <a:latin typeface="Arial Narrow"/>
                <a:cs typeface="Arial Narrow"/>
              </a:rPr>
              <a:t>Founded</a:t>
            </a:r>
            <a:r>
              <a:rPr lang="tr-TR" sz="1100" spc="65" dirty="0">
                <a:latin typeface="Arial Narrow"/>
                <a:cs typeface="Arial Narrow"/>
              </a:rPr>
              <a:t> in 2018.</a:t>
            </a:r>
          </a:p>
          <a:p>
            <a:pPr marL="180975" indent="-168275">
              <a:lnSpc>
                <a:spcPct val="100000"/>
              </a:lnSpc>
              <a:spcBef>
                <a:spcPts val="100"/>
              </a:spcBef>
              <a:buFont typeface="Arial"/>
              <a:buChar char="•"/>
              <a:tabLst>
                <a:tab pos="180975" algn="l"/>
              </a:tabLst>
            </a:pPr>
            <a:r>
              <a:rPr lang="tr-TR" sz="1100" spc="65" dirty="0" err="1">
                <a:latin typeface="Arial Narrow"/>
                <a:cs typeface="Arial Narrow"/>
              </a:rPr>
              <a:t>In</a:t>
            </a:r>
            <a:r>
              <a:rPr lang="tr-TR" sz="1100" spc="65" dirty="0">
                <a:latin typeface="Arial Narrow"/>
                <a:cs typeface="Arial Narrow"/>
              </a:rPr>
              <a:t> Vadi </a:t>
            </a:r>
            <a:r>
              <a:rPr lang="tr-TR" sz="1100" spc="65" dirty="0" err="1">
                <a:latin typeface="Arial Narrow"/>
                <a:cs typeface="Arial Narrow"/>
              </a:rPr>
              <a:t>Campus</a:t>
            </a:r>
            <a:r>
              <a:rPr lang="tr-TR" sz="1100" spc="65" dirty="0">
                <a:latin typeface="Arial Narrow"/>
                <a:cs typeface="Arial Narrow"/>
              </a:rPr>
              <a:t>.</a:t>
            </a:r>
            <a:endParaRPr lang="tr-TR" sz="1100" dirty="0">
              <a:latin typeface="Arial Narrow"/>
              <a:cs typeface="Arial Narrow"/>
            </a:endParaRPr>
          </a:p>
        </p:txBody>
      </p:sp>
      <p:sp>
        <p:nvSpPr>
          <p:cNvPr id="29" name="object 27">
            <a:extLst>
              <a:ext uri="{FF2B5EF4-FFF2-40B4-BE49-F238E27FC236}">
                <a16:creationId xmlns:a16="http://schemas.microsoft.com/office/drawing/2014/main" id="{27E4EEA2-237F-93CE-F462-1EEF46402472}"/>
              </a:ext>
            </a:extLst>
          </p:cNvPr>
          <p:cNvSpPr txBox="1"/>
          <p:nvPr/>
        </p:nvSpPr>
        <p:spPr>
          <a:xfrm>
            <a:off x="4235958" y="5391997"/>
            <a:ext cx="1271905" cy="364202"/>
          </a:xfrm>
          <a:prstGeom prst="rect">
            <a:avLst/>
          </a:prstGeom>
        </p:spPr>
        <p:txBody>
          <a:bodyPr vert="horz" wrap="square" lIns="0" tIns="12700" rIns="0" bIns="0" rtlCol="0">
            <a:spAutoFit/>
          </a:bodyPr>
          <a:lstStyle/>
          <a:p>
            <a:pPr marL="180975" indent="-168275">
              <a:lnSpc>
                <a:spcPct val="100000"/>
              </a:lnSpc>
              <a:spcBef>
                <a:spcPts val="100"/>
              </a:spcBef>
              <a:buFont typeface="Arial"/>
              <a:buChar char="•"/>
              <a:tabLst>
                <a:tab pos="180975" algn="l"/>
              </a:tabLst>
            </a:pPr>
            <a:r>
              <a:rPr lang="tr-TR" sz="1100" spc="65" dirty="0" err="1">
                <a:latin typeface="Arial Narrow"/>
                <a:cs typeface="Arial Narrow"/>
              </a:rPr>
              <a:t>Founded</a:t>
            </a:r>
            <a:r>
              <a:rPr lang="tr-TR" sz="1100" spc="65" dirty="0">
                <a:latin typeface="Arial Narrow"/>
                <a:cs typeface="Arial Narrow"/>
              </a:rPr>
              <a:t> in 2018.</a:t>
            </a:r>
          </a:p>
          <a:p>
            <a:pPr marL="180975" indent="-168275">
              <a:lnSpc>
                <a:spcPct val="100000"/>
              </a:lnSpc>
              <a:spcBef>
                <a:spcPts val="100"/>
              </a:spcBef>
              <a:buFont typeface="Arial"/>
              <a:buChar char="•"/>
              <a:tabLst>
                <a:tab pos="180975" algn="l"/>
              </a:tabLst>
            </a:pPr>
            <a:r>
              <a:rPr lang="tr-TR" sz="1100" spc="65" dirty="0" err="1">
                <a:latin typeface="Arial Narrow"/>
                <a:cs typeface="Arial Narrow"/>
              </a:rPr>
              <a:t>In</a:t>
            </a:r>
            <a:r>
              <a:rPr lang="tr-TR" sz="1100" spc="65" dirty="0">
                <a:latin typeface="Arial Narrow"/>
                <a:cs typeface="Arial Narrow"/>
              </a:rPr>
              <a:t> Vadi </a:t>
            </a:r>
            <a:r>
              <a:rPr lang="tr-TR" sz="1100" spc="65" dirty="0" err="1">
                <a:latin typeface="Arial Narrow"/>
                <a:cs typeface="Arial Narrow"/>
              </a:rPr>
              <a:t>Campus</a:t>
            </a:r>
            <a:r>
              <a:rPr lang="tr-TR" sz="1100" spc="65" dirty="0">
                <a:latin typeface="Arial Narrow"/>
                <a:cs typeface="Arial Narrow"/>
              </a:rPr>
              <a:t>.</a:t>
            </a:r>
            <a:endParaRPr lang="tr-TR" sz="1100" dirty="0">
              <a:latin typeface="Arial Narrow"/>
              <a:cs typeface="Arial Narrow"/>
            </a:endParaRPr>
          </a:p>
        </p:txBody>
      </p:sp>
      <p:sp>
        <p:nvSpPr>
          <p:cNvPr id="30" name="object 28">
            <a:extLst>
              <a:ext uri="{FF2B5EF4-FFF2-40B4-BE49-F238E27FC236}">
                <a16:creationId xmlns:a16="http://schemas.microsoft.com/office/drawing/2014/main" id="{03071177-5531-8C53-2786-198D0A143419}"/>
              </a:ext>
            </a:extLst>
          </p:cNvPr>
          <p:cNvSpPr txBox="1"/>
          <p:nvPr/>
        </p:nvSpPr>
        <p:spPr>
          <a:xfrm>
            <a:off x="6479794" y="5383530"/>
            <a:ext cx="1483360" cy="364202"/>
          </a:xfrm>
          <a:prstGeom prst="rect">
            <a:avLst/>
          </a:prstGeom>
        </p:spPr>
        <p:txBody>
          <a:bodyPr vert="horz" wrap="square" lIns="0" tIns="12700" rIns="0" bIns="0" rtlCol="0">
            <a:spAutoFit/>
          </a:bodyPr>
          <a:lstStyle/>
          <a:p>
            <a:pPr marL="180975" indent="-168275">
              <a:lnSpc>
                <a:spcPct val="100000"/>
              </a:lnSpc>
              <a:spcBef>
                <a:spcPts val="100"/>
              </a:spcBef>
              <a:buFont typeface="Arial"/>
              <a:buChar char="•"/>
              <a:tabLst>
                <a:tab pos="180975" algn="l"/>
              </a:tabLst>
            </a:pPr>
            <a:r>
              <a:rPr lang="tr-TR" sz="1100" spc="65" dirty="0" err="1">
                <a:latin typeface="Arial Narrow"/>
                <a:cs typeface="Arial Narrow"/>
              </a:rPr>
              <a:t>Founded</a:t>
            </a:r>
            <a:r>
              <a:rPr lang="tr-TR" sz="1100" spc="65" dirty="0">
                <a:latin typeface="Arial Narrow"/>
                <a:cs typeface="Arial Narrow"/>
              </a:rPr>
              <a:t> in 2016.</a:t>
            </a:r>
          </a:p>
          <a:p>
            <a:pPr marL="180975" indent="-168275">
              <a:lnSpc>
                <a:spcPct val="100000"/>
              </a:lnSpc>
              <a:spcBef>
                <a:spcPts val="100"/>
              </a:spcBef>
              <a:buFont typeface="Arial"/>
              <a:buChar char="•"/>
              <a:tabLst>
                <a:tab pos="180975" algn="l"/>
              </a:tabLst>
            </a:pPr>
            <a:r>
              <a:rPr lang="tr-TR" sz="1100" spc="65" dirty="0" err="1">
                <a:latin typeface="Arial Narrow"/>
                <a:cs typeface="Arial Narrow"/>
              </a:rPr>
              <a:t>In</a:t>
            </a:r>
            <a:r>
              <a:rPr lang="tr-TR" sz="1100" spc="65" dirty="0">
                <a:latin typeface="Arial Narrow"/>
                <a:cs typeface="Arial Narrow"/>
              </a:rPr>
              <a:t> Vadi </a:t>
            </a:r>
            <a:r>
              <a:rPr lang="tr-TR" sz="1100" spc="65" dirty="0" err="1">
                <a:latin typeface="Arial Narrow"/>
                <a:cs typeface="Arial Narrow"/>
              </a:rPr>
              <a:t>Campus</a:t>
            </a:r>
            <a:r>
              <a:rPr lang="tr-TR" sz="1100" spc="65" dirty="0">
                <a:latin typeface="Arial Narrow"/>
                <a:cs typeface="Arial Narrow"/>
              </a:rPr>
              <a:t>.</a:t>
            </a:r>
            <a:endParaRPr lang="tr-TR" sz="1100" dirty="0">
              <a:latin typeface="Arial Narrow"/>
              <a:cs typeface="Arial Narrow"/>
            </a:endParaRPr>
          </a:p>
        </p:txBody>
      </p:sp>
      <p:sp>
        <p:nvSpPr>
          <p:cNvPr id="31" name="object 29">
            <a:extLst>
              <a:ext uri="{FF2B5EF4-FFF2-40B4-BE49-F238E27FC236}">
                <a16:creationId xmlns:a16="http://schemas.microsoft.com/office/drawing/2014/main" id="{6F8D7080-C3C3-4EA2-A62F-569E5769B077}"/>
              </a:ext>
            </a:extLst>
          </p:cNvPr>
          <p:cNvSpPr txBox="1"/>
          <p:nvPr/>
        </p:nvSpPr>
        <p:spPr>
          <a:xfrm>
            <a:off x="9163896" y="5292039"/>
            <a:ext cx="1271905" cy="364202"/>
          </a:xfrm>
          <a:prstGeom prst="rect">
            <a:avLst/>
          </a:prstGeom>
        </p:spPr>
        <p:txBody>
          <a:bodyPr vert="horz" wrap="square" lIns="0" tIns="12700" rIns="0" bIns="0" rtlCol="0">
            <a:spAutoFit/>
          </a:bodyPr>
          <a:lstStyle/>
          <a:p>
            <a:pPr marL="180975" indent="-168275">
              <a:spcBef>
                <a:spcPts val="100"/>
              </a:spcBef>
              <a:buFont typeface="Arial"/>
              <a:buChar char="•"/>
              <a:tabLst>
                <a:tab pos="180975" algn="l"/>
              </a:tabLst>
            </a:pPr>
            <a:r>
              <a:rPr lang="tr-TR" sz="1100" spc="65" dirty="0" err="1">
                <a:latin typeface="Arial Narrow"/>
                <a:cs typeface="Arial Narrow"/>
              </a:rPr>
              <a:t>Founded</a:t>
            </a:r>
            <a:r>
              <a:rPr lang="tr-TR" sz="1100" spc="65" dirty="0">
                <a:latin typeface="Arial Narrow"/>
                <a:cs typeface="Arial Narrow"/>
              </a:rPr>
              <a:t> in 2016</a:t>
            </a:r>
            <a:r>
              <a:rPr lang="tr-TR" sz="1100" spc="60" dirty="0">
                <a:latin typeface="Arial Narrow"/>
                <a:cs typeface="Arial Narrow"/>
              </a:rPr>
              <a:t>.</a:t>
            </a:r>
          </a:p>
          <a:p>
            <a:pPr marL="180975" indent="-168275">
              <a:spcBef>
                <a:spcPts val="100"/>
              </a:spcBef>
              <a:buFont typeface="Arial"/>
              <a:buChar char="•"/>
              <a:tabLst>
                <a:tab pos="180975" algn="l"/>
              </a:tabLst>
            </a:pPr>
            <a:r>
              <a:rPr lang="tr-TR" sz="1100" spc="65" dirty="0" err="1">
                <a:latin typeface="Arial Narrow"/>
                <a:cs typeface="Arial Narrow"/>
              </a:rPr>
              <a:t>In</a:t>
            </a:r>
            <a:r>
              <a:rPr lang="tr-TR" sz="1100" spc="65" dirty="0">
                <a:latin typeface="Arial Narrow"/>
                <a:cs typeface="Arial Narrow"/>
              </a:rPr>
              <a:t> Vadi </a:t>
            </a:r>
            <a:r>
              <a:rPr lang="tr-TR" sz="1100" spc="65" dirty="0" err="1">
                <a:latin typeface="Arial Narrow"/>
                <a:cs typeface="Arial Narrow"/>
              </a:rPr>
              <a:t>Campus</a:t>
            </a:r>
            <a:r>
              <a:rPr lang="tr-TR" sz="1100" spc="60" dirty="0">
                <a:latin typeface="Arial Narrow"/>
                <a:cs typeface="Arial Narrow"/>
              </a:rPr>
              <a:t>.</a:t>
            </a:r>
            <a:endParaRPr sz="1100" dirty="0">
              <a:latin typeface="Arial Narrow"/>
              <a:cs typeface="Arial Narrow"/>
            </a:endParaRPr>
          </a:p>
        </p:txBody>
      </p:sp>
      <p:pic>
        <p:nvPicPr>
          <p:cNvPr id="32" name="object 30">
            <a:extLst>
              <a:ext uri="{FF2B5EF4-FFF2-40B4-BE49-F238E27FC236}">
                <a16:creationId xmlns:a16="http://schemas.microsoft.com/office/drawing/2014/main" id="{10855C9D-DCDE-882F-F726-AEA7E6435B22}"/>
              </a:ext>
            </a:extLst>
          </p:cNvPr>
          <p:cNvPicPr/>
          <p:nvPr/>
        </p:nvPicPr>
        <p:blipFill>
          <a:blip r:embed="rId8" cstate="print">
            <a:duotone>
              <a:schemeClr val="accent1">
                <a:shade val="45000"/>
                <a:satMod val="135000"/>
              </a:schemeClr>
              <a:prstClr val="white"/>
            </a:duotone>
          </a:blip>
          <a:stretch>
            <a:fillRect/>
          </a:stretch>
        </p:blipFill>
        <p:spPr>
          <a:xfrm>
            <a:off x="2414064" y="3936286"/>
            <a:ext cx="545496" cy="490686"/>
          </a:xfrm>
          <a:prstGeom prst="rect">
            <a:avLst/>
          </a:prstGeom>
          <a:noFill/>
        </p:spPr>
      </p:pic>
      <p:pic>
        <p:nvPicPr>
          <p:cNvPr id="33" name="object 31">
            <a:extLst>
              <a:ext uri="{FF2B5EF4-FFF2-40B4-BE49-F238E27FC236}">
                <a16:creationId xmlns:a16="http://schemas.microsoft.com/office/drawing/2014/main" id="{2FFAC2B7-4C98-6203-AFA4-FDBAF9BB7817}"/>
              </a:ext>
            </a:extLst>
          </p:cNvPr>
          <p:cNvPicPr/>
          <p:nvPr/>
        </p:nvPicPr>
        <p:blipFill>
          <a:blip r:embed="rId9" cstate="print">
            <a:duotone>
              <a:schemeClr val="accent1">
                <a:shade val="45000"/>
                <a:satMod val="135000"/>
              </a:schemeClr>
              <a:prstClr val="white"/>
            </a:duotone>
          </a:blip>
          <a:stretch>
            <a:fillRect/>
          </a:stretch>
        </p:blipFill>
        <p:spPr>
          <a:xfrm>
            <a:off x="4742766" y="3913439"/>
            <a:ext cx="505785" cy="513535"/>
          </a:xfrm>
          <a:prstGeom prst="rect">
            <a:avLst/>
          </a:prstGeom>
          <a:noFill/>
        </p:spPr>
      </p:pic>
      <p:pic>
        <p:nvPicPr>
          <p:cNvPr id="34" name="object 32">
            <a:extLst>
              <a:ext uri="{FF2B5EF4-FFF2-40B4-BE49-F238E27FC236}">
                <a16:creationId xmlns:a16="http://schemas.microsoft.com/office/drawing/2014/main" id="{D43D2291-AECD-D258-DD66-E20F560DDC26}"/>
              </a:ext>
            </a:extLst>
          </p:cNvPr>
          <p:cNvPicPr/>
          <p:nvPr/>
        </p:nvPicPr>
        <p:blipFill>
          <a:blip r:embed="rId10" cstate="print">
            <a:duotone>
              <a:schemeClr val="accent1">
                <a:shade val="45000"/>
                <a:satMod val="135000"/>
              </a:schemeClr>
              <a:prstClr val="white"/>
            </a:duotone>
          </a:blip>
          <a:stretch>
            <a:fillRect/>
          </a:stretch>
        </p:blipFill>
        <p:spPr>
          <a:xfrm>
            <a:off x="9512807" y="3902774"/>
            <a:ext cx="406907" cy="473905"/>
          </a:xfrm>
          <a:prstGeom prst="rect">
            <a:avLst/>
          </a:prstGeom>
          <a:noFill/>
        </p:spPr>
      </p:pic>
      <p:pic>
        <p:nvPicPr>
          <p:cNvPr id="35" name="object 33">
            <a:extLst>
              <a:ext uri="{FF2B5EF4-FFF2-40B4-BE49-F238E27FC236}">
                <a16:creationId xmlns:a16="http://schemas.microsoft.com/office/drawing/2014/main" id="{BB1B1043-0BFA-8E30-5213-62A8768D2F23}"/>
              </a:ext>
            </a:extLst>
          </p:cNvPr>
          <p:cNvPicPr/>
          <p:nvPr/>
        </p:nvPicPr>
        <p:blipFill>
          <a:blip r:embed="rId11" cstate="print">
            <a:duotone>
              <a:schemeClr val="accent1">
                <a:shade val="45000"/>
                <a:satMod val="135000"/>
              </a:schemeClr>
              <a:prstClr val="white"/>
            </a:duotone>
          </a:blip>
          <a:stretch>
            <a:fillRect/>
          </a:stretch>
        </p:blipFill>
        <p:spPr>
          <a:xfrm>
            <a:off x="7063740" y="3858575"/>
            <a:ext cx="521089" cy="522705"/>
          </a:xfrm>
          <a:prstGeom prst="rect">
            <a:avLst/>
          </a:prstGeom>
          <a:noFill/>
        </p:spPr>
      </p:pic>
      <p:sp>
        <p:nvSpPr>
          <p:cNvPr id="39" name="Google Shape;937;p84">
            <a:extLst>
              <a:ext uri="{FF2B5EF4-FFF2-40B4-BE49-F238E27FC236}">
                <a16:creationId xmlns:a16="http://schemas.microsoft.com/office/drawing/2014/main" id="{E097AD21-99EF-1353-ABFE-55627CE8208F}"/>
              </a:ext>
            </a:extLst>
          </p:cNvPr>
          <p:cNvSpPr txBox="1">
            <a:spLocks/>
          </p:cNvSpPr>
          <p:nvPr/>
        </p:nvSpPr>
        <p:spPr>
          <a:xfrm>
            <a:off x="0" y="169791"/>
            <a:ext cx="43341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tr-TR" sz="18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rPr>
              <a:t>ACADEMIC UNITS</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40" name="Google Shape;940;p84">
            <a:extLst>
              <a:ext uri="{FF2B5EF4-FFF2-40B4-BE49-F238E27FC236}">
                <a16:creationId xmlns:a16="http://schemas.microsoft.com/office/drawing/2014/main" id="{18A79F42-3B69-D8AA-186E-05E4D878DEA4}"/>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2" name="Resim 1">
            <a:extLst>
              <a:ext uri="{FF2B5EF4-FFF2-40B4-BE49-F238E27FC236}">
                <a16:creationId xmlns:a16="http://schemas.microsoft.com/office/drawing/2014/main" id="{C1969EA5-B490-DC5A-CE17-970A192D331A}"/>
              </a:ext>
            </a:extLst>
          </p:cNvPr>
          <p:cNvPicPr>
            <a:picLocks noChangeAspect="1"/>
          </p:cNvPicPr>
          <p:nvPr/>
        </p:nvPicPr>
        <p:blipFill>
          <a:blip r:embed="rId12">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12" name="Slide Number Placeholder 11">
            <a:extLst>
              <a:ext uri="{FF2B5EF4-FFF2-40B4-BE49-F238E27FC236}">
                <a16:creationId xmlns:a16="http://schemas.microsoft.com/office/drawing/2014/main" id="{65B81009-E4C5-DBEF-9CFC-6800F1DAC321}"/>
              </a:ext>
            </a:extLst>
          </p:cNvPr>
          <p:cNvSpPr>
            <a:spLocks noGrp="1"/>
          </p:cNvSpPr>
          <p:nvPr>
            <p:ph type="sldNum" sz="quarter" idx="12"/>
          </p:nvPr>
        </p:nvSpPr>
        <p:spPr/>
        <p:txBody>
          <a:bodyPr/>
          <a:lstStyle/>
          <a:p>
            <a:fld id="{04CA2267-A190-46B4-AC21-52F773868066}" type="slidenum">
              <a:rPr lang="tr-TR" smtClean="0"/>
              <a:pPr/>
              <a:t>11</a:t>
            </a:fld>
            <a:endParaRPr lang="tr-TR"/>
          </a:p>
        </p:txBody>
      </p:sp>
      <p:sp>
        <p:nvSpPr>
          <p:cNvPr id="3" name="Date Placeholder 38">
            <a:extLst>
              <a:ext uri="{FF2B5EF4-FFF2-40B4-BE49-F238E27FC236}">
                <a16:creationId xmlns:a16="http://schemas.microsoft.com/office/drawing/2014/main" id="{406D63CE-349E-3D1D-4496-80EC4766BA8C}"/>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3583863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1000"/>
                                        <p:tgtEl>
                                          <p:spTgt spid="10"/>
                                        </p:tgtEl>
                                      </p:cBhvr>
                                    </p:animEffect>
                                    <p:anim calcmode="lin" valueType="num">
                                      <p:cBhvr>
                                        <p:cTn id="28" dur="1000" fill="hold"/>
                                        <p:tgtEl>
                                          <p:spTgt spid="10"/>
                                        </p:tgtEl>
                                        <p:attrNameLst>
                                          <p:attrName>ppt_x</p:attrName>
                                        </p:attrNameLst>
                                      </p:cBhvr>
                                      <p:tavLst>
                                        <p:tav tm="0">
                                          <p:val>
                                            <p:strVal val="#ppt_x"/>
                                          </p:val>
                                        </p:tav>
                                        <p:tav tm="100000">
                                          <p:val>
                                            <p:strVal val="#ppt_x"/>
                                          </p:val>
                                        </p:tav>
                                      </p:tavLst>
                                    </p:anim>
                                    <p:anim calcmode="lin" valueType="num">
                                      <p:cBhvr>
                                        <p:cTn id="29" dur="10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anim calcmode="lin" valueType="num">
                                      <p:cBhvr>
                                        <p:cTn id="53" dur="1000" fill="hold"/>
                                        <p:tgtEl>
                                          <p:spTgt spid="18"/>
                                        </p:tgtEl>
                                        <p:attrNameLst>
                                          <p:attrName>ppt_x</p:attrName>
                                        </p:attrNameLst>
                                      </p:cBhvr>
                                      <p:tavLst>
                                        <p:tav tm="0">
                                          <p:val>
                                            <p:strVal val="#ppt_x"/>
                                          </p:val>
                                        </p:tav>
                                        <p:tav tm="100000">
                                          <p:val>
                                            <p:strVal val="#ppt_x"/>
                                          </p:val>
                                        </p:tav>
                                      </p:tavLst>
                                    </p:anim>
                                    <p:anim calcmode="lin" valueType="num">
                                      <p:cBhvr>
                                        <p:cTn id="54" dur="1000" fill="hold"/>
                                        <p:tgtEl>
                                          <p:spTgt spid="18"/>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1000"/>
                                        <p:tgtEl>
                                          <p:spTgt spid="19"/>
                                        </p:tgtEl>
                                      </p:cBhvr>
                                    </p:animEffect>
                                    <p:anim calcmode="lin" valueType="num">
                                      <p:cBhvr>
                                        <p:cTn id="58" dur="1000" fill="hold"/>
                                        <p:tgtEl>
                                          <p:spTgt spid="19"/>
                                        </p:tgtEl>
                                        <p:attrNameLst>
                                          <p:attrName>ppt_x</p:attrName>
                                        </p:attrNameLst>
                                      </p:cBhvr>
                                      <p:tavLst>
                                        <p:tav tm="0">
                                          <p:val>
                                            <p:strVal val="#ppt_x"/>
                                          </p:val>
                                        </p:tav>
                                        <p:tav tm="100000">
                                          <p:val>
                                            <p:strVal val="#ppt_x"/>
                                          </p:val>
                                        </p:tav>
                                      </p:tavLst>
                                    </p:anim>
                                    <p:anim calcmode="lin" valueType="num">
                                      <p:cBhvr>
                                        <p:cTn id="59" dur="1000" fill="hold"/>
                                        <p:tgtEl>
                                          <p:spTgt spid="19"/>
                                        </p:tgtEl>
                                        <p:attrNameLst>
                                          <p:attrName>ppt_y</p:attrName>
                                        </p:attrNameLst>
                                      </p:cBhvr>
                                      <p:tavLst>
                                        <p:tav tm="0">
                                          <p:val>
                                            <p:strVal val="#ppt_y+.1"/>
                                          </p:val>
                                        </p:tav>
                                        <p:tav tm="100000">
                                          <p:val>
                                            <p:strVal val="#ppt_y"/>
                                          </p:val>
                                        </p:tav>
                                      </p:tavLst>
                                    </p:anim>
                                  </p:childTnLst>
                                </p:cTn>
                              </p:par>
                              <p:par>
                                <p:cTn id="60" presetID="42" presetClass="entr" presetSubtype="0" fill="hold" nodeType="with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fade">
                                      <p:cBhvr>
                                        <p:cTn id="62" dur="1000"/>
                                        <p:tgtEl>
                                          <p:spTgt spid="20"/>
                                        </p:tgtEl>
                                      </p:cBhvr>
                                    </p:animEffect>
                                    <p:anim calcmode="lin" valueType="num">
                                      <p:cBhvr>
                                        <p:cTn id="63" dur="1000" fill="hold"/>
                                        <p:tgtEl>
                                          <p:spTgt spid="20"/>
                                        </p:tgtEl>
                                        <p:attrNameLst>
                                          <p:attrName>ppt_x</p:attrName>
                                        </p:attrNameLst>
                                      </p:cBhvr>
                                      <p:tavLst>
                                        <p:tav tm="0">
                                          <p:val>
                                            <p:strVal val="#ppt_x"/>
                                          </p:val>
                                        </p:tav>
                                        <p:tav tm="100000">
                                          <p:val>
                                            <p:strVal val="#ppt_x"/>
                                          </p:val>
                                        </p:tav>
                                      </p:tavLst>
                                    </p:anim>
                                    <p:anim calcmode="lin" valueType="num">
                                      <p:cBhvr>
                                        <p:cTn id="64" dur="1000" fill="hold"/>
                                        <p:tgtEl>
                                          <p:spTgt spid="20"/>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21"/>
                                        </p:tgtEl>
                                        <p:attrNameLst>
                                          <p:attrName>style.visibility</p:attrName>
                                        </p:attrNameLst>
                                      </p:cBhvr>
                                      <p:to>
                                        <p:strVal val="visible"/>
                                      </p:to>
                                    </p:set>
                                    <p:animEffect transition="in" filter="fade">
                                      <p:cBhvr>
                                        <p:cTn id="67" dur="1000"/>
                                        <p:tgtEl>
                                          <p:spTgt spid="21"/>
                                        </p:tgtEl>
                                      </p:cBhvr>
                                    </p:animEffect>
                                    <p:anim calcmode="lin" valueType="num">
                                      <p:cBhvr>
                                        <p:cTn id="68" dur="1000" fill="hold"/>
                                        <p:tgtEl>
                                          <p:spTgt spid="21"/>
                                        </p:tgtEl>
                                        <p:attrNameLst>
                                          <p:attrName>ppt_x</p:attrName>
                                        </p:attrNameLst>
                                      </p:cBhvr>
                                      <p:tavLst>
                                        <p:tav tm="0">
                                          <p:val>
                                            <p:strVal val="#ppt_x"/>
                                          </p:val>
                                        </p:tav>
                                        <p:tav tm="100000">
                                          <p:val>
                                            <p:strVal val="#ppt_x"/>
                                          </p:val>
                                        </p:tav>
                                      </p:tavLst>
                                    </p:anim>
                                    <p:anim calcmode="lin" valueType="num">
                                      <p:cBhvr>
                                        <p:cTn id="69" dur="1000" fill="hold"/>
                                        <p:tgtEl>
                                          <p:spTgt spid="21"/>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anim calcmode="lin" valueType="num">
                                      <p:cBhvr>
                                        <p:cTn id="73" dur="1000" fill="hold"/>
                                        <p:tgtEl>
                                          <p:spTgt spid="22"/>
                                        </p:tgtEl>
                                        <p:attrNameLst>
                                          <p:attrName>ppt_x</p:attrName>
                                        </p:attrNameLst>
                                      </p:cBhvr>
                                      <p:tavLst>
                                        <p:tav tm="0">
                                          <p:val>
                                            <p:strVal val="#ppt_x"/>
                                          </p:val>
                                        </p:tav>
                                        <p:tav tm="100000">
                                          <p:val>
                                            <p:strVal val="#ppt_x"/>
                                          </p:val>
                                        </p:tav>
                                      </p:tavLst>
                                    </p:anim>
                                    <p:anim calcmode="lin" valueType="num">
                                      <p:cBhvr>
                                        <p:cTn id="74" dur="1000" fill="hold"/>
                                        <p:tgtEl>
                                          <p:spTgt spid="22"/>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1000"/>
                                        <p:tgtEl>
                                          <p:spTgt spid="23"/>
                                        </p:tgtEl>
                                      </p:cBhvr>
                                    </p:animEffect>
                                    <p:anim calcmode="lin" valueType="num">
                                      <p:cBhvr>
                                        <p:cTn id="78" dur="1000" fill="hold"/>
                                        <p:tgtEl>
                                          <p:spTgt spid="23"/>
                                        </p:tgtEl>
                                        <p:attrNameLst>
                                          <p:attrName>ppt_x</p:attrName>
                                        </p:attrNameLst>
                                      </p:cBhvr>
                                      <p:tavLst>
                                        <p:tav tm="0">
                                          <p:val>
                                            <p:strVal val="#ppt_x"/>
                                          </p:val>
                                        </p:tav>
                                        <p:tav tm="100000">
                                          <p:val>
                                            <p:strVal val="#ppt_x"/>
                                          </p:val>
                                        </p:tav>
                                      </p:tavLst>
                                    </p:anim>
                                    <p:anim calcmode="lin" valueType="num">
                                      <p:cBhvr>
                                        <p:cTn id="79" dur="1000" fill="hold"/>
                                        <p:tgtEl>
                                          <p:spTgt spid="2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1000"/>
                                        <p:tgtEl>
                                          <p:spTgt spid="24"/>
                                        </p:tgtEl>
                                      </p:cBhvr>
                                    </p:animEffect>
                                    <p:anim calcmode="lin" valueType="num">
                                      <p:cBhvr>
                                        <p:cTn id="83" dur="1000" fill="hold"/>
                                        <p:tgtEl>
                                          <p:spTgt spid="24"/>
                                        </p:tgtEl>
                                        <p:attrNameLst>
                                          <p:attrName>ppt_x</p:attrName>
                                        </p:attrNameLst>
                                      </p:cBhvr>
                                      <p:tavLst>
                                        <p:tav tm="0">
                                          <p:val>
                                            <p:strVal val="#ppt_x"/>
                                          </p:val>
                                        </p:tav>
                                        <p:tav tm="100000">
                                          <p:val>
                                            <p:strVal val="#ppt_x"/>
                                          </p:val>
                                        </p:tav>
                                      </p:tavLst>
                                    </p:anim>
                                    <p:anim calcmode="lin" valueType="num">
                                      <p:cBhvr>
                                        <p:cTn id="84" dur="1000" fill="hold"/>
                                        <p:tgtEl>
                                          <p:spTgt spid="24"/>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1000"/>
                                        <p:tgtEl>
                                          <p:spTgt spid="25"/>
                                        </p:tgtEl>
                                      </p:cBhvr>
                                    </p:animEffect>
                                    <p:anim calcmode="lin" valueType="num">
                                      <p:cBhvr>
                                        <p:cTn id="88" dur="1000" fill="hold"/>
                                        <p:tgtEl>
                                          <p:spTgt spid="25"/>
                                        </p:tgtEl>
                                        <p:attrNameLst>
                                          <p:attrName>ppt_x</p:attrName>
                                        </p:attrNameLst>
                                      </p:cBhvr>
                                      <p:tavLst>
                                        <p:tav tm="0">
                                          <p:val>
                                            <p:strVal val="#ppt_x"/>
                                          </p:val>
                                        </p:tav>
                                        <p:tav tm="100000">
                                          <p:val>
                                            <p:strVal val="#ppt_x"/>
                                          </p:val>
                                        </p:tav>
                                      </p:tavLst>
                                    </p:anim>
                                    <p:anim calcmode="lin" valueType="num">
                                      <p:cBhvr>
                                        <p:cTn id="89" dur="1000" fill="hold"/>
                                        <p:tgtEl>
                                          <p:spTgt spid="25"/>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Effect transition="in" filter="fade">
                                      <p:cBhvr>
                                        <p:cTn id="92" dur="1000"/>
                                        <p:tgtEl>
                                          <p:spTgt spid="26"/>
                                        </p:tgtEl>
                                      </p:cBhvr>
                                    </p:animEffect>
                                    <p:anim calcmode="lin" valueType="num">
                                      <p:cBhvr>
                                        <p:cTn id="93" dur="1000" fill="hold"/>
                                        <p:tgtEl>
                                          <p:spTgt spid="26"/>
                                        </p:tgtEl>
                                        <p:attrNameLst>
                                          <p:attrName>ppt_x</p:attrName>
                                        </p:attrNameLst>
                                      </p:cBhvr>
                                      <p:tavLst>
                                        <p:tav tm="0">
                                          <p:val>
                                            <p:strVal val="#ppt_x"/>
                                          </p:val>
                                        </p:tav>
                                        <p:tav tm="100000">
                                          <p:val>
                                            <p:strVal val="#ppt_x"/>
                                          </p:val>
                                        </p:tav>
                                      </p:tavLst>
                                    </p:anim>
                                    <p:anim calcmode="lin" valueType="num">
                                      <p:cBhvr>
                                        <p:cTn id="94" dur="1000" fill="hold"/>
                                        <p:tgtEl>
                                          <p:spTgt spid="26"/>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27"/>
                                        </p:tgtEl>
                                        <p:attrNameLst>
                                          <p:attrName>style.visibility</p:attrName>
                                        </p:attrNameLst>
                                      </p:cBhvr>
                                      <p:to>
                                        <p:strVal val="visible"/>
                                      </p:to>
                                    </p:set>
                                    <p:animEffect transition="in" filter="fade">
                                      <p:cBhvr>
                                        <p:cTn id="97" dur="1000"/>
                                        <p:tgtEl>
                                          <p:spTgt spid="27"/>
                                        </p:tgtEl>
                                      </p:cBhvr>
                                    </p:animEffect>
                                    <p:anim calcmode="lin" valueType="num">
                                      <p:cBhvr>
                                        <p:cTn id="98" dur="1000" fill="hold"/>
                                        <p:tgtEl>
                                          <p:spTgt spid="27"/>
                                        </p:tgtEl>
                                        <p:attrNameLst>
                                          <p:attrName>ppt_x</p:attrName>
                                        </p:attrNameLst>
                                      </p:cBhvr>
                                      <p:tavLst>
                                        <p:tav tm="0">
                                          <p:val>
                                            <p:strVal val="#ppt_x"/>
                                          </p:val>
                                        </p:tav>
                                        <p:tav tm="100000">
                                          <p:val>
                                            <p:strVal val="#ppt_x"/>
                                          </p:val>
                                        </p:tav>
                                      </p:tavLst>
                                    </p:anim>
                                    <p:anim calcmode="lin" valueType="num">
                                      <p:cBhvr>
                                        <p:cTn id="99" dur="1000" fill="hold"/>
                                        <p:tgtEl>
                                          <p:spTgt spid="27"/>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28"/>
                                        </p:tgtEl>
                                        <p:attrNameLst>
                                          <p:attrName>style.visibility</p:attrName>
                                        </p:attrNameLst>
                                      </p:cBhvr>
                                      <p:to>
                                        <p:strVal val="visible"/>
                                      </p:to>
                                    </p:set>
                                    <p:animEffect transition="in" filter="fade">
                                      <p:cBhvr>
                                        <p:cTn id="102" dur="1000"/>
                                        <p:tgtEl>
                                          <p:spTgt spid="28"/>
                                        </p:tgtEl>
                                      </p:cBhvr>
                                    </p:animEffect>
                                    <p:anim calcmode="lin" valueType="num">
                                      <p:cBhvr>
                                        <p:cTn id="103" dur="1000" fill="hold"/>
                                        <p:tgtEl>
                                          <p:spTgt spid="28"/>
                                        </p:tgtEl>
                                        <p:attrNameLst>
                                          <p:attrName>ppt_x</p:attrName>
                                        </p:attrNameLst>
                                      </p:cBhvr>
                                      <p:tavLst>
                                        <p:tav tm="0">
                                          <p:val>
                                            <p:strVal val="#ppt_x"/>
                                          </p:val>
                                        </p:tav>
                                        <p:tav tm="100000">
                                          <p:val>
                                            <p:strVal val="#ppt_x"/>
                                          </p:val>
                                        </p:tav>
                                      </p:tavLst>
                                    </p:anim>
                                    <p:anim calcmode="lin" valueType="num">
                                      <p:cBhvr>
                                        <p:cTn id="104" dur="1000" fill="hold"/>
                                        <p:tgtEl>
                                          <p:spTgt spid="28"/>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29"/>
                                        </p:tgtEl>
                                        <p:attrNameLst>
                                          <p:attrName>style.visibility</p:attrName>
                                        </p:attrNameLst>
                                      </p:cBhvr>
                                      <p:to>
                                        <p:strVal val="visible"/>
                                      </p:to>
                                    </p:set>
                                    <p:animEffect transition="in" filter="fade">
                                      <p:cBhvr>
                                        <p:cTn id="107" dur="1000"/>
                                        <p:tgtEl>
                                          <p:spTgt spid="29"/>
                                        </p:tgtEl>
                                      </p:cBhvr>
                                    </p:animEffect>
                                    <p:anim calcmode="lin" valueType="num">
                                      <p:cBhvr>
                                        <p:cTn id="108" dur="1000" fill="hold"/>
                                        <p:tgtEl>
                                          <p:spTgt spid="29"/>
                                        </p:tgtEl>
                                        <p:attrNameLst>
                                          <p:attrName>ppt_x</p:attrName>
                                        </p:attrNameLst>
                                      </p:cBhvr>
                                      <p:tavLst>
                                        <p:tav tm="0">
                                          <p:val>
                                            <p:strVal val="#ppt_x"/>
                                          </p:val>
                                        </p:tav>
                                        <p:tav tm="100000">
                                          <p:val>
                                            <p:strVal val="#ppt_x"/>
                                          </p:val>
                                        </p:tav>
                                      </p:tavLst>
                                    </p:anim>
                                    <p:anim calcmode="lin" valueType="num">
                                      <p:cBhvr>
                                        <p:cTn id="109" dur="1000" fill="hold"/>
                                        <p:tgtEl>
                                          <p:spTgt spid="29"/>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30"/>
                                        </p:tgtEl>
                                        <p:attrNameLst>
                                          <p:attrName>style.visibility</p:attrName>
                                        </p:attrNameLst>
                                      </p:cBhvr>
                                      <p:to>
                                        <p:strVal val="visible"/>
                                      </p:to>
                                    </p:set>
                                    <p:animEffect transition="in" filter="fade">
                                      <p:cBhvr>
                                        <p:cTn id="112" dur="1000"/>
                                        <p:tgtEl>
                                          <p:spTgt spid="30"/>
                                        </p:tgtEl>
                                      </p:cBhvr>
                                    </p:animEffect>
                                    <p:anim calcmode="lin" valueType="num">
                                      <p:cBhvr>
                                        <p:cTn id="113" dur="1000" fill="hold"/>
                                        <p:tgtEl>
                                          <p:spTgt spid="30"/>
                                        </p:tgtEl>
                                        <p:attrNameLst>
                                          <p:attrName>ppt_x</p:attrName>
                                        </p:attrNameLst>
                                      </p:cBhvr>
                                      <p:tavLst>
                                        <p:tav tm="0">
                                          <p:val>
                                            <p:strVal val="#ppt_x"/>
                                          </p:val>
                                        </p:tav>
                                        <p:tav tm="100000">
                                          <p:val>
                                            <p:strVal val="#ppt_x"/>
                                          </p:val>
                                        </p:tav>
                                      </p:tavLst>
                                    </p:anim>
                                    <p:anim calcmode="lin" valueType="num">
                                      <p:cBhvr>
                                        <p:cTn id="114" dur="1000" fill="hold"/>
                                        <p:tgtEl>
                                          <p:spTgt spid="30"/>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fade">
                                      <p:cBhvr>
                                        <p:cTn id="117" dur="1000"/>
                                        <p:tgtEl>
                                          <p:spTgt spid="31"/>
                                        </p:tgtEl>
                                      </p:cBhvr>
                                    </p:animEffect>
                                    <p:anim calcmode="lin" valueType="num">
                                      <p:cBhvr>
                                        <p:cTn id="118" dur="1000" fill="hold"/>
                                        <p:tgtEl>
                                          <p:spTgt spid="31"/>
                                        </p:tgtEl>
                                        <p:attrNameLst>
                                          <p:attrName>ppt_x</p:attrName>
                                        </p:attrNameLst>
                                      </p:cBhvr>
                                      <p:tavLst>
                                        <p:tav tm="0">
                                          <p:val>
                                            <p:strVal val="#ppt_x"/>
                                          </p:val>
                                        </p:tav>
                                        <p:tav tm="100000">
                                          <p:val>
                                            <p:strVal val="#ppt_x"/>
                                          </p:val>
                                        </p:tav>
                                      </p:tavLst>
                                    </p:anim>
                                    <p:anim calcmode="lin" valueType="num">
                                      <p:cBhvr>
                                        <p:cTn id="119" dur="1000" fill="hold"/>
                                        <p:tgtEl>
                                          <p:spTgt spid="31"/>
                                        </p:tgtEl>
                                        <p:attrNameLst>
                                          <p:attrName>ppt_y</p:attrName>
                                        </p:attrNameLst>
                                      </p:cBhvr>
                                      <p:tavLst>
                                        <p:tav tm="0">
                                          <p:val>
                                            <p:strVal val="#ppt_y+.1"/>
                                          </p:val>
                                        </p:tav>
                                        <p:tav tm="100000">
                                          <p:val>
                                            <p:strVal val="#ppt_y"/>
                                          </p:val>
                                        </p:tav>
                                      </p:tavLst>
                                    </p:anim>
                                  </p:childTnLst>
                                </p:cTn>
                              </p:par>
                              <p:par>
                                <p:cTn id="120" presetID="42" presetClass="entr" presetSubtype="0" fill="hold" nodeType="with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fade">
                                      <p:cBhvr>
                                        <p:cTn id="122" dur="1000"/>
                                        <p:tgtEl>
                                          <p:spTgt spid="32"/>
                                        </p:tgtEl>
                                      </p:cBhvr>
                                    </p:animEffect>
                                    <p:anim calcmode="lin" valueType="num">
                                      <p:cBhvr>
                                        <p:cTn id="123" dur="1000" fill="hold"/>
                                        <p:tgtEl>
                                          <p:spTgt spid="32"/>
                                        </p:tgtEl>
                                        <p:attrNameLst>
                                          <p:attrName>ppt_x</p:attrName>
                                        </p:attrNameLst>
                                      </p:cBhvr>
                                      <p:tavLst>
                                        <p:tav tm="0">
                                          <p:val>
                                            <p:strVal val="#ppt_x"/>
                                          </p:val>
                                        </p:tav>
                                        <p:tav tm="100000">
                                          <p:val>
                                            <p:strVal val="#ppt_x"/>
                                          </p:val>
                                        </p:tav>
                                      </p:tavLst>
                                    </p:anim>
                                    <p:anim calcmode="lin" valueType="num">
                                      <p:cBhvr>
                                        <p:cTn id="124" dur="1000" fill="hold"/>
                                        <p:tgtEl>
                                          <p:spTgt spid="32"/>
                                        </p:tgtEl>
                                        <p:attrNameLst>
                                          <p:attrName>ppt_y</p:attrName>
                                        </p:attrNameLst>
                                      </p:cBhvr>
                                      <p:tavLst>
                                        <p:tav tm="0">
                                          <p:val>
                                            <p:strVal val="#ppt_y+.1"/>
                                          </p:val>
                                        </p:tav>
                                        <p:tav tm="100000">
                                          <p:val>
                                            <p:strVal val="#ppt_y"/>
                                          </p:val>
                                        </p:tav>
                                      </p:tavLst>
                                    </p:anim>
                                  </p:childTnLst>
                                </p:cTn>
                              </p:par>
                              <p:par>
                                <p:cTn id="125" presetID="42" presetClass="entr" presetSubtype="0" fill="hold" nodeType="withEffect">
                                  <p:stCondLst>
                                    <p:cond delay="0"/>
                                  </p:stCondLst>
                                  <p:childTnLst>
                                    <p:set>
                                      <p:cBhvr>
                                        <p:cTn id="126" dur="1" fill="hold">
                                          <p:stCondLst>
                                            <p:cond delay="0"/>
                                          </p:stCondLst>
                                        </p:cTn>
                                        <p:tgtEl>
                                          <p:spTgt spid="33"/>
                                        </p:tgtEl>
                                        <p:attrNameLst>
                                          <p:attrName>style.visibility</p:attrName>
                                        </p:attrNameLst>
                                      </p:cBhvr>
                                      <p:to>
                                        <p:strVal val="visible"/>
                                      </p:to>
                                    </p:set>
                                    <p:animEffect transition="in" filter="fade">
                                      <p:cBhvr>
                                        <p:cTn id="127" dur="1000"/>
                                        <p:tgtEl>
                                          <p:spTgt spid="33"/>
                                        </p:tgtEl>
                                      </p:cBhvr>
                                    </p:animEffect>
                                    <p:anim calcmode="lin" valueType="num">
                                      <p:cBhvr>
                                        <p:cTn id="128" dur="1000" fill="hold"/>
                                        <p:tgtEl>
                                          <p:spTgt spid="33"/>
                                        </p:tgtEl>
                                        <p:attrNameLst>
                                          <p:attrName>ppt_x</p:attrName>
                                        </p:attrNameLst>
                                      </p:cBhvr>
                                      <p:tavLst>
                                        <p:tav tm="0">
                                          <p:val>
                                            <p:strVal val="#ppt_x"/>
                                          </p:val>
                                        </p:tav>
                                        <p:tav tm="100000">
                                          <p:val>
                                            <p:strVal val="#ppt_x"/>
                                          </p:val>
                                        </p:tav>
                                      </p:tavLst>
                                    </p:anim>
                                    <p:anim calcmode="lin" valueType="num">
                                      <p:cBhvr>
                                        <p:cTn id="129" dur="1000" fill="hold"/>
                                        <p:tgtEl>
                                          <p:spTgt spid="33"/>
                                        </p:tgtEl>
                                        <p:attrNameLst>
                                          <p:attrName>ppt_y</p:attrName>
                                        </p:attrNameLst>
                                      </p:cBhvr>
                                      <p:tavLst>
                                        <p:tav tm="0">
                                          <p:val>
                                            <p:strVal val="#ppt_y+.1"/>
                                          </p:val>
                                        </p:tav>
                                        <p:tav tm="100000">
                                          <p:val>
                                            <p:strVal val="#ppt_y"/>
                                          </p:val>
                                        </p:tav>
                                      </p:tavLst>
                                    </p:anim>
                                  </p:childTnLst>
                                </p:cTn>
                              </p:par>
                              <p:par>
                                <p:cTn id="130" presetID="42" presetClass="entr" presetSubtype="0" fill="hold" nodeType="withEffect">
                                  <p:stCondLst>
                                    <p:cond delay="0"/>
                                  </p:stCondLst>
                                  <p:childTnLst>
                                    <p:set>
                                      <p:cBhvr>
                                        <p:cTn id="131" dur="1" fill="hold">
                                          <p:stCondLst>
                                            <p:cond delay="0"/>
                                          </p:stCondLst>
                                        </p:cTn>
                                        <p:tgtEl>
                                          <p:spTgt spid="34"/>
                                        </p:tgtEl>
                                        <p:attrNameLst>
                                          <p:attrName>style.visibility</p:attrName>
                                        </p:attrNameLst>
                                      </p:cBhvr>
                                      <p:to>
                                        <p:strVal val="visible"/>
                                      </p:to>
                                    </p:set>
                                    <p:animEffect transition="in" filter="fade">
                                      <p:cBhvr>
                                        <p:cTn id="132" dur="1000"/>
                                        <p:tgtEl>
                                          <p:spTgt spid="34"/>
                                        </p:tgtEl>
                                      </p:cBhvr>
                                    </p:animEffect>
                                    <p:anim calcmode="lin" valueType="num">
                                      <p:cBhvr>
                                        <p:cTn id="133" dur="1000" fill="hold"/>
                                        <p:tgtEl>
                                          <p:spTgt spid="34"/>
                                        </p:tgtEl>
                                        <p:attrNameLst>
                                          <p:attrName>ppt_x</p:attrName>
                                        </p:attrNameLst>
                                      </p:cBhvr>
                                      <p:tavLst>
                                        <p:tav tm="0">
                                          <p:val>
                                            <p:strVal val="#ppt_x"/>
                                          </p:val>
                                        </p:tav>
                                        <p:tav tm="100000">
                                          <p:val>
                                            <p:strVal val="#ppt_x"/>
                                          </p:val>
                                        </p:tav>
                                      </p:tavLst>
                                    </p:anim>
                                    <p:anim calcmode="lin" valueType="num">
                                      <p:cBhvr>
                                        <p:cTn id="134" dur="1000" fill="hold"/>
                                        <p:tgtEl>
                                          <p:spTgt spid="34"/>
                                        </p:tgtEl>
                                        <p:attrNameLst>
                                          <p:attrName>ppt_y</p:attrName>
                                        </p:attrNameLst>
                                      </p:cBhvr>
                                      <p:tavLst>
                                        <p:tav tm="0">
                                          <p:val>
                                            <p:strVal val="#ppt_y+.1"/>
                                          </p:val>
                                        </p:tav>
                                        <p:tav tm="100000">
                                          <p:val>
                                            <p:strVal val="#ppt_y"/>
                                          </p:val>
                                        </p:tav>
                                      </p:tavLst>
                                    </p:anim>
                                  </p:childTnLst>
                                </p:cTn>
                              </p:par>
                              <p:par>
                                <p:cTn id="135" presetID="42" presetClass="entr" presetSubtype="0" fill="hold" nodeType="withEffect">
                                  <p:stCondLst>
                                    <p:cond delay="0"/>
                                  </p:stCondLst>
                                  <p:childTnLst>
                                    <p:set>
                                      <p:cBhvr>
                                        <p:cTn id="136" dur="1" fill="hold">
                                          <p:stCondLst>
                                            <p:cond delay="0"/>
                                          </p:stCondLst>
                                        </p:cTn>
                                        <p:tgtEl>
                                          <p:spTgt spid="35"/>
                                        </p:tgtEl>
                                        <p:attrNameLst>
                                          <p:attrName>style.visibility</p:attrName>
                                        </p:attrNameLst>
                                      </p:cBhvr>
                                      <p:to>
                                        <p:strVal val="visible"/>
                                      </p:to>
                                    </p:set>
                                    <p:animEffect transition="in" filter="fade">
                                      <p:cBhvr>
                                        <p:cTn id="137" dur="1000"/>
                                        <p:tgtEl>
                                          <p:spTgt spid="35"/>
                                        </p:tgtEl>
                                      </p:cBhvr>
                                    </p:animEffect>
                                    <p:anim calcmode="lin" valueType="num">
                                      <p:cBhvr>
                                        <p:cTn id="138" dur="1000" fill="hold"/>
                                        <p:tgtEl>
                                          <p:spTgt spid="35"/>
                                        </p:tgtEl>
                                        <p:attrNameLst>
                                          <p:attrName>ppt_x</p:attrName>
                                        </p:attrNameLst>
                                      </p:cBhvr>
                                      <p:tavLst>
                                        <p:tav tm="0">
                                          <p:val>
                                            <p:strVal val="#ppt_x"/>
                                          </p:val>
                                        </p:tav>
                                        <p:tav tm="100000">
                                          <p:val>
                                            <p:strVal val="#ppt_x"/>
                                          </p:val>
                                        </p:tav>
                                      </p:tavLst>
                                    </p:anim>
                                    <p:anim calcmode="lin" valueType="num">
                                      <p:cBhvr>
                                        <p:cTn id="13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3" grpId="0"/>
      <p:bldP spid="15" grpId="0"/>
      <p:bldP spid="16" grpId="0"/>
      <p:bldP spid="18" grpId="0"/>
      <p:bldP spid="24" grpId="0"/>
      <p:bldP spid="25" grpId="0"/>
      <p:bldP spid="26" grpId="0"/>
      <p:bldP spid="27"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5" name="Freeform 3">
            <a:extLst>
              <a:ext uri="{FF2B5EF4-FFF2-40B4-BE49-F238E27FC236}">
                <a16:creationId xmlns:a16="http://schemas.microsoft.com/office/drawing/2014/main" id="{7BDA3BFF-8DD8-C11B-B22E-4786CC3E7C33}"/>
              </a:ext>
            </a:extLst>
          </p:cNvPr>
          <p:cNvSpPr/>
          <p:nvPr/>
        </p:nvSpPr>
        <p:spPr>
          <a:xfrm rot="4662819">
            <a:off x="-1168649" y="2925551"/>
            <a:ext cx="5776906" cy="5093677"/>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sp>
        <p:nvSpPr>
          <p:cNvPr id="7" name="Google Shape;937;p84">
            <a:extLst>
              <a:ext uri="{FF2B5EF4-FFF2-40B4-BE49-F238E27FC236}">
                <a16:creationId xmlns:a16="http://schemas.microsoft.com/office/drawing/2014/main" id="{BC4274B3-A715-830C-2ED3-CB483AD1F3EE}"/>
              </a:ext>
            </a:extLst>
          </p:cNvPr>
          <p:cNvSpPr txBox="1">
            <a:spLocks/>
          </p:cNvSpPr>
          <p:nvPr/>
        </p:nvSpPr>
        <p:spPr>
          <a:xfrm>
            <a:off x="0" y="169791"/>
            <a:ext cx="43341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ISTINYE UNIVERSITY BY NUMBERS</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8" name="Google Shape;940;p84">
            <a:extLst>
              <a:ext uri="{FF2B5EF4-FFF2-40B4-BE49-F238E27FC236}">
                <a16:creationId xmlns:a16="http://schemas.microsoft.com/office/drawing/2014/main" id="{52522085-D9F1-08B6-30FB-E78084503A76}"/>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sp>
        <p:nvSpPr>
          <p:cNvPr id="9" name="object 2">
            <a:extLst>
              <a:ext uri="{FF2B5EF4-FFF2-40B4-BE49-F238E27FC236}">
                <a16:creationId xmlns:a16="http://schemas.microsoft.com/office/drawing/2014/main" id="{A2C2B514-C146-D14A-81A0-51EF67B42DB1}"/>
              </a:ext>
            </a:extLst>
          </p:cNvPr>
          <p:cNvSpPr/>
          <p:nvPr/>
        </p:nvSpPr>
        <p:spPr>
          <a:xfrm>
            <a:off x="885879" y="2319963"/>
            <a:ext cx="1706880" cy="0"/>
          </a:xfrm>
          <a:custGeom>
            <a:avLst/>
            <a:gdLst/>
            <a:ahLst/>
            <a:cxnLst/>
            <a:rect l="l" t="t" r="r" b="b"/>
            <a:pathLst>
              <a:path w="1706880">
                <a:moveTo>
                  <a:pt x="0" y="0"/>
                </a:moveTo>
                <a:lnTo>
                  <a:pt x="1706880" y="0"/>
                </a:lnTo>
              </a:path>
            </a:pathLst>
          </a:custGeom>
          <a:ln w="9525">
            <a:solidFill>
              <a:srgbClr val="0082B5"/>
            </a:solidFill>
          </a:ln>
        </p:spPr>
        <p:txBody>
          <a:bodyPr wrap="square" lIns="0" tIns="0" rIns="0" bIns="0" rtlCol="0"/>
          <a:lstStyle/>
          <a:p>
            <a:endParaRPr/>
          </a:p>
        </p:txBody>
      </p:sp>
      <p:sp>
        <p:nvSpPr>
          <p:cNvPr id="10" name="object 3">
            <a:extLst>
              <a:ext uri="{FF2B5EF4-FFF2-40B4-BE49-F238E27FC236}">
                <a16:creationId xmlns:a16="http://schemas.microsoft.com/office/drawing/2014/main" id="{8385CE9D-CE6D-D3CD-ABFB-ED2F2117693E}"/>
              </a:ext>
            </a:extLst>
          </p:cNvPr>
          <p:cNvSpPr/>
          <p:nvPr/>
        </p:nvSpPr>
        <p:spPr>
          <a:xfrm>
            <a:off x="3761667" y="2319963"/>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12" name="object 5">
            <a:extLst>
              <a:ext uri="{FF2B5EF4-FFF2-40B4-BE49-F238E27FC236}">
                <a16:creationId xmlns:a16="http://schemas.microsoft.com/office/drawing/2014/main" id="{A3CCF62C-6E54-9C9D-A316-512795E01F8E}"/>
              </a:ext>
            </a:extLst>
          </p:cNvPr>
          <p:cNvSpPr/>
          <p:nvPr/>
        </p:nvSpPr>
        <p:spPr>
          <a:xfrm>
            <a:off x="6712131" y="2319963"/>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13" name="object 6">
            <a:extLst>
              <a:ext uri="{FF2B5EF4-FFF2-40B4-BE49-F238E27FC236}">
                <a16:creationId xmlns:a16="http://schemas.microsoft.com/office/drawing/2014/main" id="{8E13CA64-D5A6-4A67-B474-CAFE42EF2063}"/>
              </a:ext>
            </a:extLst>
          </p:cNvPr>
          <p:cNvSpPr/>
          <p:nvPr/>
        </p:nvSpPr>
        <p:spPr>
          <a:xfrm>
            <a:off x="9705267" y="2321487"/>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14" name="object 8">
            <a:extLst>
              <a:ext uri="{FF2B5EF4-FFF2-40B4-BE49-F238E27FC236}">
                <a16:creationId xmlns:a16="http://schemas.microsoft.com/office/drawing/2014/main" id="{C318C788-9BF8-899F-75D6-E046E9C05FFE}"/>
              </a:ext>
            </a:extLst>
          </p:cNvPr>
          <p:cNvSpPr txBox="1"/>
          <p:nvPr/>
        </p:nvSpPr>
        <p:spPr>
          <a:xfrm>
            <a:off x="9532364" y="2393695"/>
            <a:ext cx="2015202" cy="216726"/>
          </a:xfrm>
          <a:prstGeom prst="rect">
            <a:avLst/>
          </a:prstGeom>
        </p:spPr>
        <p:txBody>
          <a:bodyPr vert="horz" wrap="square" lIns="0" tIns="16510" rIns="0" bIns="0" rtlCol="0">
            <a:spAutoFit/>
          </a:bodyPr>
          <a:lstStyle/>
          <a:p>
            <a:pPr marL="12700">
              <a:lnSpc>
                <a:spcPct val="100000"/>
              </a:lnSpc>
              <a:spcBef>
                <a:spcPts val="130"/>
              </a:spcBef>
            </a:pPr>
            <a:r>
              <a:rPr lang="tr-TR" sz="1300" spc="-10" dirty="0">
                <a:latin typeface="Arial"/>
                <a:cs typeface="Arial"/>
              </a:rPr>
              <a:t>International </a:t>
            </a:r>
            <a:r>
              <a:rPr lang="tr-TR" sz="1300" spc="-10" dirty="0" err="1">
                <a:latin typeface="Arial"/>
                <a:cs typeface="Arial"/>
              </a:rPr>
              <a:t>Student</a:t>
            </a:r>
            <a:r>
              <a:rPr lang="tr-TR" sz="1300" spc="-10" dirty="0">
                <a:latin typeface="Arial"/>
                <a:cs typeface="Arial"/>
              </a:rPr>
              <a:t> </a:t>
            </a:r>
            <a:r>
              <a:rPr lang="tr-TR" sz="1300" spc="-10" dirty="0" err="1">
                <a:latin typeface="Arial"/>
                <a:cs typeface="Arial"/>
              </a:rPr>
              <a:t>Ratio</a:t>
            </a:r>
            <a:endParaRPr sz="1300" dirty="0">
              <a:latin typeface="Arial"/>
              <a:cs typeface="Arial"/>
            </a:endParaRPr>
          </a:p>
        </p:txBody>
      </p:sp>
      <p:sp>
        <p:nvSpPr>
          <p:cNvPr id="16" name="object 9">
            <a:extLst>
              <a:ext uri="{FF2B5EF4-FFF2-40B4-BE49-F238E27FC236}">
                <a16:creationId xmlns:a16="http://schemas.microsoft.com/office/drawing/2014/main" id="{EF3EDBD2-7A37-A26B-F369-A57B159A1224}"/>
              </a:ext>
            </a:extLst>
          </p:cNvPr>
          <p:cNvSpPr txBox="1"/>
          <p:nvPr/>
        </p:nvSpPr>
        <p:spPr>
          <a:xfrm>
            <a:off x="853440" y="2829437"/>
            <a:ext cx="10230885" cy="594995"/>
          </a:xfrm>
          <a:prstGeom prst="rect">
            <a:avLst/>
          </a:prstGeom>
        </p:spPr>
        <p:txBody>
          <a:bodyPr vert="horz" wrap="square" lIns="0" tIns="17145" rIns="0" bIns="0" rtlCol="0">
            <a:spAutoFit/>
          </a:bodyPr>
          <a:lstStyle/>
          <a:p>
            <a:pPr marL="12700">
              <a:lnSpc>
                <a:spcPct val="100000"/>
              </a:lnSpc>
              <a:spcBef>
                <a:spcPts val="135"/>
              </a:spcBef>
              <a:tabLst>
                <a:tab pos="5885180" algn="l"/>
                <a:tab pos="8453755" algn="l"/>
              </a:tabLst>
            </a:pPr>
            <a:r>
              <a:rPr lang="tr-TR" sz="3700" b="1" dirty="0">
                <a:latin typeface="Arial"/>
                <a:cs typeface="Arial"/>
              </a:rPr>
              <a:t>   17K</a:t>
            </a:r>
            <a:r>
              <a:rPr sz="3700" b="1" dirty="0">
                <a:latin typeface="Arial"/>
                <a:cs typeface="Arial"/>
              </a:rPr>
              <a:t>	</a:t>
            </a:r>
            <a:r>
              <a:rPr lang="tr-TR" sz="3700" b="1" dirty="0">
                <a:latin typeface="Arial"/>
                <a:cs typeface="Arial"/>
              </a:rPr>
              <a:t>     </a:t>
            </a:r>
            <a:r>
              <a:rPr lang="tr-TR" sz="3700" b="1" spc="-50" dirty="0">
                <a:solidFill>
                  <a:srgbClr val="00B050"/>
                </a:solidFill>
                <a:latin typeface="Arial"/>
                <a:cs typeface="Arial"/>
              </a:rPr>
              <a:t>9</a:t>
            </a:r>
            <a:r>
              <a:rPr sz="3700" b="1" dirty="0">
                <a:latin typeface="Arial"/>
                <a:cs typeface="Arial"/>
              </a:rPr>
              <a:t>	</a:t>
            </a:r>
            <a:endParaRPr sz="3700" dirty="0">
              <a:latin typeface="Arial"/>
              <a:cs typeface="Arial"/>
            </a:endParaRPr>
          </a:p>
        </p:txBody>
      </p:sp>
      <p:sp>
        <p:nvSpPr>
          <p:cNvPr id="17" name="object 10">
            <a:extLst>
              <a:ext uri="{FF2B5EF4-FFF2-40B4-BE49-F238E27FC236}">
                <a16:creationId xmlns:a16="http://schemas.microsoft.com/office/drawing/2014/main" id="{FCB2DC75-E8DB-E287-31EA-2D40747D448B}"/>
              </a:ext>
            </a:extLst>
          </p:cNvPr>
          <p:cNvSpPr txBox="1"/>
          <p:nvPr/>
        </p:nvSpPr>
        <p:spPr>
          <a:xfrm>
            <a:off x="910583" y="3508176"/>
            <a:ext cx="10268585" cy="216726"/>
          </a:xfrm>
          <a:prstGeom prst="rect">
            <a:avLst/>
          </a:prstGeom>
        </p:spPr>
        <p:txBody>
          <a:bodyPr vert="horz" wrap="square" lIns="0" tIns="16510" rIns="0" bIns="0" rtlCol="0">
            <a:spAutoFit/>
          </a:bodyPr>
          <a:lstStyle/>
          <a:p>
            <a:pPr marL="12700">
              <a:lnSpc>
                <a:spcPct val="100000"/>
              </a:lnSpc>
              <a:spcBef>
                <a:spcPts val="130"/>
              </a:spcBef>
              <a:tabLst>
                <a:tab pos="6344285" algn="l"/>
                <a:tab pos="8996045" algn="l"/>
              </a:tabLst>
            </a:pPr>
            <a:r>
              <a:rPr sz="1300" dirty="0">
                <a:latin typeface="Arial"/>
                <a:cs typeface="Arial"/>
              </a:rPr>
              <a:t>	</a:t>
            </a:r>
            <a:r>
              <a:rPr lang="tr-TR" sz="1300" spc="-10" dirty="0" err="1">
                <a:solidFill>
                  <a:srgbClr val="00B050"/>
                </a:solidFill>
                <a:latin typeface="Arial"/>
                <a:cs typeface="Arial"/>
              </a:rPr>
              <a:t>Faculty</a:t>
            </a:r>
            <a:r>
              <a:rPr sz="1300" dirty="0">
                <a:latin typeface="Arial"/>
                <a:cs typeface="Arial"/>
              </a:rPr>
              <a:t>	</a:t>
            </a:r>
            <a:r>
              <a:rPr lang="tr-TR" sz="1300" dirty="0">
                <a:latin typeface="Arial"/>
                <a:cs typeface="Arial"/>
              </a:rPr>
              <a:t>        </a:t>
            </a:r>
            <a:r>
              <a:rPr lang="tr-TR" sz="1300" dirty="0" err="1">
                <a:solidFill>
                  <a:srgbClr val="FFC000"/>
                </a:solidFill>
                <a:latin typeface="Arial"/>
                <a:cs typeface="Arial"/>
              </a:rPr>
              <a:t>Institute</a:t>
            </a:r>
            <a:endParaRPr sz="1300" dirty="0">
              <a:solidFill>
                <a:srgbClr val="FFC000"/>
              </a:solidFill>
              <a:latin typeface="Arial"/>
              <a:cs typeface="Arial"/>
            </a:endParaRPr>
          </a:p>
        </p:txBody>
      </p:sp>
      <p:sp>
        <p:nvSpPr>
          <p:cNvPr id="18" name="object 11">
            <a:extLst>
              <a:ext uri="{FF2B5EF4-FFF2-40B4-BE49-F238E27FC236}">
                <a16:creationId xmlns:a16="http://schemas.microsoft.com/office/drawing/2014/main" id="{6FCA59FD-2C3B-1CC4-6836-E36CD75BEC5D}"/>
              </a:ext>
            </a:extLst>
          </p:cNvPr>
          <p:cNvSpPr/>
          <p:nvPr/>
        </p:nvSpPr>
        <p:spPr>
          <a:xfrm>
            <a:off x="840377" y="3440103"/>
            <a:ext cx="1706880" cy="0"/>
          </a:xfrm>
          <a:custGeom>
            <a:avLst/>
            <a:gdLst/>
            <a:ahLst/>
            <a:cxnLst/>
            <a:rect l="l" t="t" r="r" b="b"/>
            <a:pathLst>
              <a:path w="1706880">
                <a:moveTo>
                  <a:pt x="0" y="0"/>
                </a:moveTo>
                <a:lnTo>
                  <a:pt x="1706880" y="0"/>
                </a:lnTo>
              </a:path>
            </a:pathLst>
          </a:custGeom>
          <a:ln w="9525">
            <a:solidFill>
              <a:srgbClr val="0082B5"/>
            </a:solidFill>
          </a:ln>
        </p:spPr>
        <p:txBody>
          <a:bodyPr wrap="square" lIns="0" tIns="0" rIns="0" bIns="0" rtlCol="0"/>
          <a:lstStyle/>
          <a:p>
            <a:endParaRPr/>
          </a:p>
        </p:txBody>
      </p:sp>
      <p:sp>
        <p:nvSpPr>
          <p:cNvPr id="19" name="object 12">
            <a:extLst>
              <a:ext uri="{FF2B5EF4-FFF2-40B4-BE49-F238E27FC236}">
                <a16:creationId xmlns:a16="http://schemas.microsoft.com/office/drawing/2014/main" id="{4B6E0B1B-5280-CD7E-FF41-A3BAF21AA683}"/>
              </a:ext>
            </a:extLst>
          </p:cNvPr>
          <p:cNvSpPr txBox="1"/>
          <p:nvPr/>
        </p:nvSpPr>
        <p:spPr>
          <a:xfrm>
            <a:off x="10326787" y="4147185"/>
            <a:ext cx="553085" cy="594360"/>
          </a:xfrm>
          <a:prstGeom prst="rect">
            <a:avLst/>
          </a:prstGeom>
        </p:spPr>
        <p:txBody>
          <a:bodyPr vert="horz" wrap="square" lIns="0" tIns="16510" rIns="0" bIns="0" rtlCol="0">
            <a:spAutoFit/>
          </a:bodyPr>
          <a:lstStyle/>
          <a:p>
            <a:pPr marL="12700">
              <a:lnSpc>
                <a:spcPct val="100000"/>
              </a:lnSpc>
              <a:spcBef>
                <a:spcPts val="130"/>
              </a:spcBef>
            </a:pPr>
            <a:r>
              <a:rPr lang="tr-TR" sz="3700" b="1" spc="-25" dirty="0">
                <a:solidFill>
                  <a:srgbClr val="FFC000"/>
                </a:solidFill>
                <a:latin typeface="Arial"/>
                <a:cs typeface="Arial"/>
              </a:rPr>
              <a:t>63</a:t>
            </a:r>
            <a:endParaRPr sz="3700" dirty="0">
              <a:solidFill>
                <a:srgbClr val="FFC000"/>
              </a:solidFill>
              <a:latin typeface="Arial"/>
              <a:cs typeface="Arial"/>
            </a:endParaRPr>
          </a:p>
        </p:txBody>
      </p:sp>
      <p:sp>
        <p:nvSpPr>
          <p:cNvPr id="27" name="object 13">
            <a:extLst>
              <a:ext uri="{FF2B5EF4-FFF2-40B4-BE49-F238E27FC236}">
                <a16:creationId xmlns:a16="http://schemas.microsoft.com/office/drawing/2014/main" id="{B6BCD0F9-9A73-F5F4-095A-2F0B7B4DC967}"/>
              </a:ext>
            </a:extLst>
          </p:cNvPr>
          <p:cNvSpPr txBox="1"/>
          <p:nvPr/>
        </p:nvSpPr>
        <p:spPr>
          <a:xfrm>
            <a:off x="9638592" y="4834099"/>
            <a:ext cx="1813180" cy="216726"/>
          </a:xfrm>
          <a:prstGeom prst="rect">
            <a:avLst/>
          </a:prstGeom>
        </p:spPr>
        <p:txBody>
          <a:bodyPr vert="horz" wrap="square" lIns="0" tIns="16510" rIns="0" bIns="0" rtlCol="0">
            <a:spAutoFit/>
          </a:bodyPr>
          <a:lstStyle/>
          <a:p>
            <a:pPr marL="12700" algn="ctr">
              <a:spcBef>
                <a:spcPts val="130"/>
              </a:spcBef>
              <a:tabLst>
                <a:tab pos="6344285" algn="l"/>
                <a:tab pos="8996045" algn="l"/>
              </a:tabLst>
            </a:pPr>
            <a:r>
              <a:rPr lang="tr-TR" sz="1300" dirty="0" err="1">
                <a:solidFill>
                  <a:srgbClr val="FFC000"/>
                </a:solidFill>
                <a:latin typeface="Arial"/>
                <a:cs typeface="Arial"/>
              </a:rPr>
              <a:t>Graduate</a:t>
            </a:r>
            <a:r>
              <a:rPr lang="tr-TR" sz="1300" dirty="0">
                <a:solidFill>
                  <a:srgbClr val="FFC000"/>
                </a:solidFill>
                <a:latin typeface="Arial"/>
                <a:cs typeface="Arial"/>
              </a:rPr>
              <a:t> </a:t>
            </a:r>
            <a:r>
              <a:rPr lang="tr-TR" sz="1300" dirty="0" err="1">
                <a:solidFill>
                  <a:srgbClr val="FFC000"/>
                </a:solidFill>
                <a:latin typeface="Arial"/>
                <a:cs typeface="Arial"/>
              </a:rPr>
              <a:t>Programme</a:t>
            </a:r>
            <a:endParaRPr sz="1300" dirty="0">
              <a:solidFill>
                <a:srgbClr val="FFC000"/>
              </a:solidFill>
              <a:latin typeface="Arial"/>
              <a:cs typeface="Arial"/>
            </a:endParaRPr>
          </a:p>
        </p:txBody>
      </p:sp>
      <p:sp>
        <p:nvSpPr>
          <p:cNvPr id="30" name="object 14">
            <a:extLst>
              <a:ext uri="{FF2B5EF4-FFF2-40B4-BE49-F238E27FC236}">
                <a16:creationId xmlns:a16="http://schemas.microsoft.com/office/drawing/2014/main" id="{B6A5934E-AA78-3E07-9DE8-B259BA4689C6}"/>
              </a:ext>
            </a:extLst>
          </p:cNvPr>
          <p:cNvSpPr/>
          <p:nvPr/>
        </p:nvSpPr>
        <p:spPr>
          <a:xfrm>
            <a:off x="3807605" y="3467535"/>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31" name="object 15">
            <a:extLst>
              <a:ext uri="{FF2B5EF4-FFF2-40B4-BE49-F238E27FC236}">
                <a16:creationId xmlns:a16="http://schemas.microsoft.com/office/drawing/2014/main" id="{8D95F4C4-8039-632C-543A-47CCA0B0F047}"/>
              </a:ext>
            </a:extLst>
          </p:cNvPr>
          <p:cNvSpPr/>
          <p:nvPr/>
        </p:nvSpPr>
        <p:spPr>
          <a:xfrm>
            <a:off x="9658241" y="3435532"/>
            <a:ext cx="1706880" cy="0"/>
          </a:xfrm>
          <a:custGeom>
            <a:avLst/>
            <a:gdLst/>
            <a:ahLst/>
            <a:cxnLst/>
            <a:rect l="l" t="t" r="r" b="b"/>
            <a:pathLst>
              <a:path w="1706879">
                <a:moveTo>
                  <a:pt x="0" y="0"/>
                </a:moveTo>
                <a:lnTo>
                  <a:pt x="1706880" y="0"/>
                </a:lnTo>
              </a:path>
            </a:pathLst>
          </a:custGeom>
          <a:ln w="9525">
            <a:solidFill>
              <a:srgbClr val="0082B5"/>
            </a:solidFill>
          </a:ln>
        </p:spPr>
        <p:txBody>
          <a:bodyPr wrap="square" lIns="0" tIns="0" rIns="0" bIns="0" rtlCol="0"/>
          <a:lstStyle/>
          <a:p>
            <a:endParaRPr/>
          </a:p>
        </p:txBody>
      </p:sp>
      <p:sp>
        <p:nvSpPr>
          <p:cNvPr id="32" name="object 16">
            <a:extLst>
              <a:ext uri="{FF2B5EF4-FFF2-40B4-BE49-F238E27FC236}">
                <a16:creationId xmlns:a16="http://schemas.microsoft.com/office/drawing/2014/main" id="{21873918-EA21-C83C-2910-5930A9966114}"/>
              </a:ext>
            </a:extLst>
          </p:cNvPr>
          <p:cNvSpPr/>
          <p:nvPr/>
        </p:nvSpPr>
        <p:spPr>
          <a:xfrm>
            <a:off x="6712350" y="3435532"/>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33" name="object 17">
            <a:extLst>
              <a:ext uri="{FF2B5EF4-FFF2-40B4-BE49-F238E27FC236}">
                <a16:creationId xmlns:a16="http://schemas.microsoft.com/office/drawing/2014/main" id="{8846522B-30C8-66BE-4121-C7AF16BD05E2}"/>
              </a:ext>
            </a:extLst>
          </p:cNvPr>
          <p:cNvSpPr/>
          <p:nvPr/>
        </p:nvSpPr>
        <p:spPr>
          <a:xfrm>
            <a:off x="6643116" y="4687824"/>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35" name="object 18">
            <a:extLst>
              <a:ext uri="{FF2B5EF4-FFF2-40B4-BE49-F238E27FC236}">
                <a16:creationId xmlns:a16="http://schemas.microsoft.com/office/drawing/2014/main" id="{93150EC7-0D6A-8AC3-19B3-1199D96E6283}"/>
              </a:ext>
            </a:extLst>
          </p:cNvPr>
          <p:cNvSpPr txBox="1"/>
          <p:nvPr/>
        </p:nvSpPr>
        <p:spPr>
          <a:xfrm>
            <a:off x="4387487" y="2813485"/>
            <a:ext cx="553085" cy="594360"/>
          </a:xfrm>
          <a:prstGeom prst="rect">
            <a:avLst/>
          </a:prstGeom>
        </p:spPr>
        <p:txBody>
          <a:bodyPr vert="horz" wrap="square" lIns="0" tIns="16510" rIns="0" bIns="0" rtlCol="0">
            <a:spAutoFit/>
          </a:bodyPr>
          <a:lstStyle/>
          <a:p>
            <a:pPr marL="12700">
              <a:lnSpc>
                <a:spcPct val="100000"/>
              </a:lnSpc>
              <a:spcBef>
                <a:spcPts val="130"/>
              </a:spcBef>
            </a:pPr>
            <a:r>
              <a:rPr lang="tr-TR" sz="3700" b="1" spc="-25" dirty="0">
                <a:latin typeface="Arial"/>
                <a:cs typeface="Arial"/>
              </a:rPr>
              <a:t> </a:t>
            </a:r>
            <a:r>
              <a:rPr lang="tr-TR" sz="3700" b="1" spc="-25" dirty="0">
                <a:solidFill>
                  <a:srgbClr val="2E6CA4"/>
                </a:solidFill>
                <a:latin typeface="Arial"/>
                <a:cs typeface="Arial"/>
              </a:rPr>
              <a:t>2</a:t>
            </a:r>
            <a:endParaRPr sz="3700" dirty="0">
              <a:solidFill>
                <a:srgbClr val="2E6CA4"/>
              </a:solidFill>
              <a:latin typeface="Arial"/>
              <a:cs typeface="Arial"/>
            </a:endParaRPr>
          </a:p>
        </p:txBody>
      </p:sp>
      <p:sp>
        <p:nvSpPr>
          <p:cNvPr id="36" name="object 19">
            <a:extLst>
              <a:ext uri="{FF2B5EF4-FFF2-40B4-BE49-F238E27FC236}">
                <a16:creationId xmlns:a16="http://schemas.microsoft.com/office/drawing/2014/main" id="{99DD257F-E5A3-A23D-D8A8-D7A9BD5973D7}"/>
              </a:ext>
            </a:extLst>
          </p:cNvPr>
          <p:cNvSpPr txBox="1"/>
          <p:nvPr/>
        </p:nvSpPr>
        <p:spPr>
          <a:xfrm>
            <a:off x="3983677" y="3517791"/>
            <a:ext cx="1606568" cy="216726"/>
          </a:xfrm>
          <a:prstGeom prst="rect">
            <a:avLst/>
          </a:prstGeom>
        </p:spPr>
        <p:txBody>
          <a:bodyPr vert="horz" wrap="square" lIns="0" tIns="16510" rIns="0" bIns="0" rtlCol="0">
            <a:spAutoFit/>
          </a:bodyPr>
          <a:lstStyle/>
          <a:p>
            <a:pPr marL="12700">
              <a:lnSpc>
                <a:spcPct val="100000"/>
              </a:lnSpc>
              <a:spcBef>
                <a:spcPts val="130"/>
              </a:spcBef>
            </a:pPr>
            <a:r>
              <a:rPr lang="tr-TR" sz="1300" dirty="0" err="1">
                <a:solidFill>
                  <a:srgbClr val="2E6CA4"/>
                </a:solidFill>
                <a:latin typeface="Arial"/>
                <a:cs typeface="Arial"/>
              </a:rPr>
              <a:t>Vocational</a:t>
            </a:r>
            <a:r>
              <a:rPr lang="tr-TR" sz="1300" dirty="0">
                <a:solidFill>
                  <a:srgbClr val="2E6CA4"/>
                </a:solidFill>
                <a:latin typeface="Arial"/>
                <a:cs typeface="Arial"/>
              </a:rPr>
              <a:t> School</a:t>
            </a:r>
            <a:endParaRPr sz="1300" dirty="0">
              <a:solidFill>
                <a:srgbClr val="2E6CA4"/>
              </a:solidFill>
              <a:latin typeface="Arial"/>
              <a:cs typeface="Arial"/>
            </a:endParaRPr>
          </a:p>
        </p:txBody>
      </p:sp>
      <p:sp>
        <p:nvSpPr>
          <p:cNvPr id="37" name="object 20">
            <a:extLst>
              <a:ext uri="{FF2B5EF4-FFF2-40B4-BE49-F238E27FC236}">
                <a16:creationId xmlns:a16="http://schemas.microsoft.com/office/drawing/2014/main" id="{FD3FE293-D150-09A2-9AF7-E96E455AA8C7}"/>
              </a:ext>
            </a:extLst>
          </p:cNvPr>
          <p:cNvSpPr/>
          <p:nvPr/>
        </p:nvSpPr>
        <p:spPr>
          <a:xfrm>
            <a:off x="9640823" y="4716780"/>
            <a:ext cx="1706880" cy="0"/>
          </a:xfrm>
          <a:custGeom>
            <a:avLst/>
            <a:gdLst/>
            <a:ahLst/>
            <a:cxnLst/>
            <a:rect l="l" t="t" r="r" b="b"/>
            <a:pathLst>
              <a:path w="1706879">
                <a:moveTo>
                  <a:pt x="0" y="0"/>
                </a:moveTo>
                <a:lnTo>
                  <a:pt x="1706880" y="0"/>
                </a:lnTo>
              </a:path>
            </a:pathLst>
          </a:custGeom>
          <a:ln w="9525">
            <a:solidFill>
              <a:srgbClr val="0082B5"/>
            </a:solidFill>
          </a:ln>
        </p:spPr>
        <p:txBody>
          <a:bodyPr wrap="square" lIns="0" tIns="0" rIns="0" bIns="0" rtlCol="0"/>
          <a:lstStyle/>
          <a:p>
            <a:endParaRPr/>
          </a:p>
        </p:txBody>
      </p:sp>
      <p:sp>
        <p:nvSpPr>
          <p:cNvPr id="38" name="object 21">
            <a:extLst>
              <a:ext uri="{FF2B5EF4-FFF2-40B4-BE49-F238E27FC236}">
                <a16:creationId xmlns:a16="http://schemas.microsoft.com/office/drawing/2014/main" id="{F32EA188-11EE-3D4A-351F-800411C12F1C}"/>
              </a:ext>
            </a:extLst>
          </p:cNvPr>
          <p:cNvSpPr/>
          <p:nvPr/>
        </p:nvSpPr>
        <p:spPr>
          <a:xfrm>
            <a:off x="3781043" y="4704587"/>
            <a:ext cx="1706880" cy="0"/>
          </a:xfrm>
          <a:custGeom>
            <a:avLst/>
            <a:gdLst/>
            <a:ahLst/>
            <a:cxnLst/>
            <a:rect l="l" t="t" r="r" b="b"/>
            <a:pathLst>
              <a:path w="1706879">
                <a:moveTo>
                  <a:pt x="0" y="0"/>
                </a:moveTo>
                <a:lnTo>
                  <a:pt x="1706880" y="0"/>
                </a:lnTo>
              </a:path>
            </a:pathLst>
          </a:custGeom>
          <a:ln w="9525">
            <a:solidFill>
              <a:srgbClr val="0082B5"/>
            </a:solidFill>
          </a:ln>
        </p:spPr>
        <p:txBody>
          <a:bodyPr wrap="square" lIns="0" tIns="0" rIns="0" bIns="0" rtlCol="0"/>
          <a:lstStyle/>
          <a:p>
            <a:endParaRPr/>
          </a:p>
        </p:txBody>
      </p:sp>
      <p:sp>
        <p:nvSpPr>
          <p:cNvPr id="39" name="object 22">
            <a:extLst>
              <a:ext uri="{FF2B5EF4-FFF2-40B4-BE49-F238E27FC236}">
                <a16:creationId xmlns:a16="http://schemas.microsoft.com/office/drawing/2014/main" id="{41D835CD-67FA-4F80-C4D4-47CAEA1B8665}"/>
              </a:ext>
            </a:extLst>
          </p:cNvPr>
          <p:cNvSpPr/>
          <p:nvPr/>
        </p:nvSpPr>
        <p:spPr>
          <a:xfrm>
            <a:off x="833628" y="4707636"/>
            <a:ext cx="1706880" cy="0"/>
          </a:xfrm>
          <a:custGeom>
            <a:avLst/>
            <a:gdLst/>
            <a:ahLst/>
            <a:cxnLst/>
            <a:rect l="l" t="t" r="r" b="b"/>
            <a:pathLst>
              <a:path w="1706880">
                <a:moveTo>
                  <a:pt x="0" y="0"/>
                </a:moveTo>
                <a:lnTo>
                  <a:pt x="1706880" y="0"/>
                </a:lnTo>
              </a:path>
            </a:pathLst>
          </a:custGeom>
          <a:ln w="9525">
            <a:solidFill>
              <a:srgbClr val="0082B5"/>
            </a:solidFill>
          </a:ln>
        </p:spPr>
        <p:txBody>
          <a:bodyPr wrap="square" lIns="0" tIns="0" rIns="0" bIns="0" rtlCol="0"/>
          <a:lstStyle/>
          <a:p>
            <a:endParaRPr/>
          </a:p>
        </p:txBody>
      </p:sp>
      <p:sp>
        <p:nvSpPr>
          <p:cNvPr id="40" name="object 23">
            <a:extLst>
              <a:ext uri="{FF2B5EF4-FFF2-40B4-BE49-F238E27FC236}">
                <a16:creationId xmlns:a16="http://schemas.microsoft.com/office/drawing/2014/main" id="{678D66DF-6FE1-8CFF-DDF1-554FDBECE3AC}"/>
              </a:ext>
            </a:extLst>
          </p:cNvPr>
          <p:cNvSpPr txBox="1"/>
          <p:nvPr/>
        </p:nvSpPr>
        <p:spPr>
          <a:xfrm>
            <a:off x="929640" y="3825240"/>
            <a:ext cx="6974205" cy="1213485"/>
          </a:xfrm>
          <a:prstGeom prst="rect">
            <a:avLst/>
          </a:prstGeom>
        </p:spPr>
        <p:txBody>
          <a:bodyPr vert="horz" wrap="square" lIns="0" tIns="322580" rIns="0" bIns="0" rtlCol="0">
            <a:spAutoFit/>
          </a:bodyPr>
          <a:lstStyle/>
          <a:p>
            <a:pPr marL="342900">
              <a:lnSpc>
                <a:spcPct val="100000"/>
              </a:lnSpc>
              <a:spcBef>
                <a:spcPts val="2540"/>
              </a:spcBef>
              <a:tabLst>
                <a:tab pos="3326765" algn="l"/>
                <a:tab pos="6354445" algn="l"/>
              </a:tabLst>
            </a:pPr>
            <a:r>
              <a:rPr lang="tr-TR" sz="3700" b="1" spc="-25" dirty="0">
                <a:latin typeface="Arial"/>
                <a:cs typeface="Arial"/>
              </a:rPr>
              <a:t>4K+</a:t>
            </a:r>
            <a:r>
              <a:rPr sz="3700" b="1" dirty="0">
                <a:latin typeface="Arial"/>
                <a:cs typeface="Arial"/>
              </a:rPr>
              <a:t>	</a:t>
            </a:r>
            <a:r>
              <a:rPr lang="tr-TR" sz="3700" b="1" dirty="0">
                <a:latin typeface="Arial"/>
                <a:cs typeface="Arial"/>
              </a:rPr>
              <a:t> </a:t>
            </a:r>
            <a:r>
              <a:rPr lang="tr-TR" sz="3700" b="1" spc="-25" dirty="0">
                <a:solidFill>
                  <a:srgbClr val="2E6CA4"/>
                </a:solidFill>
                <a:latin typeface="Arial"/>
                <a:cs typeface="Arial"/>
              </a:rPr>
              <a:t>32</a:t>
            </a:r>
            <a:r>
              <a:rPr sz="3700" b="1" dirty="0">
                <a:latin typeface="Arial"/>
                <a:cs typeface="Arial"/>
              </a:rPr>
              <a:t>	</a:t>
            </a:r>
            <a:r>
              <a:rPr lang="tr-TR" sz="3700" b="1" spc="-25" dirty="0">
                <a:solidFill>
                  <a:srgbClr val="00B050"/>
                </a:solidFill>
                <a:latin typeface="Arial"/>
                <a:cs typeface="Arial"/>
              </a:rPr>
              <a:t>55</a:t>
            </a:r>
            <a:endParaRPr lang="tr-TR" sz="3700" dirty="0">
              <a:solidFill>
                <a:srgbClr val="00B050"/>
              </a:solidFill>
              <a:latin typeface="Arial"/>
              <a:cs typeface="Arial"/>
            </a:endParaRPr>
          </a:p>
          <a:p>
            <a:pPr marL="12700">
              <a:lnSpc>
                <a:spcPct val="100000"/>
              </a:lnSpc>
              <a:spcBef>
                <a:spcPts val="905"/>
              </a:spcBef>
              <a:tabLst>
                <a:tab pos="2991485" algn="l"/>
                <a:tab pos="6404610" algn="l"/>
              </a:tabLst>
            </a:pPr>
            <a:r>
              <a:rPr lang="tr-TR" sz="1300" dirty="0">
                <a:latin typeface="Arial"/>
                <a:cs typeface="Arial"/>
              </a:rPr>
              <a:t>International </a:t>
            </a:r>
            <a:r>
              <a:rPr lang="tr-TR" sz="1300" dirty="0" err="1">
                <a:latin typeface="Arial"/>
                <a:cs typeface="Arial"/>
              </a:rPr>
              <a:t>Student</a:t>
            </a:r>
            <a:r>
              <a:rPr lang="tr-TR" sz="1300" dirty="0">
                <a:latin typeface="Arial"/>
                <a:cs typeface="Arial"/>
              </a:rPr>
              <a:t>	  </a:t>
            </a:r>
            <a:r>
              <a:rPr lang="tr-TR" sz="1300" dirty="0">
                <a:solidFill>
                  <a:srgbClr val="2E6CA4"/>
                </a:solidFill>
                <a:latin typeface="Arial"/>
                <a:cs typeface="Arial"/>
              </a:rPr>
              <a:t>VS </a:t>
            </a:r>
            <a:r>
              <a:rPr lang="tr-TR" sz="1300" dirty="0" err="1">
                <a:solidFill>
                  <a:srgbClr val="2E6CA4"/>
                </a:solidFill>
                <a:latin typeface="Arial"/>
                <a:cs typeface="Arial"/>
              </a:rPr>
              <a:t>Programmme</a:t>
            </a:r>
            <a:r>
              <a:rPr lang="tr-TR" sz="1300" dirty="0">
                <a:latin typeface="Arial"/>
                <a:cs typeface="Arial"/>
              </a:rPr>
              <a:t>	</a:t>
            </a:r>
          </a:p>
        </p:txBody>
      </p:sp>
      <p:sp>
        <p:nvSpPr>
          <p:cNvPr id="41" name="object 9">
            <a:extLst>
              <a:ext uri="{FF2B5EF4-FFF2-40B4-BE49-F238E27FC236}">
                <a16:creationId xmlns:a16="http://schemas.microsoft.com/office/drawing/2014/main" id="{51E19BAE-EA1F-1E08-FE49-6414A71A2F30}"/>
              </a:ext>
            </a:extLst>
          </p:cNvPr>
          <p:cNvSpPr txBox="1"/>
          <p:nvPr/>
        </p:nvSpPr>
        <p:spPr>
          <a:xfrm>
            <a:off x="1210491" y="1652452"/>
            <a:ext cx="11049000" cy="586699"/>
          </a:xfrm>
          <a:prstGeom prst="rect">
            <a:avLst/>
          </a:prstGeom>
        </p:spPr>
        <p:txBody>
          <a:bodyPr vert="horz" wrap="square" lIns="0" tIns="17145" rIns="0" bIns="0" rtlCol="0">
            <a:spAutoFit/>
          </a:bodyPr>
          <a:lstStyle/>
          <a:p>
            <a:pPr marL="12700">
              <a:lnSpc>
                <a:spcPct val="100000"/>
              </a:lnSpc>
              <a:spcBef>
                <a:spcPts val="135"/>
              </a:spcBef>
              <a:tabLst>
                <a:tab pos="5885180" algn="l"/>
                <a:tab pos="8453755" algn="l"/>
              </a:tabLst>
            </a:pPr>
            <a:r>
              <a:rPr sz="3700" b="1" spc="-50" dirty="0">
                <a:latin typeface="Arial"/>
                <a:cs typeface="Arial"/>
              </a:rPr>
              <a:t>2</a:t>
            </a:r>
            <a:r>
              <a:rPr lang="tr-TR" sz="3700" b="1" spc="-50" dirty="0">
                <a:latin typeface="Arial"/>
                <a:cs typeface="Arial"/>
              </a:rPr>
              <a:t>015                  29                    4</a:t>
            </a:r>
            <a:r>
              <a:rPr sz="3700" b="1" dirty="0">
                <a:latin typeface="Arial"/>
                <a:cs typeface="Arial"/>
              </a:rPr>
              <a:t>	</a:t>
            </a:r>
            <a:r>
              <a:rPr lang="tr-TR" sz="3700" b="1" dirty="0">
                <a:latin typeface="Arial"/>
                <a:cs typeface="Arial"/>
              </a:rPr>
              <a:t>   </a:t>
            </a:r>
            <a:r>
              <a:rPr lang="tr-TR" sz="3700" b="1" spc="-25" dirty="0">
                <a:latin typeface="Arial"/>
                <a:cs typeface="Arial"/>
              </a:rPr>
              <a:t>%24</a:t>
            </a:r>
            <a:endParaRPr sz="3700" dirty="0">
              <a:latin typeface="Arial"/>
              <a:cs typeface="Arial"/>
            </a:endParaRPr>
          </a:p>
        </p:txBody>
      </p:sp>
      <p:sp>
        <p:nvSpPr>
          <p:cNvPr id="42" name="object 10">
            <a:extLst>
              <a:ext uri="{FF2B5EF4-FFF2-40B4-BE49-F238E27FC236}">
                <a16:creationId xmlns:a16="http://schemas.microsoft.com/office/drawing/2014/main" id="{E22BB521-5841-458F-3E9B-0FE3300701E1}"/>
              </a:ext>
            </a:extLst>
          </p:cNvPr>
          <p:cNvSpPr txBox="1"/>
          <p:nvPr/>
        </p:nvSpPr>
        <p:spPr>
          <a:xfrm>
            <a:off x="950261" y="2405826"/>
            <a:ext cx="1715301" cy="216726"/>
          </a:xfrm>
          <a:prstGeom prst="rect">
            <a:avLst/>
          </a:prstGeom>
        </p:spPr>
        <p:txBody>
          <a:bodyPr vert="horz" wrap="square" lIns="0" tIns="16510" rIns="0" bIns="0" rtlCol="0">
            <a:spAutoFit/>
          </a:bodyPr>
          <a:lstStyle/>
          <a:p>
            <a:pPr marL="12700">
              <a:lnSpc>
                <a:spcPct val="100000"/>
              </a:lnSpc>
              <a:spcBef>
                <a:spcPts val="130"/>
              </a:spcBef>
              <a:tabLst>
                <a:tab pos="6344285" algn="l"/>
                <a:tab pos="8996045" algn="l"/>
              </a:tabLst>
            </a:pPr>
            <a:r>
              <a:rPr lang="tr-TR" sz="1300" dirty="0" err="1">
                <a:latin typeface="Arial"/>
                <a:cs typeface="Arial"/>
              </a:rPr>
              <a:t>Year</a:t>
            </a:r>
            <a:r>
              <a:rPr lang="tr-TR" sz="1300" dirty="0">
                <a:latin typeface="Arial"/>
                <a:cs typeface="Arial"/>
              </a:rPr>
              <a:t> of </a:t>
            </a:r>
            <a:r>
              <a:rPr lang="tr-TR" sz="1300" dirty="0" err="1">
                <a:latin typeface="Arial"/>
                <a:cs typeface="Arial"/>
              </a:rPr>
              <a:t>Establishment</a:t>
            </a:r>
            <a:endParaRPr sz="1300" dirty="0">
              <a:latin typeface="Arial"/>
              <a:cs typeface="Arial"/>
            </a:endParaRPr>
          </a:p>
        </p:txBody>
      </p:sp>
      <p:sp>
        <p:nvSpPr>
          <p:cNvPr id="43" name="object 10">
            <a:extLst>
              <a:ext uri="{FF2B5EF4-FFF2-40B4-BE49-F238E27FC236}">
                <a16:creationId xmlns:a16="http://schemas.microsoft.com/office/drawing/2014/main" id="{4397B167-31D5-64D6-7D47-249705E36528}"/>
              </a:ext>
            </a:extLst>
          </p:cNvPr>
          <p:cNvSpPr txBox="1"/>
          <p:nvPr/>
        </p:nvSpPr>
        <p:spPr>
          <a:xfrm>
            <a:off x="4057126" y="2405825"/>
            <a:ext cx="1456507" cy="216726"/>
          </a:xfrm>
          <a:prstGeom prst="rect">
            <a:avLst/>
          </a:prstGeom>
        </p:spPr>
        <p:txBody>
          <a:bodyPr vert="horz" wrap="square" lIns="0" tIns="16510" rIns="0" bIns="0" rtlCol="0">
            <a:spAutoFit/>
          </a:bodyPr>
          <a:lstStyle/>
          <a:p>
            <a:pPr marL="12700">
              <a:lnSpc>
                <a:spcPct val="100000"/>
              </a:lnSpc>
              <a:spcBef>
                <a:spcPts val="130"/>
              </a:spcBef>
              <a:tabLst>
                <a:tab pos="6344285" algn="l"/>
                <a:tab pos="8996045" algn="l"/>
              </a:tabLst>
            </a:pPr>
            <a:r>
              <a:rPr lang="tr-TR" sz="1300" dirty="0" err="1">
                <a:latin typeface="Arial"/>
                <a:cs typeface="Arial"/>
              </a:rPr>
              <a:t>Research</a:t>
            </a:r>
            <a:r>
              <a:rPr lang="tr-TR" sz="1300" dirty="0">
                <a:latin typeface="Arial"/>
                <a:cs typeface="Arial"/>
              </a:rPr>
              <a:t> Center</a:t>
            </a:r>
            <a:endParaRPr sz="1300" dirty="0">
              <a:latin typeface="Arial"/>
              <a:cs typeface="Arial"/>
            </a:endParaRPr>
          </a:p>
        </p:txBody>
      </p:sp>
      <p:sp>
        <p:nvSpPr>
          <p:cNvPr id="44" name="object 10">
            <a:extLst>
              <a:ext uri="{FF2B5EF4-FFF2-40B4-BE49-F238E27FC236}">
                <a16:creationId xmlns:a16="http://schemas.microsoft.com/office/drawing/2014/main" id="{8AA4283A-4800-4996-4514-95669BCBC999}"/>
              </a:ext>
            </a:extLst>
          </p:cNvPr>
          <p:cNvSpPr txBox="1"/>
          <p:nvPr/>
        </p:nvSpPr>
        <p:spPr>
          <a:xfrm>
            <a:off x="7254239" y="2405744"/>
            <a:ext cx="757645" cy="216726"/>
          </a:xfrm>
          <a:prstGeom prst="rect">
            <a:avLst/>
          </a:prstGeom>
        </p:spPr>
        <p:txBody>
          <a:bodyPr vert="horz" wrap="square" lIns="0" tIns="16510" rIns="0" bIns="0" rtlCol="0">
            <a:spAutoFit/>
          </a:bodyPr>
          <a:lstStyle/>
          <a:p>
            <a:pPr marL="12700">
              <a:lnSpc>
                <a:spcPct val="100000"/>
              </a:lnSpc>
              <a:spcBef>
                <a:spcPts val="130"/>
              </a:spcBef>
              <a:tabLst>
                <a:tab pos="6344285" algn="l"/>
                <a:tab pos="8996045" algn="l"/>
              </a:tabLst>
            </a:pPr>
            <a:r>
              <a:rPr lang="tr-TR" sz="1300" dirty="0" err="1">
                <a:latin typeface="Arial"/>
                <a:cs typeface="Arial"/>
              </a:rPr>
              <a:t>Campus</a:t>
            </a:r>
            <a:endParaRPr sz="1300" dirty="0">
              <a:latin typeface="Arial"/>
              <a:cs typeface="Arial"/>
            </a:endParaRPr>
          </a:p>
        </p:txBody>
      </p:sp>
      <p:sp>
        <p:nvSpPr>
          <p:cNvPr id="50" name="Metin kutusu 49">
            <a:extLst>
              <a:ext uri="{FF2B5EF4-FFF2-40B4-BE49-F238E27FC236}">
                <a16:creationId xmlns:a16="http://schemas.microsoft.com/office/drawing/2014/main" id="{91645544-75F2-8B34-C52F-1617BB4FCAAF}"/>
              </a:ext>
            </a:extLst>
          </p:cNvPr>
          <p:cNvSpPr txBox="1"/>
          <p:nvPr/>
        </p:nvSpPr>
        <p:spPr>
          <a:xfrm>
            <a:off x="922205" y="791107"/>
            <a:ext cx="10347591" cy="413318"/>
          </a:xfrm>
          <a:prstGeom prst="rect">
            <a:avLst/>
          </a:prstGeom>
          <a:noFill/>
        </p:spPr>
        <p:txBody>
          <a:bodyPr wrap="square">
            <a:spAutoFit/>
          </a:bodyPr>
          <a:lstStyle/>
          <a:p>
            <a:pPr marL="12700">
              <a:lnSpc>
                <a:spcPts val="2665"/>
              </a:lnSpc>
              <a:spcBef>
                <a:spcPts val="100"/>
              </a:spcBef>
            </a:pPr>
            <a:r>
              <a:rPr lang="en-US" sz="2000" kern="0" dirty="0">
                <a:solidFill>
                  <a:schemeClr val="tx1">
                    <a:lumMod val="50000"/>
                    <a:lumOff val="50000"/>
                  </a:schemeClr>
                </a:solidFill>
                <a:latin typeface="Amasis MT Pro Medium" panose="020F0502020204030204" pitchFamily="18" charset="-94"/>
                <a:ea typeface="Bree Serif"/>
                <a:cs typeface="Bree Serif"/>
                <a:sym typeface="Bree Serif"/>
              </a:rPr>
              <a:t>Istinye University serves more than 17 thousand students from more than 100 countries.</a:t>
            </a:r>
            <a:endParaRPr lang="tr-TR" sz="2000" kern="0" dirty="0">
              <a:solidFill>
                <a:schemeClr val="tx1">
                  <a:lumMod val="50000"/>
                  <a:lumOff val="50000"/>
                </a:schemeClr>
              </a:solidFill>
              <a:latin typeface="Amasis MT Pro Medium" panose="020F0502020204030204" pitchFamily="18" charset="-94"/>
              <a:ea typeface="Bree Serif"/>
              <a:cs typeface="Bree Serif"/>
              <a:sym typeface="Bree Serif"/>
            </a:endParaRPr>
          </a:p>
        </p:txBody>
      </p:sp>
      <p:sp>
        <p:nvSpPr>
          <p:cNvPr id="70" name="object 11">
            <a:extLst>
              <a:ext uri="{FF2B5EF4-FFF2-40B4-BE49-F238E27FC236}">
                <a16:creationId xmlns:a16="http://schemas.microsoft.com/office/drawing/2014/main" id="{C16F2CB3-A59E-147D-E723-FDE604304B1C}"/>
              </a:ext>
            </a:extLst>
          </p:cNvPr>
          <p:cNvSpPr/>
          <p:nvPr/>
        </p:nvSpPr>
        <p:spPr>
          <a:xfrm>
            <a:off x="870857" y="5856732"/>
            <a:ext cx="1706880" cy="0"/>
          </a:xfrm>
          <a:custGeom>
            <a:avLst/>
            <a:gdLst/>
            <a:ahLst/>
            <a:cxnLst/>
            <a:rect l="l" t="t" r="r" b="b"/>
            <a:pathLst>
              <a:path w="1706880">
                <a:moveTo>
                  <a:pt x="0" y="0"/>
                </a:moveTo>
                <a:lnTo>
                  <a:pt x="1706880" y="0"/>
                </a:lnTo>
              </a:path>
            </a:pathLst>
          </a:custGeom>
          <a:ln w="9525">
            <a:solidFill>
              <a:srgbClr val="0082B5"/>
            </a:solidFill>
          </a:ln>
        </p:spPr>
        <p:txBody>
          <a:bodyPr wrap="square" lIns="0" tIns="0" rIns="0" bIns="0" rtlCol="0"/>
          <a:lstStyle/>
          <a:p>
            <a:endParaRPr/>
          </a:p>
        </p:txBody>
      </p:sp>
      <p:sp>
        <p:nvSpPr>
          <p:cNvPr id="71" name="object 14">
            <a:extLst>
              <a:ext uri="{FF2B5EF4-FFF2-40B4-BE49-F238E27FC236}">
                <a16:creationId xmlns:a16="http://schemas.microsoft.com/office/drawing/2014/main" id="{EBC3119F-FD4F-D2A6-945E-688B40EC9075}"/>
              </a:ext>
            </a:extLst>
          </p:cNvPr>
          <p:cNvSpPr/>
          <p:nvPr/>
        </p:nvSpPr>
        <p:spPr>
          <a:xfrm>
            <a:off x="3838085" y="5884164"/>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72" name="object 15">
            <a:extLst>
              <a:ext uri="{FF2B5EF4-FFF2-40B4-BE49-F238E27FC236}">
                <a16:creationId xmlns:a16="http://schemas.microsoft.com/office/drawing/2014/main" id="{D8A360F7-931F-A54D-8345-81A004CB5BED}"/>
              </a:ext>
            </a:extLst>
          </p:cNvPr>
          <p:cNvSpPr/>
          <p:nvPr/>
        </p:nvSpPr>
        <p:spPr>
          <a:xfrm>
            <a:off x="9688721" y="5852161"/>
            <a:ext cx="1706880" cy="0"/>
          </a:xfrm>
          <a:custGeom>
            <a:avLst/>
            <a:gdLst/>
            <a:ahLst/>
            <a:cxnLst/>
            <a:rect l="l" t="t" r="r" b="b"/>
            <a:pathLst>
              <a:path w="1706879">
                <a:moveTo>
                  <a:pt x="0" y="0"/>
                </a:moveTo>
                <a:lnTo>
                  <a:pt x="1706880" y="0"/>
                </a:lnTo>
              </a:path>
            </a:pathLst>
          </a:custGeom>
          <a:ln w="9525">
            <a:solidFill>
              <a:srgbClr val="0082B5"/>
            </a:solidFill>
          </a:ln>
        </p:spPr>
        <p:txBody>
          <a:bodyPr wrap="square" lIns="0" tIns="0" rIns="0" bIns="0" rtlCol="0"/>
          <a:lstStyle/>
          <a:p>
            <a:endParaRPr/>
          </a:p>
        </p:txBody>
      </p:sp>
      <p:sp>
        <p:nvSpPr>
          <p:cNvPr id="73" name="object 16">
            <a:extLst>
              <a:ext uri="{FF2B5EF4-FFF2-40B4-BE49-F238E27FC236}">
                <a16:creationId xmlns:a16="http://schemas.microsoft.com/office/drawing/2014/main" id="{BBA49F84-F664-5049-A7F5-F1F12F03708B}"/>
              </a:ext>
            </a:extLst>
          </p:cNvPr>
          <p:cNvSpPr/>
          <p:nvPr/>
        </p:nvSpPr>
        <p:spPr>
          <a:xfrm>
            <a:off x="6742830" y="5852161"/>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74" name="object 19">
            <a:extLst>
              <a:ext uri="{FF2B5EF4-FFF2-40B4-BE49-F238E27FC236}">
                <a16:creationId xmlns:a16="http://schemas.microsoft.com/office/drawing/2014/main" id="{D30DEB46-9A4A-489F-E335-D194C0057EC5}"/>
              </a:ext>
            </a:extLst>
          </p:cNvPr>
          <p:cNvSpPr txBox="1"/>
          <p:nvPr/>
        </p:nvSpPr>
        <p:spPr>
          <a:xfrm>
            <a:off x="4274921" y="5943129"/>
            <a:ext cx="1256665" cy="216726"/>
          </a:xfrm>
          <a:prstGeom prst="rect">
            <a:avLst/>
          </a:prstGeom>
        </p:spPr>
        <p:txBody>
          <a:bodyPr vert="horz" wrap="square" lIns="0" tIns="16510" rIns="0" bIns="0" rtlCol="0">
            <a:spAutoFit/>
          </a:bodyPr>
          <a:lstStyle/>
          <a:p>
            <a:pPr marL="12700">
              <a:lnSpc>
                <a:spcPct val="100000"/>
              </a:lnSpc>
              <a:spcBef>
                <a:spcPts val="130"/>
              </a:spcBef>
            </a:pPr>
            <a:r>
              <a:rPr lang="tr-TR" sz="1300" dirty="0">
                <a:solidFill>
                  <a:srgbClr val="2E6CA4"/>
                </a:solidFill>
                <a:latin typeface="Arial"/>
                <a:cs typeface="Arial"/>
              </a:rPr>
              <a:t>VS </a:t>
            </a:r>
            <a:r>
              <a:rPr lang="tr-TR" sz="1300" dirty="0" err="1">
                <a:solidFill>
                  <a:srgbClr val="2E6CA4"/>
                </a:solidFill>
                <a:latin typeface="Arial"/>
                <a:cs typeface="Arial"/>
              </a:rPr>
              <a:t>Student</a:t>
            </a:r>
            <a:endParaRPr sz="1300" dirty="0">
              <a:solidFill>
                <a:srgbClr val="2E6CA4"/>
              </a:solidFill>
              <a:latin typeface="Arial"/>
              <a:cs typeface="Arial"/>
            </a:endParaRPr>
          </a:p>
        </p:txBody>
      </p:sp>
      <p:sp>
        <p:nvSpPr>
          <p:cNvPr id="75" name="object 18">
            <a:extLst>
              <a:ext uri="{FF2B5EF4-FFF2-40B4-BE49-F238E27FC236}">
                <a16:creationId xmlns:a16="http://schemas.microsoft.com/office/drawing/2014/main" id="{8DF14E95-EA15-FB3C-FFE8-A079DA65585B}"/>
              </a:ext>
            </a:extLst>
          </p:cNvPr>
          <p:cNvSpPr txBox="1"/>
          <p:nvPr/>
        </p:nvSpPr>
        <p:spPr>
          <a:xfrm>
            <a:off x="4391841" y="5291073"/>
            <a:ext cx="633005" cy="586058"/>
          </a:xfrm>
          <a:prstGeom prst="rect">
            <a:avLst/>
          </a:prstGeom>
        </p:spPr>
        <p:txBody>
          <a:bodyPr vert="horz" wrap="square" lIns="0" tIns="16510" rIns="0" bIns="0" rtlCol="0">
            <a:spAutoFit/>
          </a:bodyPr>
          <a:lstStyle/>
          <a:p>
            <a:pPr marL="12700">
              <a:lnSpc>
                <a:spcPct val="100000"/>
              </a:lnSpc>
              <a:spcBef>
                <a:spcPts val="130"/>
              </a:spcBef>
            </a:pPr>
            <a:r>
              <a:rPr lang="tr-TR" sz="3700" b="1" spc="-25" dirty="0">
                <a:solidFill>
                  <a:srgbClr val="2E6CA4"/>
                </a:solidFill>
                <a:latin typeface="Arial"/>
                <a:cs typeface="Arial"/>
              </a:rPr>
              <a:t>4K</a:t>
            </a:r>
            <a:endParaRPr sz="3700" dirty="0">
              <a:solidFill>
                <a:srgbClr val="2E6CA4"/>
              </a:solidFill>
              <a:latin typeface="Arial"/>
              <a:cs typeface="Arial"/>
            </a:endParaRPr>
          </a:p>
        </p:txBody>
      </p:sp>
      <p:sp>
        <p:nvSpPr>
          <p:cNvPr id="76" name="object 10">
            <a:extLst>
              <a:ext uri="{FF2B5EF4-FFF2-40B4-BE49-F238E27FC236}">
                <a16:creationId xmlns:a16="http://schemas.microsoft.com/office/drawing/2014/main" id="{6EF615AC-4ADC-2DA0-D6E2-37193456D012}"/>
              </a:ext>
            </a:extLst>
          </p:cNvPr>
          <p:cNvSpPr txBox="1"/>
          <p:nvPr/>
        </p:nvSpPr>
        <p:spPr>
          <a:xfrm>
            <a:off x="6565605" y="4778748"/>
            <a:ext cx="2259218" cy="216726"/>
          </a:xfrm>
          <a:prstGeom prst="rect">
            <a:avLst/>
          </a:prstGeom>
        </p:spPr>
        <p:txBody>
          <a:bodyPr vert="horz" wrap="square" lIns="0" tIns="16510" rIns="0" bIns="0" rtlCol="0">
            <a:spAutoFit/>
          </a:bodyPr>
          <a:lstStyle/>
          <a:p>
            <a:pPr marL="12700">
              <a:lnSpc>
                <a:spcPct val="100000"/>
              </a:lnSpc>
              <a:spcBef>
                <a:spcPts val="130"/>
              </a:spcBef>
              <a:tabLst>
                <a:tab pos="6344285" algn="l"/>
                <a:tab pos="8996045" algn="l"/>
              </a:tabLst>
            </a:pPr>
            <a:r>
              <a:rPr lang="tr-TR" sz="1300" dirty="0" err="1">
                <a:solidFill>
                  <a:srgbClr val="00B050"/>
                </a:solidFill>
                <a:latin typeface="Arial"/>
                <a:cs typeface="Arial"/>
              </a:rPr>
              <a:t>Undergraduate</a:t>
            </a:r>
            <a:r>
              <a:rPr lang="tr-TR" sz="1300" dirty="0">
                <a:solidFill>
                  <a:srgbClr val="00B050"/>
                </a:solidFill>
                <a:latin typeface="Arial"/>
                <a:cs typeface="Arial"/>
              </a:rPr>
              <a:t> </a:t>
            </a:r>
            <a:r>
              <a:rPr lang="tr-TR" sz="1300" dirty="0" err="1">
                <a:solidFill>
                  <a:srgbClr val="00B050"/>
                </a:solidFill>
                <a:latin typeface="Arial"/>
                <a:cs typeface="Arial"/>
              </a:rPr>
              <a:t>Programme</a:t>
            </a:r>
            <a:endParaRPr sz="1300" dirty="0">
              <a:solidFill>
                <a:srgbClr val="00B050"/>
              </a:solidFill>
              <a:latin typeface="Arial"/>
              <a:cs typeface="Arial"/>
            </a:endParaRPr>
          </a:p>
        </p:txBody>
      </p:sp>
      <p:sp>
        <p:nvSpPr>
          <p:cNvPr id="77" name="object 18">
            <a:extLst>
              <a:ext uri="{FF2B5EF4-FFF2-40B4-BE49-F238E27FC236}">
                <a16:creationId xmlns:a16="http://schemas.microsoft.com/office/drawing/2014/main" id="{791D1930-81F0-700C-C022-F3FE476EE4BC}"/>
              </a:ext>
            </a:extLst>
          </p:cNvPr>
          <p:cNvSpPr txBox="1"/>
          <p:nvPr/>
        </p:nvSpPr>
        <p:spPr>
          <a:xfrm>
            <a:off x="7022011" y="5278011"/>
            <a:ext cx="1256665" cy="586058"/>
          </a:xfrm>
          <a:prstGeom prst="rect">
            <a:avLst/>
          </a:prstGeom>
        </p:spPr>
        <p:txBody>
          <a:bodyPr vert="horz" wrap="square" lIns="0" tIns="16510" rIns="0" bIns="0" rtlCol="0">
            <a:spAutoFit/>
          </a:bodyPr>
          <a:lstStyle/>
          <a:p>
            <a:pPr marL="12700">
              <a:lnSpc>
                <a:spcPct val="100000"/>
              </a:lnSpc>
              <a:spcBef>
                <a:spcPts val="130"/>
              </a:spcBef>
            </a:pPr>
            <a:r>
              <a:rPr lang="tr-TR" sz="3700" b="1" spc="-25" dirty="0">
                <a:solidFill>
                  <a:srgbClr val="00B050"/>
                </a:solidFill>
                <a:latin typeface="Arial"/>
                <a:cs typeface="Arial"/>
              </a:rPr>
              <a:t>11,5K</a:t>
            </a:r>
            <a:endParaRPr lang="tr-TR" sz="3700" dirty="0">
              <a:solidFill>
                <a:srgbClr val="00B050"/>
              </a:solidFill>
              <a:latin typeface="Arial"/>
              <a:cs typeface="Arial"/>
            </a:endParaRPr>
          </a:p>
        </p:txBody>
      </p:sp>
      <p:sp>
        <p:nvSpPr>
          <p:cNvPr id="78" name="object 10">
            <a:extLst>
              <a:ext uri="{FF2B5EF4-FFF2-40B4-BE49-F238E27FC236}">
                <a16:creationId xmlns:a16="http://schemas.microsoft.com/office/drawing/2014/main" id="{D411BDD3-025A-DFAD-F7AD-5E9EA799E4C7}"/>
              </a:ext>
            </a:extLst>
          </p:cNvPr>
          <p:cNvSpPr txBox="1"/>
          <p:nvPr/>
        </p:nvSpPr>
        <p:spPr>
          <a:xfrm>
            <a:off x="6631246" y="5915134"/>
            <a:ext cx="1891651" cy="216726"/>
          </a:xfrm>
          <a:prstGeom prst="rect">
            <a:avLst/>
          </a:prstGeom>
        </p:spPr>
        <p:txBody>
          <a:bodyPr vert="horz" wrap="square" lIns="0" tIns="16510" rIns="0" bIns="0" rtlCol="0">
            <a:spAutoFit/>
          </a:bodyPr>
          <a:lstStyle/>
          <a:p>
            <a:pPr marL="12700">
              <a:lnSpc>
                <a:spcPct val="100000"/>
              </a:lnSpc>
              <a:spcBef>
                <a:spcPts val="130"/>
              </a:spcBef>
              <a:tabLst>
                <a:tab pos="6344285" algn="l"/>
                <a:tab pos="8996045" algn="l"/>
              </a:tabLst>
            </a:pPr>
            <a:r>
              <a:rPr lang="tr-TR" sz="1300" dirty="0" err="1">
                <a:solidFill>
                  <a:srgbClr val="00B050"/>
                </a:solidFill>
                <a:latin typeface="Arial"/>
                <a:cs typeface="Arial"/>
              </a:rPr>
              <a:t>Undergraduate</a:t>
            </a:r>
            <a:r>
              <a:rPr lang="tr-TR" sz="1300" dirty="0">
                <a:solidFill>
                  <a:srgbClr val="00B050"/>
                </a:solidFill>
                <a:latin typeface="Arial"/>
                <a:cs typeface="Arial"/>
              </a:rPr>
              <a:t> </a:t>
            </a:r>
            <a:r>
              <a:rPr lang="tr-TR" sz="1300" dirty="0" err="1">
                <a:solidFill>
                  <a:srgbClr val="00B050"/>
                </a:solidFill>
                <a:latin typeface="Arial"/>
                <a:cs typeface="Arial"/>
              </a:rPr>
              <a:t>Students</a:t>
            </a:r>
            <a:endParaRPr sz="1300" dirty="0">
              <a:solidFill>
                <a:srgbClr val="00B050"/>
              </a:solidFill>
              <a:latin typeface="Arial"/>
              <a:cs typeface="Arial"/>
            </a:endParaRPr>
          </a:p>
        </p:txBody>
      </p:sp>
      <p:sp>
        <p:nvSpPr>
          <p:cNvPr id="79" name="object 18">
            <a:extLst>
              <a:ext uri="{FF2B5EF4-FFF2-40B4-BE49-F238E27FC236}">
                <a16:creationId xmlns:a16="http://schemas.microsoft.com/office/drawing/2014/main" id="{10BBAA36-B61E-78FA-0983-FBEC9DAEE66B}"/>
              </a:ext>
            </a:extLst>
          </p:cNvPr>
          <p:cNvSpPr txBox="1"/>
          <p:nvPr/>
        </p:nvSpPr>
        <p:spPr>
          <a:xfrm>
            <a:off x="10445932" y="2843966"/>
            <a:ext cx="361406" cy="586058"/>
          </a:xfrm>
          <a:prstGeom prst="rect">
            <a:avLst/>
          </a:prstGeom>
        </p:spPr>
        <p:txBody>
          <a:bodyPr vert="horz" wrap="square" lIns="0" tIns="16510" rIns="0" bIns="0" rtlCol="0">
            <a:spAutoFit/>
          </a:bodyPr>
          <a:lstStyle/>
          <a:p>
            <a:pPr marL="12700">
              <a:lnSpc>
                <a:spcPct val="100000"/>
              </a:lnSpc>
              <a:spcBef>
                <a:spcPts val="130"/>
              </a:spcBef>
            </a:pPr>
            <a:r>
              <a:rPr lang="tr-TR" sz="3700" b="1" spc="-25" dirty="0">
                <a:solidFill>
                  <a:srgbClr val="FFC000"/>
                </a:solidFill>
                <a:latin typeface="Arial"/>
                <a:cs typeface="Arial"/>
              </a:rPr>
              <a:t>1</a:t>
            </a:r>
            <a:endParaRPr sz="3700" dirty="0">
              <a:solidFill>
                <a:srgbClr val="FFC000"/>
              </a:solidFill>
              <a:latin typeface="Arial"/>
              <a:cs typeface="Arial"/>
            </a:endParaRPr>
          </a:p>
        </p:txBody>
      </p:sp>
      <p:sp>
        <p:nvSpPr>
          <p:cNvPr id="80" name="object 10">
            <a:extLst>
              <a:ext uri="{FF2B5EF4-FFF2-40B4-BE49-F238E27FC236}">
                <a16:creationId xmlns:a16="http://schemas.microsoft.com/office/drawing/2014/main" id="{F87FAA0B-7877-9365-D6E9-B62742478BA8}"/>
              </a:ext>
            </a:extLst>
          </p:cNvPr>
          <p:cNvSpPr txBox="1"/>
          <p:nvPr/>
        </p:nvSpPr>
        <p:spPr>
          <a:xfrm>
            <a:off x="9636442" y="5910944"/>
            <a:ext cx="1815739" cy="216726"/>
          </a:xfrm>
          <a:prstGeom prst="rect">
            <a:avLst/>
          </a:prstGeom>
        </p:spPr>
        <p:txBody>
          <a:bodyPr vert="horz" wrap="square" lIns="0" tIns="16510" rIns="0" bIns="0" rtlCol="0">
            <a:spAutoFit/>
          </a:bodyPr>
          <a:lstStyle/>
          <a:p>
            <a:pPr marL="12700" algn="ctr">
              <a:lnSpc>
                <a:spcPct val="100000"/>
              </a:lnSpc>
              <a:spcBef>
                <a:spcPts val="130"/>
              </a:spcBef>
              <a:tabLst>
                <a:tab pos="6344285" algn="l"/>
                <a:tab pos="8996045" algn="l"/>
              </a:tabLst>
            </a:pPr>
            <a:r>
              <a:rPr lang="tr-TR" sz="1300" dirty="0" err="1">
                <a:solidFill>
                  <a:srgbClr val="FFC000"/>
                </a:solidFill>
                <a:latin typeface="Arial"/>
                <a:cs typeface="Arial"/>
              </a:rPr>
              <a:t>Graduate</a:t>
            </a:r>
            <a:r>
              <a:rPr lang="tr-TR" sz="1300" dirty="0">
                <a:solidFill>
                  <a:srgbClr val="FFC000"/>
                </a:solidFill>
                <a:latin typeface="Arial"/>
                <a:cs typeface="Arial"/>
              </a:rPr>
              <a:t> </a:t>
            </a:r>
            <a:r>
              <a:rPr lang="tr-TR" sz="1300" dirty="0" err="1">
                <a:solidFill>
                  <a:srgbClr val="FFC000"/>
                </a:solidFill>
                <a:latin typeface="Arial"/>
                <a:cs typeface="Arial"/>
              </a:rPr>
              <a:t>Student</a:t>
            </a:r>
            <a:endParaRPr sz="1300" dirty="0">
              <a:solidFill>
                <a:srgbClr val="FFC000"/>
              </a:solidFill>
              <a:latin typeface="Arial"/>
              <a:cs typeface="Arial"/>
            </a:endParaRPr>
          </a:p>
        </p:txBody>
      </p:sp>
      <p:sp>
        <p:nvSpPr>
          <p:cNvPr id="81" name="object 18">
            <a:extLst>
              <a:ext uri="{FF2B5EF4-FFF2-40B4-BE49-F238E27FC236}">
                <a16:creationId xmlns:a16="http://schemas.microsoft.com/office/drawing/2014/main" id="{856A9742-0745-3D45-015D-73AC1D5F6347}"/>
              </a:ext>
            </a:extLst>
          </p:cNvPr>
          <p:cNvSpPr txBox="1"/>
          <p:nvPr/>
        </p:nvSpPr>
        <p:spPr>
          <a:xfrm>
            <a:off x="10221685" y="5264947"/>
            <a:ext cx="1097716" cy="586058"/>
          </a:xfrm>
          <a:prstGeom prst="rect">
            <a:avLst/>
          </a:prstGeom>
        </p:spPr>
        <p:txBody>
          <a:bodyPr vert="horz" wrap="square" lIns="0" tIns="16510" rIns="0" bIns="0" rtlCol="0">
            <a:spAutoFit/>
          </a:bodyPr>
          <a:lstStyle/>
          <a:p>
            <a:pPr marL="12700">
              <a:lnSpc>
                <a:spcPct val="100000"/>
              </a:lnSpc>
              <a:spcBef>
                <a:spcPts val="130"/>
              </a:spcBef>
            </a:pPr>
            <a:r>
              <a:rPr lang="tr-TR" sz="3700" b="1" spc="-25" dirty="0">
                <a:solidFill>
                  <a:srgbClr val="FFC000"/>
                </a:solidFill>
                <a:latin typeface="Arial"/>
                <a:cs typeface="Arial"/>
              </a:rPr>
              <a:t>1,5K</a:t>
            </a:r>
            <a:endParaRPr sz="3700" dirty="0">
              <a:solidFill>
                <a:srgbClr val="FFC000"/>
              </a:solidFill>
              <a:latin typeface="Arial"/>
              <a:cs typeface="Arial"/>
            </a:endParaRPr>
          </a:p>
        </p:txBody>
      </p:sp>
      <p:sp>
        <p:nvSpPr>
          <p:cNvPr id="82" name="object 10">
            <a:extLst>
              <a:ext uri="{FF2B5EF4-FFF2-40B4-BE49-F238E27FC236}">
                <a16:creationId xmlns:a16="http://schemas.microsoft.com/office/drawing/2014/main" id="{EC9C140F-2E13-B2C9-58FC-E02507F10D1E}"/>
              </a:ext>
            </a:extLst>
          </p:cNvPr>
          <p:cNvSpPr txBox="1"/>
          <p:nvPr/>
        </p:nvSpPr>
        <p:spPr>
          <a:xfrm>
            <a:off x="1360714" y="3489961"/>
            <a:ext cx="650966" cy="216726"/>
          </a:xfrm>
          <a:prstGeom prst="rect">
            <a:avLst/>
          </a:prstGeom>
        </p:spPr>
        <p:txBody>
          <a:bodyPr vert="horz" wrap="square" lIns="0" tIns="16510" rIns="0" bIns="0" rtlCol="0">
            <a:spAutoFit/>
          </a:bodyPr>
          <a:lstStyle/>
          <a:p>
            <a:pPr marL="12700">
              <a:lnSpc>
                <a:spcPct val="100000"/>
              </a:lnSpc>
              <a:spcBef>
                <a:spcPts val="130"/>
              </a:spcBef>
              <a:tabLst>
                <a:tab pos="6344285" algn="l"/>
                <a:tab pos="8996045" algn="l"/>
              </a:tabLst>
            </a:pPr>
            <a:r>
              <a:rPr lang="tr-TR" sz="1300" dirty="0" err="1">
                <a:latin typeface="Arial"/>
                <a:cs typeface="Arial"/>
              </a:rPr>
              <a:t>Student</a:t>
            </a:r>
            <a:endParaRPr sz="1300" dirty="0">
              <a:latin typeface="Arial"/>
              <a:cs typeface="Arial"/>
            </a:endParaRPr>
          </a:p>
        </p:txBody>
      </p:sp>
      <p:sp>
        <p:nvSpPr>
          <p:cNvPr id="83" name="object 10">
            <a:extLst>
              <a:ext uri="{FF2B5EF4-FFF2-40B4-BE49-F238E27FC236}">
                <a16:creationId xmlns:a16="http://schemas.microsoft.com/office/drawing/2014/main" id="{5600C483-D2D3-FBD1-81D0-4983996C90AC}"/>
              </a:ext>
            </a:extLst>
          </p:cNvPr>
          <p:cNvSpPr txBox="1"/>
          <p:nvPr/>
        </p:nvSpPr>
        <p:spPr>
          <a:xfrm>
            <a:off x="1339519" y="5941506"/>
            <a:ext cx="756701" cy="216726"/>
          </a:xfrm>
          <a:prstGeom prst="rect">
            <a:avLst/>
          </a:prstGeom>
        </p:spPr>
        <p:txBody>
          <a:bodyPr vert="horz" wrap="square" lIns="0" tIns="16510" rIns="0" bIns="0" rtlCol="0">
            <a:spAutoFit/>
          </a:bodyPr>
          <a:lstStyle/>
          <a:p>
            <a:pPr marL="12700">
              <a:lnSpc>
                <a:spcPct val="100000"/>
              </a:lnSpc>
              <a:spcBef>
                <a:spcPts val="130"/>
              </a:spcBef>
              <a:tabLst>
                <a:tab pos="6344285" algn="l"/>
                <a:tab pos="8996045" algn="l"/>
              </a:tabLst>
            </a:pPr>
            <a:r>
              <a:rPr lang="tr-TR" sz="1300" dirty="0" err="1">
                <a:latin typeface="Arial"/>
                <a:cs typeface="Arial"/>
              </a:rPr>
              <a:t>Graduate</a:t>
            </a:r>
            <a:endParaRPr sz="1300" dirty="0">
              <a:latin typeface="Arial"/>
              <a:cs typeface="Arial"/>
            </a:endParaRPr>
          </a:p>
        </p:txBody>
      </p:sp>
      <p:sp>
        <p:nvSpPr>
          <p:cNvPr id="84" name="object 18">
            <a:extLst>
              <a:ext uri="{FF2B5EF4-FFF2-40B4-BE49-F238E27FC236}">
                <a16:creationId xmlns:a16="http://schemas.microsoft.com/office/drawing/2014/main" id="{81C5AA82-6A2F-216F-3EE5-50CB3EC0BFEA}"/>
              </a:ext>
            </a:extLst>
          </p:cNvPr>
          <p:cNvSpPr txBox="1"/>
          <p:nvPr/>
        </p:nvSpPr>
        <p:spPr>
          <a:xfrm>
            <a:off x="1266008" y="5291073"/>
            <a:ext cx="912767" cy="586058"/>
          </a:xfrm>
          <a:prstGeom prst="rect">
            <a:avLst/>
          </a:prstGeom>
        </p:spPr>
        <p:txBody>
          <a:bodyPr vert="horz" wrap="square" lIns="0" tIns="16510" rIns="0" bIns="0" rtlCol="0">
            <a:spAutoFit/>
          </a:bodyPr>
          <a:lstStyle/>
          <a:p>
            <a:pPr marL="12700">
              <a:lnSpc>
                <a:spcPct val="100000"/>
              </a:lnSpc>
              <a:spcBef>
                <a:spcPts val="130"/>
              </a:spcBef>
            </a:pPr>
            <a:r>
              <a:rPr lang="tr-TR" sz="3700" b="1" spc="-25" dirty="0">
                <a:latin typeface="Arial"/>
                <a:cs typeface="Arial"/>
              </a:rPr>
              <a:t>11K</a:t>
            </a:r>
            <a:endParaRPr lang="tr-TR" sz="3700" dirty="0">
              <a:latin typeface="Arial"/>
              <a:cs typeface="Arial"/>
            </a:endParaRPr>
          </a:p>
        </p:txBody>
      </p:sp>
      <p:sp>
        <p:nvSpPr>
          <p:cNvPr id="86" name="Freeform 3">
            <a:extLst>
              <a:ext uri="{FF2B5EF4-FFF2-40B4-BE49-F238E27FC236}">
                <a16:creationId xmlns:a16="http://schemas.microsoft.com/office/drawing/2014/main" id="{17EC3A44-93C8-5229-4232-DAC8D769731F}"/>
              </a:ext>
            </a:extLst>
          </p:cNvPr>
          <p:cNvSpPr/>
          <p:nvPr/>
        </p:nvSpPr>
        <p:spPr>
          <a:xfrm rot="4662819">
            <a:off x="-1321049" y="4096854"/>
            <a:ext cx="5776906" cy="5093677"/>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pic>
        <p:nvPicPr>
          <p:cNvPr id="3" name="Resim 2">
            <a:extLst>
              <a:ext uri="{FF2B5EF4-FFF2-40B4-BE49-F238E27FC236}">
                <a16:creationId xmlns:a16="http://schemas.microsoft.com/office/drawing/2014/main" id="{6DE91AFA-F976-271E-63E4-B3CE0E2D4EB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5" name="Slide Number Placeholder 4">
            <a:extLst>
              <a:ext uri="{FF2B5EF4-FFF2-40B4-BE49-F238E27FC236}">
                <a16:creationId xmlns:a16="http://schemas.microsoft.com/office/drawing/2014/main" id="{BE51562B-ED54-1F9B-C431-A81DA675FC23}"/>
              </a:ext>
            </a:extLst>
          </p:cNvPr>
          <p:cNvSpPr>
            <a:spLocks noGrp="1"/>
          </p:cNvSpPr>
          <p:nvPr>
            <p:ph type="sldNum" sz="quarter" idx="12"/>
          </p:nvPr>
        </p:nvSpPr>
        <p:spPr/>
        <p:txBody>
          <a:bodyPr/>
          <a:lstStyle/>
          <a:p>
            <a:fld id="{04CA2267-A190-46B4-AC21-52F773868066}" type="slidenum">
              <a:rPr lang="tr-TR" smtClean="0"/>
              <a:pPr/>
              <a:t>12</a:t>
            </a:fld>
            <a:endParaRPr lang="tr-TR"/>
          </a:p>
        </p:txBody>
      </p:sp>
      <p:sp>
        <p:nvSpPr>
          <p:cNvPr id="4" name="Date Placeholder 38">
            <a:extLst>
              <a:ext uri="{FF2B5EF4-FFF2-40B4-BE49-F238E27FC236}">
                <a16:creationId xmlns:a16="http://schemas.microsoft.com/office/drawing/2014/main" id="{6EB43DF8-5DB7-1D7C-EA4C-0637CF89BA6F}"/>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3751990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1000"/>
                                        <p:tgtEl>
                                          <p:spTgt spid="16"/>
                                        </p:tgtEl>
                                      </p:cBhvr>
                                    </p:animEffect>
                                    <p:anim calcmode="lin" valueType="num">
                                      <p:cBhvr>
                                        <p:cTn id="33" dur="1000" fill="hold"/>
                                        <p:tgtEl>
                                          <p:spTgt spid="16"/>
                                        </p:tgtEl>
                                        <p:attrNameLst>
                                          <p:attrName>ppt_x</p:attrName>
                                        </p:attrNameLst>
                                      </p:cBhvr>
                                      <p:tavLst>
                                        <p:tav tm="0">
                                          <p:val>
                                            <p:strVal val="#ppt_x"/>
                                          </p:val>
                                        </p:tav>
                                        <p:tav tm="100000">
                                          <p:val>
                                            <p:strVal val="#ppt_x"/>
                                          </p:val>
                                        </p:tav>
                                      </p:tavLst>
                                    </p:anim>
                                    <p:anim calcmode="lin" valueType="num">
                                      <p:cBhvr>
                                        <p:cTn id="34" dur="1000" fill="hold"/>
                                        <p:tgtEl>
                                          <p:spTgt spid="1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1000"/>
                                        <p:tgtEl>
                                          <p:spTgt spid="17"/>
                                        </p:tgtEl>
                                      </p:cBhvr>
                                    </p:animEffect>
                                    <p:anim calcmode="lin" valueType="num">
                                      <p:cBhvr>
                                        <p:cTn id="38" dur="1000" fill="hold"/>
                                        <p:tgtEl>
                                          <p:spTgt spid="17"/>
                                        </p:tgtEl>
                                        <p:attrNameLst>
                                          <p:attrName>ppt_x</p:attrName>
                                        </p:attrNameLst>
                                      </p:cBhvr>
                                      <p:tavLst>
                                        <p:tav tm="0">
                                          <p:val>
                                            <p:strVal val="#ppt_x"/>
                                          </p:val>
                                        </p:tav>
                                        <p:tav tm="100000">
                                          <p:val>
                                            <p:strVal val="#ppt_x"/>
                                          </p:val>
                                        </p:tav>
                                      </p:tavLst>
                                    </p:anim>
                                    <p:anim calcmode="lin" valueType="num">
                                      <p:cBhvr>
                                        <p:cTn id="39" dur="1000" fill="hold"/>
                                        <p:tgtEl>
                                          <p:spTgt spid="17"/>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1000"/>
                                        <p:tgtEl>
                                          <p:spTgt spid="18"/>
                                        </p:tgtEl>
                                      </p:cBhvr>
                                    </p:animEffect>
                                    <p:anim calcmode="lin" valueType="num">
                                      <p:cBhvr>
                                        <p:cTn id="43" dur="1000" fill="hold"/>
                                        <p:tgtEl>
                                          <p:spTgt spid="18"/>
                                        </p:tgtEl>
                                        <p:attrNameLst>
                                          <p:attrName>ppt_x</p:attrName>
                                        </p:attrNameLst>
                                      </p:cBhvr>
                                      <p:tavLst>
                                        <p:tav tm="0">
                                          <p:val>
                                            <p:strVal val="#ppt_x"/>
                                          </p:val>
                                        </p:tav>
                                        <p:tav tm="100000">
                                          <p:val>
                                            <p:strVal val="#ppt_x"/>
                                          </p:val>
                                        </p:tav>
                                      </p:tavLst>
                                    </p:anim>
                                    <p:anim calcmode="lin" valueType="num">
                                      <p:cBhvr>
                                        <p:cTn id="44" dur="1000" fill="hold"/>
                                        <p:tgtEl>
                                          <p:spTgt spid="18"/>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1000"/>
                                        <p:tgtEl>
                                          <p:spTgt spid="19"/>
                                        </p:tgtEl>
                                      </p:cBhvr>
                                    </p:animEffect>
                                    <p:anim calcmode="lin" valueType="num">
                                      <p:cBhvr>
                                        <p:cTn id="48" dur="1000" fill="hold"/>
                                        <p:tgtEl>
                                          <p:spTgt spid="19"/>
                                        </p:tgtEl>
                                        <p:attrNameLst>
                                          <p:attrName>ppt_x</p:attrName>
                                        </p:attrNameLst>
                                      </p:cBhvr>
                                      <p:tavLst>
                                        <p:tav tm="0">
                                          <p:val>
                                            <p:strVal val="#ppt_x"/>
                                          </p:val>
                                        </p:tav>
                                        <p:tav tm="100000">
                                          <p:val>
                                            <p:strVal val="#ppt_x"/>
                                          </p:val>
                                        </p:tav>
                                      </p:tavLst>
                                    </p:anim>
                                    <p:anim calcmode="lin" valueType="num">
                                      <p:cBhvr>
                                        <p:cTn id="49" dur="1000" fill="hold"/>
                                        <p:tgtEl>
                                          <p:spTgt spid="19"/>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anim calcmode="lin" valueType="num">
                                      <p:cBhvr>
                                        <p:cTn id="53" dur="1000" fill="hold"/>
                                        <p:tgtEl>
                                          <p:spTgt spid="27"/>
                                        </p:tgtEl>
                                        <p:attrNameLst>
                                          <p:attrName>ppt_x</p:attrName>
                                        </p:attrNameLst>
                                      </p:cBhvr>
                                      <p:tavLst>
                                        <p:tav tm="0">
                                          <p:val>
                                            <p:strVal val="#ppt_x"/>
                                          </p:val>
                                        </p:tav>
                                        <p:tav tm="100000">
                                          <p:val>
                                            <p:strVal val="#ppt_x"/>
                                          </p:val>
                                        </p:tav>
                                      </p:tavLst>
                                    </p:anim>
                                    <p:anim calcmode="lin" valueType="num">
                                      <p:cBhvr>
                                        <p:cTn id="54" dur="1000" fill="hold"/>
                                        <p:tgtEl>
                                          <p:spTgt spid="2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1000"/>
                                        <p:tgtEl>
                                          <p:spTgt spid="30"/>
                                        </p:tgtEl>
                                      </p:cBhvr>
                                    </p:animEffect>
                                    <p:anim calcmode="lin" valueType="num">
                                      <p:cBhvr>
                                        <p:cTn id="58" dur="1000" fill="hold"/>
                                        <p:tgtEl>
                                          <p:spTgt spid="30"/>
                                        </p:tgtEl>
                                        <p:attrNameLst>
                                          <p:attrName>ppt_x</p:attrName>
                                        </p:attrNameLst>
                                      </p:cBhvr>
                                      <p:tavLst>
                                        <p:tav tm="0">
                                          <p:val>
                                            <p:strVal val="#ppt_x"/>
                                          </p:val>
                                        </p:tav>
                                        <p:tav tm="100000">
                                          <p:val>
                                            <p:strVal val="#ppt_x"/>
                                          </p:val>
                                        </p:tav>
                                      </p:tavLst>
                                    </p:anim>
                                    <p:anim calcmode="lin" valueType="num">
                                      <p:cBhvr>
                                        <p:cTn id="59" dur="1000" fill="hold"/>
                                        <p:tgtEl>
                                          <p:spTgt spid="3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31"/>
                                        </p:tgtEl>
                                        <p:attrNameLst>
                                          <p:attrName>style.visibility</p:attrName>
                                        </p:attrNameLst>
                                      </p:cBhvr>
                                      <p:to>
                                        <p:strVal val="visible"/>
                                      </p:to>
                                    </p:set>
                                    <p:animEffect transition="in" filter="fade">
                                      <p:cBhvr>
                                        <p:cTn id="62" dur="1000"/>
                                        <p:tgtEl>
                                          <p:spTgt spid="31"/>
                                        </p:tgtEl>
                                      </p:cBhvr>
                                    </p:animEffect>
                                    <p:anim calcmode="lin" valueType="num">
                                      <p:cBhvr>
                                        <p:cTn id="63" dur="1000" fill="hold"/>
                                        <p:tgtEl>
                                          <p:spTgt spid="31"/>
                                        </p:tgtEl>
                                        <p:attrNameLst>
                                          <p:attrName>ppt_x</p:attrName>
                                        </p:attrNameLst>
                                      </p:cBhvr>
                                      <p:tavLst>
                                        <p:tav tm="0">
                                          <p:val>
                                            <p:strVal val="#ppt_x"/>
                                          </p:val>
                                        </p:tav>
                                        <p:tav tm="100000">
                                          <p:val>
                                            <p:strVal val="#ppt_x"/>
                                          </p:val>
                                        </p:tav>
                                      </p:tavLst>
                                    </p:anim>
                                    <p:anim calcmode="lin" valueType="num">
                                      <p:cBhvr>
                                        <p:cTn id="64" dur="1000" fill="hold"/>
                                        <p:tgtEl>
                                          <p:spTgt spid="3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2"/>
                                        </p:tgtEl>
                                        <p:attrNameLst>
                                          <p:attrName>style.visibility</p:attrName>
                                        </p:attrNameLst>
                                      </p:cBhvr>
                                      <p:to>
                                        <p:strVal val="visible"/>
                                      </p:to>
                                    </p:set>
                                    <p:animEffect transition="in" filter="fade">
                                      <p:cBhvr>
                                        <p:cTn id="67" dur="1000"/>
                                        <p:tgtEl>
                                          <p:spTgt spid="32"/>
                                        </p:tgtEl>
                                      </p:cBhvr>
                                    </p:animEffect>
                                    <p:anim calcmode="lin" valueType="num">
                                      <p:cBhvr>
                                        <p:cTn id="68" dur="1000" fill="hold"/>
                                        <p:tgtEl>
                                          <p:spTgt spid="32"/>
                                        </p:tgtEl>
                                        <p:attrNameLst>
                                          <p:attrName>ppt_x</p:attrName>
                                        </p:attrNameLst>
                                      </p:cBhvr>
                                      <p:tavLst>
                                        <p:tav tm="0">
                                          <p:val>
                                            <p:strVal val="#ppt_x"/>
                                          </p:val>
                                        </p:tav>
                                        <p:tav tm="100000">
                                          <p:val>
                                            <p:strVal val="#ppt_x"/>
                                          </p:val>
                                        </p:tav>
                                      </p:tavLst>
                                    </p:anim>
                                    <p:anim calcmode="lin" valueType="num">
                                      <p:cBhvr>
                                        <p:cTn id="69" dur="1000" fill="hold"/>
                                        <p:tgtEl>
                                          <p:spTgt spid="32"/>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Effect transition="in" filter="fade">
                                      <p:cBhvr>
                                        <p:cTn id="72" dur="1000"/>
                                        <p:tgtEl>
                                          <p:spTgt spid="33"/>
                                        </p:tgtEl>
                                      </p:cBhvr>
                                    </p:animEffect>
                                    <p:anim calcmode="lin" valueType="num">
                                      <p:cBhvr>
                                        <p:cTn id="73" dur="1000" fill="hold"/>
                                        <p:tgtEl>
                                          <p:spTgt spid="33"/>
                                        </p:tgtEl>
                                        <p:attrNameLst>
                                          <p:attrName>ppt_x</p:attrName>
                                        </p:attrNameLst>
                                      </p:cBhvr>
                                      <p:tavLst>
                                        <p:tav tm="0">
                                          <p:val>
                                            <p:strVal val="#ppt_x"/>
                                          </p:val>
                                        </p:tav>
                                        <p:tav tm="100000">
                                          <p:val>
                                            <p:strVal val="#ppt_x"/>
                                          </p:val>
                                        </p:tav>
                                      </p:tavLst>
                                    </p:anim>
                                    <p:anim calcmode="lin" valueType="num">
                                      <p:cBhvr>
                                        <p:cTn id="74" dur="1000" fill="hold"/>
                                        <p:tgtEl>
                                          <p:spTgt spid="33"/>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35"/>
                                        </p:tgtEl>
                                        <p:attrNameLst>
                                          <p:attrName>style.visibility</p:attrName>
                                        </p:attrNameLst>
                                      </p:cBhvr>
                                      <p:to>
                                        <p:strVal val="visible"/>
                                      </p:to>
                                    </p:set>
                                    <p:animEffect transition="in" filter="fade">
                                      <p:cBhvr>
                                        <p:cTn id="77" dur="1000"/>
                                        <p:tgtEl>
                                          <p:spTgt spid="35"/>
                                        </p:tgtEl>
                                      </p:cBhvr>
                                    </p:animEffect>
                                    <p:anim calcmode="lin" valueType="num">
                                      <p:cBhvr>
                                        <p:cTn id="78" dur="1000" fill="hold"/>
                                        <p:tgtEl>
                                          <p:spTgt spid="35"/>
                                        </p:tgtEl>
                                        <p:attrNameLst>
                                          <p:attrName>ppt_x</p:attrName>
                                        </p:attrNameLst>
                                      </p:cBhvr>
                                      <p:tavLst>
                                        <p:tav tm="0">
                                          <p:val>
                                            <p:strVal val="#ppt_x"/>
                                          </p:val>
                                        </p:tav>
                                        <p:tav tm="100000">
                                          <p:val>
                                            <p:strVal val="#ppt_x"/>
                                          </p:val>
                                        </p:tav>
                                      </p:tavLst>
                                    </p:anim>
                                    <p:anim calcmode="lin" valueType="num">
                                      <p:cBhvr>
                                        <p:cTn id="79" dur="1000" fill="hold"/>
                                        <p:tgtEl>
                                          <p:spTgt spid="35"/>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36"/>
                                        </p:tgtEl>
                                        <p:attrNameLst>
                                          <p:attrName>style.visibility</p:attrName>
                                        </p:attrNameLst>
                                      </p:cBhvr>
                                      <p:to>
                                        <p:strVal val="visible"/>
                                      </p:to>
                                    </p:set>
                                    <p:animEffect transition="in" filter="fade">
                                      <p:cBhvr>
                                        <p:cTn id="82" dur="1000"/>
                                        <p:tgtEl>
                                          <p:spTgt spid="36"/>
                                        </p:tgtEl>
                                      </p:cBhvr>
                                    </p:animEffect>
                                    <p:anim calcmode="lin" valueType="num">
                                      <p:cBhvr>
                                        <p:cTn id="83" dur="1000" fill="hold"/>
                                        <p:tgtEl>
                                          <p:spTgt spid="36"/>
                                        </p:tgtEl>
                                        <p:attrNameLst>
                                          <p:attrName>ppt_x</p:attrName>
                                        </p:attrNameLst>
                                      </p:cBhvr>
                                      <p:tavLst>
                                        <p:tav tm="0">
                                          <p:val>
                                            <p:strVal val="#ppt_x"/>
                                          </p:val>
                                        </p:tav>
                                        <p:tav tm="100000">
                                          <p:val>
                                            <p:strVal val="#ppt_x"/>
                                          </p:val>
                                        </p:tav>
                                      </p:tavLst>
                                    </p:anim>
                                    <p:anim calcmode="lin" valueType="num">
                                      <p:cBhvr>
                                        <p:cTn id="84" dur="1000" fill="hold"/>
                                        <p:tgtEl>
                                          <p:spTgt spid="36"/>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7"/>
                                        </p:tgtEl>
                                        <p:attrNameLst>
                                          <p:attrName>style.visibility</p:attrName>
                                        </p:attrNameLst>
                                      </p:cBhvr>
                                      <p:to>
                                        <p:strVal val="visible"/>
                                      </p:to>
                                    </p:set>
                                    <p:animEffect transition="in" filter="fade">
                                      <p:cBhvr>
                                        <p:cTn id="87" dur="1000"/>
                                        <p:tgtEl>
                                          <p:spTgt spid="37"/>
                                        </p:tgtEl>
                                      </p:cBhvr>
                                    </p:animEffect>
                                    <p:anim calcmode="lin" valueType="num">
                                      <p:cBhvr>
                                        <p:cTn id="88" dur="1000" fill="hold"/>
                                        <p:tgtEl>
                                          <p:spTgt spid="37"/>
                                        </p:tgtEl>
                                        <p:attrNameLst>
                                          <p:attrName>ppt_x</p:attrName>
                                        </p:attrNameLst>
                                      </p:cBhvr>
                                      <p:tavLst>
                                        <p:tav tm="0">
                                          <p:val>
                                            <p:strVal val="#ppt_x"/>
                                          </p:val>
                                        </p:tav>
                                        <p:tav tm="100000">
                                          <p:val>
                                            <p:strVal val="#ppt_x"/>
                                          </p:val>
                                        </p:tav>
                                      </p:tavLst>
                                    </p:anim>
                                    <p:anim calcmode="lin" valueType="num">
                                      <p:cBhvr>
                                        <p:cTn id="89" dur="1000" fill="hold"/>
                                        <p:tgtEl>
                                          <p:spTgt spid="37"/>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fade">
                                      <p:cBhvr>
                                        <p:cTn id="92" dur="1000"/>
                                        <p:tgtEl>
                                          <p:spTgt spid="38"/>
                                        </p:tgtEl>
                                      </p:cBhvr>
                                    </p:animEffect>
                                    <p:anim calcmode="lin" valueType="num">
                                      <p:cBhvr>
                                        <p:cTn id="93" dur="1000" fill="hold"/>
                                        <p:tgtEl>
                                          <p:spTgt spid="38"/>
                                        </p:tgtEl>
                                        <p:attrNameLst>
                                          <p:attrName>ppt_x</p:attrName>
                                        </p:attrNameLst>
                                      </p:cBhvr>
                                      <p:tavLst>
                                        <p:tav tm="0">
                                          <p:val>
                                            <p:strVal val="#ppt_x"/>
                                          </p:val>
                                        </p:tav>
                                        <p:tav tm="100000">
                                          <p:val>
                                            <p:strVal val="#ppt_x"/>
                                          </p:val>
                                        </p:tav>
                                      </p:tavLst>
                                    </p:anim>
                                    <p:anim calcmode="lin" valueType="num">
                                      <p:cBhvr>
                                        <p:cTn id="94" dur="1000" fill="hold"/>
                                        <p:tgtEl>
                                          <p:spTgt spid="38"/>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1000"/>
                                        <p:tgtEl>
                                          <p:spTgt spid="39"/>
                                        </p:tgtEl>
                                      </p:cBhvr>
                                    </p:animEffect>
                                    <p:anim calcmode="lin" valueType="num">
                                      <p:cBhvr>
                                        <p:cTn id="98" dur="1000" fill="hold"/>
                                        <p:tgtEl>
                                          <p:spTgt spid="39"/>
                                        </p:tgtEl>
                                        <p:attrNameLst>
                                          <p:attrName>ppt_x</p:attrName>
                                        </p:attrNameLst>
                                      </p:cBhvr>
                                      <p:tavLst>
                                        <p:tav tm="0">
                                          <p:val>
                                            <p:strVal val="#ppt_x"/>
                                          </p:val>
                                        </p:tav>
                                        <p:tav tm="100000">
                                          <p:val>
                                            <p:strVal val="#ppt_x"/>
                                          </p:val>
                                        </p:tav>
                                      </p:tavLst>
                                    </p:anim>
                                    <p:anim calcmode="lin" valueType="num">
                                      <p:cBhvr>
                                        <p:cTn id="99" dur="1000" fill="hold"/>
                                        <p:tgtEl>
                                          <p:spTgt spid="39"/>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1000"/>
                                        <p:tgtEl>
                                          <p:spTgt spid="40"/>
                                        </p:tgtEl>
                                      </p:cBhvr>
                                    </p:animEffect>
                                    <p:anim calcmode="lin" valueType="num">
                                      <p:cBhvr>
                                        <p:cTn id="103" dur="1000" fill="hold"/>
                                        <p:tgtEl>
                                          <p:spTgt spid="40"/>
                                        </p:tgtEl>
                                        <p:attrNameLst>
                                          <p:attrName>ppt_x</p:attrName>
                                        </p:attrNameLst>
                                      </p:cBhvr>
                                      <p:tavLst>
                                        <p:tav tm="0">
                                          <p:val>
                                            <p:strVal val="#ppt_x"/>
                                          </p:val>
                                        </p:tav>
                                        <p:tav tm="100000">
                                          <p:val>
                                            <p:strVal val="#ppt_x"/>
                                          </p:val>
                                        </p:tav>
                                      </p:tavLst>
                                    </p:anim>
                                    <p:anim calcmode="lin" valueType="num">
                                      <p:cBhvr>
                                        <p:cTn id="104" dur="1000" fill="hold"/>
                                        <p:tgtEl>
                                          <p:spTgt spid="40"/>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fade">
                                      <p:cBhvr>
                                        <p:cTn id="107" dur="1000"/>
                                        <p:tgtEl>
                                          <p:spTgt spid="41"/>
                                        </p:tgtEl>
                                      </p:cBhvr>
                                    </p:animEffect>
                                    <p:anim calcmode="lin" valueType="num">
                                      <p:cBhvr>
                                        <p:cTn id="108" dur="1000" fill="hold"/>
                                        <p:tgtEl>
                                          <p:spTgt spid="41"/>
                                        </p:tgtEl>
                                        <p:attrNameLst>
                                          <p:attrName>ppt_x</p:attrName>
                                        </p:attrNameLst>
                                      </p:cBhvr>
                                      <p:tavLst>
                                        <p:tav tm="0">
                                          <p:val>
                                            <p:strVal val="#ppt_x"/>
                                          </p:val>
                                        </p:tav>
                                        <p:tav tm="100000">
                                          <p:val>
                                            <p:strVal val="#ppt_x"/>
                                          </p:val>
                                        </p:tav>
                                      </p:tavLst>
                                    </p:anim>
                                    <p:anim calcmode="lin" valueType="num">
                                      <p:cBhvr>
                                        <p:cTn id="109" dur="1000" fill="hold"/>
                                        <p:tgtEl>
                                          <p:spTgt spid="41"/>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1000"/>
                                        <p:tgtEl>
                                          <p:spTgt spid="42"/>
                                        </p:tgtEl>
                                      </p:cBhvr>
                                    </p:animEffect>
                                    <p:anim calcmode="lin" valueType="num">
                                      <p:cBhvr>
                                        <p:cTn id="113" dur="1000" fill="hold"/>
                                        <p:tgtEl>
                                          <p:spTgt spid="42"/>
                                        </p:tgtEl>
                                        <p:attrNameLst>
                                          <p:attrName>ppt_x</p:attrName>
                                        </p:attrNameLst>
                                      </p:cBhvr>
                                      <p:tavLst>
                                        <p:tav tm="0">
                                          <p:val>
                                            <p:strVal val="#ppt_x"/>
                                          </p:val>
                                        </p:tav>
                                        <p:tav tm="100000">
                                          <p:val>
                                            <p:strVal val="#ppt_x"/>
                                          </p:val>
                                        </p:tav>
                                      </p:tavLst>
                                    </p:anim>
                                    <p:anim calcmode="lin" valueType="num">
                                      <p:cBhvr>
                                        <p:cTn id="114" dur="1000" fill="hold"/>
                                        <p:tgtEl>
                                          <p:spTgt spid="42"/>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0"/>
                                  </p:stCondLst>
                                  <p:childTnLst>
                                    <p:set>
                                      <p:cBhvr>
                                        <p:cTn id="116" dur="1" fill="hold">
                                          <p:stCondLst>
                                            <p:cond delay="0"/>
                                          </p:stCondLst>
                                        </p:cTn>
                                        <p:tgtEl>
                                          <p:spTgt spid="43"/>
                                        </p:tgtEl>
                                        <p:attrNameLst>
                                          <p:attrName>style.visibility</p:attrName>
                                        </p:attrNameLst>
                                      </p:cBhvr>
                                      <p:to>
                                        <p:strVal val="visible"/>
                                      </p:to>
                                    </p:set>
                                    <p:animEffect transition="in" filter="fade">
                                      <p:cBhvr>
                                        <p:cTn id="117" dur="1000"/>
                                        <p:tgtEl>
                                          <p:spTgt spid="43"/>
                                        </p:tgtEl>
                                      </p:cBhvr>
                                    </p:animEffect>
                                    <p:anim calcmode="lin" valueType="num">
                                      <p:cBhvr>
                                        <p:cTn id="118" dur="1000" fill="hold"/>
                                        <p:tgtEl>
                                          <p:spTgt spid="43"/>
                                        </p:tgtEl>
                                        <p:attrNameLst>
                                          <p:attrName>ppt_x</p:attrName>
                                        </p:attrNameLst>
                                      </p:cBhvr>
                                      <p:tavLst>
                                        <p:tav tm="0">
                                          <p:val>
                                            <p:strVal val="#ppt_x"/>
                                          </p:val>
                                        </p:tav>
                                        <p:tav tm="100000">
                                          <p:val>
                                            <p:strVal val="#ppt_x"/>
                                          </p:val>
                                        </p:tav>
                                      </p:tavLst>
                                    </p:anim>
                                    <p:anim calcmode="lin" valueType="num">
                                      <p:cBhvr>
                                        <p:cTn id="119" dur="1000" fill="hold"/>
                                        <p:tgtEl>
                                          <p:spTgt spid="43"/>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0"/>
                                  </p:stCondLst>
                                  <p:childTnLst>
                                    <p:set>
                                      <p:cBhvr>
                                        <p:cTn id="121" dur="1" fill="hold">
                                          <p:stCondLst>
                                            <p:cond delay="0"/>
                                          </p:stCondLst>
                                        </p:cTn>
                                        <p:tgtEl>
                                          <p:spTgt spid="44"/>
                                        </p:tgtEl>
                                        <p:attrNameLst>
                                          <p:attrName>style.visibility</p:attrName>
                                        </p:attrNameLst>
                                      </p:cBhvr>
                                      <p:to>
                                        <p:strVal val="visible"/>
                                      </p:to>
                                    </p:set>
                                    <p:animEffect transition="in" filter="fade">
                                      <p:cBhvr>
                                        <p:cTn id="122" dur="1000"/>
                                        <p:tgtEl>
                                          <p:spTgt spid="44"/>
                                        </p:tgtEl>
                                      </p:cBhvr>
                                    </p:animEffect>
                                    <p:anim calcmode="lin" valueType="num">
                                      <p:cBhvr>
                                        <p:cTn id="123" dur="1000" fill="hold"/>
                                        <p:tgtEl>
                                          <p:spTgt spid="44"/>
                                        </p:tgtEl>
                                        <p:attrNameLst>
                                          <p:attrName>ppt_x</p:attrName>
                                        </p:attrNameLst>
                                      </p:cBhvr>
                                      <p:tavLst>
                                        <p:tav tm="0">
                                          <p:val>
                                            <p:strVal val="#ppt_x"/>
                                          </p:val>
                                        </p:tav>
                                        <p:tav tm="100000">
                                          <p:val>
                                            <p:strVal val="#ppt_x"/>
                                          </p:val>
                                        </p:tav>
                                      </p:tavLst>
                                    </p:anim>
                                    <p:anim calcmode="lin" valueType="num">
                                      <p:cBhvr>
                                        <p:cTn id="124" dur="1000" fill="hold"/>
                                        <p:tgtEl>
                                          <p:spTgt spid="44"/>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0"/>
                                  </p:stCondLst>
                                  <p:childTnLst>
                                    <p:set>
                                      <p:cBhvr>
                                        <p:cTn id="126" dur="1" fill="hold">
                                          <p:stCondLst>
                                            <p:cond delay="0"/>
                                          </p:stCondLst>
                                        </p:cTn>
                                        <p:tgtEl>
                                          <p:spTgt spid="70"/>
                                        </p:tgtEl>
                                        <p:attrNameLst>
                                          <p:attrName>style.visibility</p:attrName>
                                        </p:attrNameLst>
                                      </p:cBhvr>
                                      <p:to>
                                        <p:strVal val="visible"/>
                                      </p:to>
                                    </p:set>
                                    <p:animEffect transition="in" filter="fade">
                                      <p:cBhvr>
                                        <p:cTn id="127" dur="1000"/>
                                        <p:tgtEl>
                                          <p:spTgt spid="70"/>
                                        </p:tgtEl>
                                      </p:cBhvr>
                                    </p:animEffect>
                                    <p:anim calcmode="lin" valueType="num">
                                      <p:cBhvr>
                                        <p:cTn id="128" dur="1000" fill="hold"/>
                                        <p:tgtEl>
                                          <p:spTgt spid="70"/>
                                        </p:tgtEl>
                                        <p:attrNameLst>
                                          <p:attrName>ppt_x</p:attrName>
                                        </p:attrNameLst>
                                      </p:cBhvr>
                                      <p:tavLst>
                                        <p:tav tm="0">
                                          <p:val>
                                            <p:strVal val="#ppt_x"/>
                                          </p:val>
                                        </p:tav>
                                        <p:tav tm="100000">
                                          <p:val>
                                            <p:strVal val="#ppt_x"/>
                                          </p:val>
                                        </p:tav>
                                      </p:tavLst>
                                    </p:anim>
                                    <p:anim calcmode="lin" valueType="num">
                                      <p:cBhvr>
                                        <p:cTn id="129" dur="1000" fill="hold"/>
                                        <p:tgtEl>
                                          <p:spTgt spid="70"/>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0"/>
                                  </p:stCondLst>
                                  <p:childTnLst>
                                    <p:set>
                                      <p:cBhvr>
                                        <p:cTn id="131" dur="1" fill="hold">
                                          <p:stCondLst>
                                            <p:cond delay="0"/>
                                          </p:stCondLst>
                                        </p:cTn>
                                        <p:tgtEl>
                                          <p:spTgt spid="71"/>
                                        </p:tgtEl>
                                        <p:attrNameLst>
                                          <p:attrName>style.visibility</p:attrName>
                                        </p:attrNameLst>
                                      </p:cBhvr>
                                      <p:to>
                                        <p:strVal val="visible"/>
                                      </p:to>
                                    </p:set>
                                    <p:animEffect transition="in" filter="fade">
                                      <p:cBhvr>
                                        <p:cTn id="132" dur="1000"/>
                                        <p:tgtEl>
                                          <p:spTgt spid="71"/>
                                        </p:tgtEl>
                                      </p:cBhvr>
                                    </p:animEffect>
                                    <p:anim calcmode="lin" valueType="num">
                                      <p:cBhvr>
                                        <p:cTn id="133" dur="1000" fill="hold"/>
                                        <p:tgtEl>
                                          <p:spTgt spid="71"/>
                                        </p:tgtEl>
                                        <p:attrNameLst>
                                          <p:attrName>ppt_x</p:attrName>
                                        </p:attrNameLst>
                                      </p:cBhvr>
                                      <p:tavLst>
                                        <p:tav tm="0">
                                          <p:val>
                                            <p:strVal val="#ppt_x"/>
                                          </p:val>
                                        </p:tav>
                                        <p:tav tm="100000">
                                          <p:val>
                                            <p:strVal val="#ppt_x"/>
                                          </p:val>
                                        </p:tav>
                                      </p:tavLst>
                                    </p:anim>
                                    <p:anim calcmode="lin" valueType="num">
                                      <p:cBhvr>
                                        <p:cTn id="134" dur="1000" fill="hold"/>
                                        <p:tgtEl>
                                          <p:spTgt spid="71"/>
                                        </p:tgtEl>
                                        <p:attrNameLst>
                                          <p:attrName>ppt_y</p:attrName>
                                        </p:attrNameLst>
                                      </p:cBhvr>
                                      <p:tavLst>
                                        <p:tav tm="0">
                                          <p:val>
                                            <p:strVal val="#ppt_y+.1"/>
                                          </p:val>
                                        </p:tav>
                                        <p:tav tm="100000">
                                          <p:val>
                                            <p:strVal val="#ppt_y"/>
                                          </p:val>
                                        </p:tav>
                                      </p:tavLst>
                                    </p:anim>
                                  </p:childTnLst>
                                </p:cTn>
                              </p:par>
                              <p:par>
                                <p:cTn id="135" presetID="42" presetClass="entr" presetSubtype="0" fill="hold" grpId="0" nodeType="withEffect">
                                  <p:stCondLst>
                                    <p:cond delay="0"/>
                                  </p:stCondLst>
                                  <p:childTnLst>
                                    <p:set>
                                      <p:cBhvr>
                                        <p:cTn id="136" dur="1" fill="hold">
                                          <p:stCondLst>
                                            <p:cond delay="0"/>
                                          </p:stCondLst>
                                        </p:cTn>
                                        <p:tgtEl>
                                          <p:spTgt spid="72"/>
                                        </p:tgtEl>
                                        <p:attrNameLst>
                                          <p:attrName>style.visibility</p:attrName>
                                        </p:attrNameLst>
                                      </p:cBhvr>
                                      <p:to>
                                        <p:strVal val="visible"/>
                                      </p:to>
                                    </p:set>
                                    <p:animEffect transition="in" filter="fade">
                                      <p:cBhvr>
                                        <p:cTn id="137" dur="1000"/>
                                        <p:tgtEl>
                                          <p:spTgt spid="72"/>
                                        </p:tgtEl>
                                      </p:cBhvr>
                                    </p:animEffect>
                                    <p:anim calcmode="lin" valueType="num">
                                      <p:cBhvr>
                                        <p:cTn id="138" dur="1000" fill="hold"/>
                                        <p:tgtEl>
                                          <p:spTgt spid="72"/>
                                        </p:tgtEl>
                                        <p:attrNameLst>
                                          <p:attrName>ppt_x</p:attrName>
                                        </p:attrNameLst>
                                      </p:cBhvr>
                                      <p:tavLst>
                                        <p:tav tm="0">
                                          <p:val>
                                            <p:strVal val="#ppt_x"/>
                                          </p:val>
                                        </p:tav>
                                        <p:tav tm="100000">
                                          <p:val>
                                            <p:strVal val="#ppt_x"/>
                                          </p:val>
                                        </p:tav>
                                      </p:tavLst>
                                    </p:anim>
                                    <p:anim calcmode="lin" valueType="num">
                                      <p:cBhvr>
                                        <p:cTn id="139" dur="1000" fill="hold"/>
                                        <p:tgtEl>
                                          <p:spTgt spid="72"/>
                                        </p:tgtEl>
                                        <p:attrNameLst>
                                          <p:attrName>ppt_y</p:attrName>
                                        </p:attrNameLst>
                                      </p:cBhvr>
                                      <p:tavLst>
                                        <p:tav tm="0">
                                          <p:val>
                                            <p:strVal val="#ppt_y+.1"/>
                                          </p:val>
                                        </p:tav>
                                        <p:tav tm="100000">
                                          <p:val>
                                            <p:strVal val="#ppt_y"/>
                                          </p:val>
                                        </p:tav>
                                      </p:tavLst>
                                    </p:anim>
                                  </p:childTnLst>
                                </p:cTn>
                              </p:par>
                              <p:par>
                                <p:cTn id="140" presetID="42" presetClass="entr" presetSubtype="0" fill="hold" grpId="0" nodeType="withEffect">
                                  <p:stCondLst>
                                    <p:cond delay="0"/>
                                  </p:stCondLst>
                                  <p:childTnLst>
                                    <p:set>
                                      <p:cBhvr>
                                        <p:cTn id="141" dur="1" fill="hold">
                                          <p:stCondLst>
                                            <p:cond delay="0"/>
                                          </p:stCondLst>
                                        </p:cTn>
                                        <p:tgtEl>
                                          <p:spTgt spid="73"/>
                                        </p:tgtEl>
                                        <p:attrNameLst>
                                          <p:attrName>style.visibility</p:attrName>
                                        </p:attrNameLst>
                                      </p:cBhvr>
                                      <p:to>
                                        <p:strVal val="visible"/>
                                      </p:to>
                                    </p:set>
                                    <p:animEffect transition="in" filter="fade">
                                      <p:cBhvr>
                                        <p:cTn id="142" dur="1000"/>
                                        <p:tgtEl>
                                          <p:spTgt spid="73"/>
                                        </p:tgtEl>
                                      </p:cBhvr>
                                    </p:animEffect>
                                    <p:anim calcmode="lin" valueType="num">
                                      <p:cBhvr>
                                        <p:cTn id="143" dur="1000" fill="hold"/>
                                        <p:tgtEl>
                                          <p:spTgt spid="73"/>
                                        </p:tgtEl>
                                        <p:attrNameLst>
                                          <p:attrName>ppt_x</p:attrName>
                                        </p:attrNameLst>
                                      </p:cBhvr>
                                      <p:tavLst>
                                        <p:tav tm="0">
                                          <p:val>
                                            <p:strVal val="#ppt_x"/>
                                          </p:val>
                                        </p:tav>
                                        <p:tav tm="100000">
                                          <p:val>
                                            <p:strVal val="#ppt_x"/>
                                          </p:val>
                                        </p:tav>
                                      </p:tavLst>
                                    </p:anim>
                                    <p:anim calcmode="lin" valueType="num">
                                      <p:cBhvr>
                                        <p:cTn id="144" dur="1000" fill="hold"/>
                                        <p:tgtEl>
                                          <p:spTgt spid="73"/>
                                        </p:tgtEl>
                                        <p:attrNameLst>
                                          <p:attrName>ppt_y</p:attrName>
                                        </p:attrNameLst>
                                      </p:cBhvr>
                                      <p:tavLst>
                                        <p:tav tm="0">
                                          <p:val>
                                            <p:strVal val="#ppt_y+.1"/>
                                          </p:val>
                                        </p:tav>
                                        <p:tav tm="100000">
                                          <p:val>
                                            <p:strVal val="#ppt_y"/>
                                          </p:val>
                                        </p:tav>
                                      </p:tavLst>
                                    </p:anim>
                                  </p:childTnLst>
                                </p:cTn>
                              </p:par>
                              <p:par>
                                <p:cTn id="145" presetID="42" presetClass="entr" presetSubtype="0" fill="hold" grpId="0" nodeType="withEffect">
                                  <p:stCondLst>
                                    <p:cond delay="0"/>
                                  </p:stCondLst>
                                  <p:childTnLst>
                                    <p:set>
                                      <p:cBhvr>
                                        <p:cTn id="146" dur="1" fill="hold">
                                          <p:stCondLst>
                                            <p:cond delay="0"/>
                                          </p:stCondLst>
                                        </p:cTn>
                                        <p:tgtEl>
                                          <p:spTgt spid="74"/>
                                        </p:tgtEl>
                                        <p:attrNameLst>
                                          <p:attrName>style.visibility</p:attrName>
                                        </p:attrNameLst>
                                      </p:cBhvr>
                                      <p:to>
                                        <p:strVal val="visible"/>
                                      </p:to>
                                    </p:set>
                                    <p:animEffect transition="in" filter="fade">
                                      <p:cBhvr>
                                        <p:cTn id="147" dur="1000"/>
                                        <p:tgtEl>
                                          <p:spTgt spid="74"/>
                                        </p:tgtEl>
                                      </p:cBhvr>
                                    </p:animEffect>
                                    <p:anim calcmode="lin" valueType="num">
                                      <p:cBhvr>
                                        <p:cTn id="148" dur="1000" fill="hold"/>
                                        <p:tgtEl>
                                          <p:spTgt spid="74"/>
                                        </p:tgtEl>
                                        <p:attrNameLst>
                                          <p:attrName>ppt_x</p:attrName>
                                        </p:attrNameLst>
                                      </p:cBhvr>
                                      <p:tavLst>
                                        <p:tav tm="0">
                                          <p:val>
                                            <p:strVal val="#ppt_x"/>
                                          </p:val>
                                        </p:tav>
                                        <p:tav tm="100000">
                                          <p:val>
                                            <p:strVal val="#ppt_x"/>
                                          </p:val>
                                        </p:tav>
                                      </p:tavLst>
                                    </p:anim>
                                    <p:anim calcmode="lin" valueType="num">
                                      <p:cBhvr>
                                        <p:cTn id="149" dur="1000" fill="hold"/>
                                        <p:tgtEl>
                                          <p:spTgt spid="74"/>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75"/>
                                        </p:tgtEl>
                                        <p:attrNameLst>
                                          <p:attrName>style.visibility</p:attrName>
                                        </p:attrNameLst>
                                      </p:cBhvr>
                                      <p:to>
                                        <p:strVal val="visible"/>
                                      </p:to>
                                    </p:set>
                                    <p:animEffect transition="in" filter="fade">
                                      <p:cBhvr>
                                        <p:cTn id="152" dur="1000"/>
                                        <p:tgtEl>
                                          <p:spTgt spid="75"/>
                                        </p:tgtEl>
                                      </p:cBhvr>
                                    </p:animEffect>
                                    <p:anim calcmode="lin" valueType="num">
                                      <p:cBhvr>
                                        <p:cTn id="153" dur="1000" fill="hold"/>
                                        <p:tgtEl>
                                          <p:spTgt spid="75"/>
                                        </p:tgtEl>
                                        <p:attrNameLst>
                                          <p:attrName>ppt_x</p:attrName>
                                        </p:attrNameLst>
                                      </p:cBhvr>
                                      <p:tavLst>
                                        <p:tav tm="0">
                                          <p:val>
                                            <p:strVal val="#ppt_x"/>
                                          </p:val>
                                        </p:tav>
                                        <p:tav tm="100000">
                                          <p:val>
                                            <p:strVal val="#ppt_x"/>
                                          </p:val>
                                        </p:tav>
                                      </p:tavLst>
                                    </p:anim>
                                    <p:anim calcmode="lin" valueType="num">
                                      <p:cBhvr>
                                        <p:cTn id="154" dur="1000" fill="hold"/>
                                        <p:tgtEl>
                                          <p:spTgt spid="75"/>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76"/>
                                        </p:tgtEl>
                                        <p:attrNameLst>
                                          <p:attrName>style.visibility</p:attrName>
                                        </p:attrNameLst>
                                      </p:cBhvr>
                                      <p:to>
                                        <p:strVal val="visible"/>
                                      </p:to>
                                    </p:set>
                                    <p:animEffect transition="in" filter="fade">
                                      <p:cBhvr>
                                        <p:cTn id="157" dur="1000"/>
                                        <p:tgtEl>
                                          <p:spTgt spid="76"/>
                                        </p:tgtEl>
                                      </p:cBhvr>
                                    </p:animEffect>
                                    <p:anim calcmode="lin" valueType="num">
                                      <p:cBhvr>
                                        <p:cTn id="158" dur="1000" fill="hold"/>
                                        <p:tgtEl>
                                          <p:spTgt spid="76"/>
                                        </p:tgtEl>
                                        <p:attrNameLst>
                                          <p:attrName>ppt_x</p:attrName>
                                        </p:attrNameLst>
                                      </p:cBhvr>
                                      <p:tavLst>
                                        <p:tav tm="0">
                                          <p:val>
                                            <p:strVal val="#ppt_x"/>
                                          </p:val>
                                        </p:tav>
                                        <p:tav tm="100000">
                                          <p:val>
                                            <p:strVal val="#ppt_x"/>
                                          </p:val>
                                        </p:tav>
                                      </p:tavLst>
                                    </p:anim>
                                    <p:anim calcmode="lin" valueType="num">
                                      <p:cBhvr>
                                        <p:cTn id="159" dur="1000" fill="hold"/>
                                        <p:tgtEl>
                                          <p:spTgt spid="76"/>
                                        </p:tgtEl>
                                        <p:attrNameLst>
                                          <p:attrName>ppt_y</p:attrName>
                                        </p:attrNameLst>
                                      </p:cBhvr>
                                      <p:tavLst>
                                        <p:tav tm="0">
                                          <p:val>
                                            <p:strVal val="#ppt_y+.1"/>
                                          </p:val>
                                        </p:tav>
                                        <p:tav tm="100000">
                                          <p:val>
                                            <p:strVal val="#ppt_y"/>
                                          </p:val>
                                        </p:tav>
                                      </p:tavLst>
                                    </p:anim>
                                  </p:childTnLst>
                                </p:cTn>
                              </p:par>
                              <p:par>
                                <p:cTn id="160" presetID="42" presetClass="entr" presetSubtype="0" fill="hold" grpId="0" nodeType="withEffect">
                                  <p:stCondLst>
                                    <p:cond delay="0"/>
                                  </p:stCondLst>
                                  <p:childTnLst>
                                    <p:set>
                                      <p:cBhvr>
                                        <p:cTn id="161" dur="1" fill="hold">
                                          <p:stCondLst>
                                            <p:cond delay="0"/>
                                          </p:stCondLst>
                                        </p:cTn>
                                        <p:tgtEl>
                                          <p:spTgt spid="77"/>
                                        </p:tgtEl>
                                        <p:attrNameLst>
                                          <p:attrName>style.visibility</p:attrName>
                                        </p:attrNameLst>
                                      </p:cBhvr>
                                      <p:to>
                                        <p:strVal val="visible"/>
                                      </p:to>
                                    </p:set>
                                    <p:animEffect transition="in" filter="fade">
                                      <p:cBhvr>
                                        <p:cTn id="162" dur="1000"/>
                                        <p:tgtEl>
                                          <p:spTgt spid="77"/>
                                        </p:tgtEl>
                                      </p:cBhvr>
                                    </p:animEffect>
                                    <p:anim calcmode="lin" valueType="num">
                                      <p:cBhvr>
                                        <p:cTn id="163" dur="1000" fill="hold"/>
                                        <p:tgtEl>
                                          <p:spTgt spid="77"/>
                                        </p:tgtEl>
                                        <p:attrNameLst>
                                          <p:attrName>ppt_x</p:attrName>
                                        </p:attrNameLst>
                                      </p:cBhvr>
                                      <p:tavLst>
                                        <p:tav tm="0">
                                          <p:val>
                                            <p:strVal val="#ppt_x"/>
                                          </p:val>
                                        </p:tav>
                                        <p:tav tm="100000">
                                          <p:val>
                                            <p:strVal val="#ppt_x"/>
                                          </p:val>
                                        </p:tav>
                                      </p:tavLst>
                                    </p:anim>
                                    <p:anim calcmode="lin" valueType="num">
                                      <p:cBhvr>
                                        <p:cTn id="164" dur="1000" fill="hold"/>
                                        <p:tgtEl>
                                          <p:spTgt spid="77"/>
                                        </p:tgtEl>
                                        <p:attrNameLst>
                                          <p:attrName>ppt_y</p:attrName>
                                        </p:attrNameLst>
                                      </p:cBhvr>
                                      <p:tavLst>
                                        <p:tav tm="0">
                                          <p:val>
                                            <p:strVal val="#ppt_y+.1"/>
                                          </p:val>
                                        </p:tav>
                                        <p:tav tm="100000">
                                          <p:val>
                                            <p:strVal val="#ppt_y"/>
                                          </p:val>
                                        </p:tav>
                                      </p:tavLst>
                                    </p:anim>
                                  </p:childTnLst>
                                </p:cTn>
                              </p:par>
                              <p:par>
                                <p:cTn id="165" presetID="42" presetClass="entr" presetSubtype="0" fill="hold" grpId="0" nodeType="withEffect">
                                  <p:stCondLst>
                                    <p:cond delay="0"/>
                                  </p:stCondLst>
                                  <p:childTnLst>
                                    <p:set>
                                      <p:cBhvr>
                                        <p:cTn id="166" dur="1" fill="hold">
                                          <p:stCondLst>
                                            <p:cond delay="0"/>
                                          </p:stCondLst>
                                        </p:cTn>
                                        <p:tgtEl>
                                          <p:spTgt spid="78"/>
                                        </p:tgtEl>
                                        <p:attrNameLst>
                                          <p:attrName>style.visibility</p:attrName>
                                        </p:attrNameLst>
                                      </p:cBhvr>
                                      <p:to>
                                        <p:strVal val="visible"/>
                                      </p:to>
                                    </p:set>
                                    <p:animEffect transition="in" filter="fade">
                                      <p:cBhvr>
                                        <p:cTn id="167" dur="1000"/>
                                        <p:tgtEl>
                                          <p:spTgt spid="78"/>
                                        </p:tgtEl>
                                      </p:cBhvr>
                                    </p:animEffect>
                                    <p:anim calcmode="lin" valueType="num">
                                      <p:cBhvr>
                                        <p:cTn id="168" dur="1000" fill="hold"/>
                                        <p:tgtEl>
                                          <p:spTgt spid="78"/>
                                        </p:tgtEl>
                                        <p:attrNameLst>
                                          <p:attrName>ppt_x</p:attrName>
                                        </p:attrNameLst>
                                      </p:cBhvr>
                                      <p:tavLst>
                                        <p:tav tm="0">
                                          <p:val>
                                            <p:strVal val="#ppt_x"/>
                                          </p:val>
                                        </p:tav>
                                        <p:tav tm="100000">
                                          <p:val>
                                            <p:strVal val="#ppt_x"/>
                                          </p:val>
                                        </p:tav>
                                      </p:tavLst>
                                    </p:anim>
                                    <p:anim calcmode="lin" valueType="num">
                                      <p:cBhvr>
                                        <p:cTn id="169" dur="1000" fill="hold"/>
                                        <p:tgtEl>
                                          <p:spTgt spid="78"/>
                                        </p:tgtEl>
                                        <p:attrNameLst>
                                          <p:attrName>ppt_y</p:attrName>
                                        </p:attrNameLst>
                                      </p:cBhvr>
                                      <p:tavLst>
                                        <p:tav tm="0">
                                          <p:val>
                                            <p:strVal val="#ppt_y+.1"/>
                                          </p:val>
                                        </p:tav>
                                        <p:tav tm="100000">
                                          <p:val>
                                            <p:strVal val="#ppt_y"/>
                                          </p:val>
                                        </p:tav>
                                      </p:tavLst>
                                    </p:anim>
                                  </p:childTnLst>
                                </p:cTn>
                              </p:par>
                              <p:par>
                                <p:cTn id="170" presetID="42" presetClass="entr" presetSubtype="0" fill="hold" grpId="0" nodeType="withEffect">
                                  <p:stCondLst>
                                    <p:cond delay="0"/>
                                  </p:stCondLst>
                                  <p:childTnLst>
                                    <p:set>
                                      <p:cBhvr>
                                        <p:cTn id="171" dur="1" fill="hold">
                                          <p:stCondLst>
                                            <p:cond delay="0"/>
                                          </p:stCondLst>
                                        </p:cTn>
                                        <p:tgtEl>
                                          <p:spTgt spid="79"/>
                                        </p:tgtEl>
                                        <p:attrNameLst>
                                          <p:attrName>style.visibility</p:attrName>
                                        </p:attrNameLst>
                                      </p:cBhvr>
                                      <p:to>
                                        <p:strVal val="visible"/>
                                      </p:to>
                                    </p:set>
                                    <p:animEffect transition="in" filter="fade">
                                      <p:cBhvr>
                                        <p:cTn id="172" dur="1000"/>
                                        <p:tgtEl>
                                          <p:spTgt spid="79"/>
                                        </p:tgtEl>
                                      </p:cBhvr>
                                    </p:animEffect>
                                    <p:anim calcmode="lin" valueType="num">
                                      <p:cBhvr>
                                        <p:cTn id="173" dur="1000" fill="hold"/>
                                        <p:tgtEl>
                                          <p:spTgt spid="79"/>
                                        </p:tgtEl>
                                        <p:attrNameLst>
                                          <p:attrName>ppt_x</p:attrName>
                                        </p:attrNameLst>
                                      </p:cBhvr>
                                      <p:tavLst>
                                        <p:tav tm="0">
                                          <p:val>
                                            <p:strVal val="#ppt_x"/>
                                          </p:val>
                                        </p:tav>
                                        <p:tav tm="100000">
                                          <p:val>
                                            <p:strVal val="#ppt_x"/>
                                          </p:val>
                                        </p:tav>
                                      </p:tavLst>
                                    </p:anim>
                                    <p:anim calcmode="lin" valueType="num">
                                      <p:cBhvr>
                                        <p:cTn id="174" dur="1000" fill="hold"/>
                                        <p:tgtEl>
                                          <p:spTgt spid="79"/>
                                        </p:tgtEl>
                                        <p:attrNameLst>
                                          <p:attrName>ppt_y</p:attrName>
                                        </p:attrNameLst>
                                      </p:cBhvr>
                                      <p:tavLst>
                                        <p:tav tm="0">
                                          <p:val>
                                            <p:strVal val="#ppt_y+.1"/>
                                          </p:val>
                                        </p:tav>
                                        <p:tav tm="100000">
                                          <p:val>
                                            <p:strVal val="#ppt_y"/>
                                          </p:val>
                                        </p:tav>
                                      </p:tavLst>
                                    </p:anim>
                                  </p:childTnLst>
                                </p:cTn>
                              </p:par>
                              <p:par>
                                <p:cTn id="175" presetID="42" presetClass="entr" presetSubtype="0" fill="hold" grpId="0" nodeType="withEffect">
                                  <p:stCondLst>
                                    <p:cond delay="0"/>
                                  </p:stCondLst>
                                  <p:childTnLst>
                                    <p:set>
                                      <p:cBhvr>
                                        <p:cTn id="176" dur="1" fill="hold">
                                          <p:stCondLst>
                                            <p:cond delay="0"/>
                                          </p:stCondLst>
                                        </p:cTn>
                                        <p:tgtEl>
                                          <p:spTgt spid="80"/>
                                        </p:tgtEl>
                                        <p:attrNameLst>
                                          <p:attrName>style.visibility</p:attrName>
                                        </p:attrNameLst>
                                      </p:cBhvr>
                                      <p:to>
                                        <p:strVal val="visible"/>
                                      </p:to>
                                    </p:set>
                                    <p:animEffect transition="in" filter="fade">
                                      <p:cBhvr>
                                        <p:cTn id="177" dur="1000"/>
                                        <p:tgtEl>
                                          <p:spTgt spid="80"/>
                                        </p:tgtEl>
                                      </p:cBhvr>
                                    </p:animEffect>
                                    <p:anim calcmode="lin" valueType="num">
                                      <p:cBhvr>
                                        <p:cTn id="178" dur="1000" fill="hold"/>
                                        <p:tgtEl>
                                          <p:spTgt spid="80"/>
                                        </p:tgtEl>
                                        <p:attrNameLst>
                                          <p:attrName>ppt_x</p:attrName>
                                        </p:attrNameLst>
                                      </p:cBhvr>
                                      <p:tavLst>
                                        <p:tav tm="0">
                                          <p:val>
                                            <p:strVal val="#ppt_x"/>
                                          </p:val>
                                        </p:tav>
                                        <p:tav tm="100000">
                                          <p:val>
                                            <p:strVal val="#ppt_x"/>
                                          </p:val>
                                        </p:tav>
                                      </p:tavLst>
                                    </p:anim>
                                    <p:anim calcmode="lin" valueType="num">
                                      <p:cBhvr>
                                        <p:cTn id="179" dur="1000" fill="hold"/>
                                        <p:tgtEl>
                                          <p:spTgt spid="80"/>
                                        </p:tgtEl>
                                        <p:attrNameLst>
                                          <p:attrName>ppt_y</p:attrName>
                                        </p:attrNameLst>
                                      </p:cBhvr>
                                      <p:tavLst>
                                        <p:tav tm="0">
                                          <p:val>
                                            <p:strVal val="#ppt_y+.1"/>
                                          </p:val>
                                        </p:tav>
                                        <p:tav tm="100000">
                                          <p:val>
                                            <p:strVal val="#ppt_y"/>
                                          </p:val>
                                        </p:tav>
                                      </p:tavLst>
                                    </p:anim>
                                  </p:childTnLst>
                                </p:cTn>
                              </p:par>
                              <p:par>
                                <p:cTn id="180" presetID="42" presetClass="entr" presetSubtype="0" fill="hold" grpId="0" nodeType="withEffect">
                                  <p:stCondLst>
                                    <p:cond delay="0"/>
                                  </p:stCondLst>
                                  <p:childTnLst>
                                    <p:set>
                                      <p:cBhvr>
                                        <p:cTn id="181" dur="1" fill="hold">
                                          <p:stCondLst>
                                            <p:cond delay="0"/>
                                          </p:stCondLst>
                                        </p:cTn>
                                        <p:tgtEl>
                                          <p:spTgt spid="81"/>
                                        </p:tgtEl>
                                        <p:attrNameLst>
                                          <p:attrName>style.visibility</p:attrName>
                                        </p:attrNameLst>
                                      </p:cBhvr>
                                      <p:to>
                                        <p:strVal val="visible"/>
                                      </p:to>
                                    </p:set>
                                    <p:animEffect transition="in" filter="fade">
                                      <p:cBhvr>
                                        <p:cTn id="182" dur="1000"/>
                                        <p:tgtEl>
                                          <p:spTgt spid="81"/>
                                        </p:tgtEl>
                                      </p:cBhvr>
                                    </p:animEffect>
                                    <p:anim calcmode="lin" valueType="num">
                                      <p:cBhvr>
                                        <p:cTn id="183" dur="1000" fill="hold"/>
                                        <p:tgtEl>
                                          <p:spTgt spid="81"/>
                                        </p:tgtEl>
                                        <p:attrNameLst>
                                          <p:attrName>ppt_x</p:attrName>
                                        </p:attrNameLst>
                                      </p:cBhvr>
                                      <p:tavLst>
                                        <p:tav tm="0">
                                          <p:val>
                                            <p:strVal val="#ppt_x"/>
                                          </p:val>
                                        </p:tav>
                                        <p:tav tm="100000">
                                          <p:val>
                                            <p:strVal val="#ppt_x"/>
                                          </p:val>
                                        </p:tav>
                                      </p:tavLst>
                                    </p:anim>
                                    <p:anim calcmode="lin" valueType="num">
                                      <p:cBhvr>
                                        <p:cTn id="184" dur="1000" fill="hold"/>
                                        <p:tgtEl>
                                          <p:spTgt spid="81"/>
                                        </p:tgtEl>
                                        <p:attrNameLst>
                                          <p:attrName>ppt_y</p:attrName>
                                        </p:attrNameLst>
                                      </p:cBhvr>
                                      <p:tavLst>
                                        <p:tav tm="0">
                                          <p:val>
                                            <p:strVal val="#ppt_y+.1"/>
                                          </p:val>
                                        </p:tav>
                                        <p:tav tm="100000">
                                          <p:val>
                                            <p:strVal val="#ppt_y"/>
                                          </p:val>
                                        </p:tav>
                                      </p:tavLst>
                                    </p:anim>
                                  </p:childTnLst>
                                </p:cTn>
                              </p:par>
                              <p:par>
                                <p:cTn id="185" presetID="42" presetClass="entr" presetSubtype="0" fill="hold" grpId="0" nodeType="withEffect">
                                  <p:stCondLst>
                                    <p:cond delay="0"/>
                                  </p:stCondLst>
                                  <p:childTnLst>
                                    <p:set>
                                      <p:cBhvr>
                                        <p:cTn id="186" dur="1" fill="hold">
                                          <p:stCondLst>
                                            <p:cond delay="0"/>
                                          </p:stCondLst>
                                        </p:cTn>
                                        <p:tgtEl>
                                          <p:spTgt spid="82"/>
                                        </p:tgtEl>
                                        <p:attrNameLst>
                                          <p:attrName>style.visibility</p:attrName>
                                        </p:attrNameLst>
                                      </p:cBhvr>
                                      <p:to>
                                        <p:strVal val="visible"/>
                                      </p:to>
                                    </p:set>
                                    <p:animEffect transition="in" filter="fade">
                                      <p:cBhvr>
                                        <p:cTn id="187" dur="1000"/>
                                        <p:tgtEl>
                                          <p:spTgt spid="82"/>
                                        </p:tgtEl>
                                      </p:cBhvr>
                                    </p:animEffect>
                                    <p:anim calcmode="lin" valueType="num">
                                      <p:cBhvr>
                                        <p:cTn id="188" dur="1000" fill="hold"/>
                                        <p:tgtEl>
                                          <p:spTgt spid="82"/>
                                        </p:tgtEl>
                                        <p:attrNameLst>
                                          <p:attrName>ppt_x</p:attrName>
                                        </p:attrNameLst>
                                      </p:cBhvr>
                                      <p:tavLst>
                                        <p:tav tm="0">
                                          <p:val>
                                            <p:strVal val="#ppt_x"/>
                                          </p:val>
                                        </p:tav>
                                        <p:tav tm="100000">
                                          <p:val>
                                            <p:strVal val="#ppt_x"/>
                                          </p:val>
                                        </p:tav>
                                      </p:tavLst>
                                    </p:anim>
                                    <p:anim calcmode="lin" valueType="num">
                                      <p:cBhvr>
                                        <p:cTn id="189" dur="1000" fill="hold"/>
                                        <p:tgtEl>
                                          <p:spTgt spid="82"/>
                                        </p:tgtEl>
                                        <p:attrNameLst>
                                          <p:attrName>ppt_y</p:attrName>
                                        </p:attrNameLst>
                                      </p:cBhvr>
                                      <p:tavLst>
                                        <p:tav tm="0">
                                          <p:val>
                                            <p:strVal val="#ppt_y+.1"/>
                                          </p:val>
                                        </p:tav>
                                        <p:tav tm="100000">
                                          <p:val>
                                            <p:strVal val="#ppt_y"/>
                                          </p:val>
                                        </p:tav>
                                      </p:tavLst>
                                    </p:anim>
                                  </p:childTnLst>
                                </p:cTn>
                              </p:par>
                              <p:par>
                                <p:cTn id="190" presetID="42" presetClass="entr" presetSubtype="0" fill="hold" grpId="0" nodeType="withEffect">
                                  <p:stCondLst>
                                    <p:cond delay="0"/>
                                  </p:stCondLst>
                                  <p:childTnLst>
                                    <p:set>
                                      <p:cBhvr>
                                        <p:cTn id="191" dur="1" fill="hold">
                                          <p:stCondLst>
                                            <p:cond delay="0"/>
                                          </p:stCondLst>
                                        </p:cTn>
                                        <p:tgtEl>
                                          <p:spTgt spid="83"/>
                                        </p:tgtEl>
                                        <p:attrNameLst>
                                          <p:attrName>style.visibility</p:attrName>
                                        </p:attrNameLst>
                                      </p:cBhvr>
                                      <p:to>
                                        <p:strVal val="visible"/>
                                      </p:to>
                                    </p:set>
                                    <p:animEffect transition="in" filter="fade">
                                      <p:cBhvr>
                                        <p:cTn id="192" dur="1000"/>
                                        <p:tgtEl>
                                          <p:spTgt spid="83"/>
                                        </p:tgtEl>
                                      </p:cBhvr>
                                    </p:animEffect>
                                    <p:anim calcmode="lin" valueType="num">
                                      <p:cBhvr>
                                        <p:cTn id="193" dur="1000" fill="hold"/>
                                        <p:tgtEl>
                                          <p:spTgt spid="83"/>
                                        </p:tgtEl>
                                        <p:attrNameLst>
                                          <p:attrName>ppt_x</p:attrName>
                                        </p:attrNameLst>
                                      </p:cBhvr>
                                      <p:tavLst>
                                        <p:tav tm="0">
                                          <p:val>
                                            <p:strVal val="#ppt_x"/>
                                          </p:val>
                                        </p:tav>
                                        <p:tav tm="100000">
                                          <p:val>
                                            <p:strVal val="#ppt_x"/>
                                          </p:val>
                                        </p:tav>
                                      </p:tavLst>
                                    </p:anim>
                                    <p:anim calcmode="lin" valueType="num">
                                      <p:cBhvr>
                                        <p:cTn id="194" dur="1000" fill="hold"/>
                                        <p:tgtEl>
                                          <p:spTgt spid="83"/>
                                        </p:tgtEl>
                                        <p:attrNameLst>
                                          <p:attrName>ppt_y</p:attrName>
                                        </p:attrNameLst>
                                      </p:cBhvr>
                                      <p:tavLst>
                                        <p:tav tm="0">
                                          <p:val>
                                            <p:strVal val="#ppt_y+.1"/>
                                          </p:val>
                                        </p:tav>
                                        <p:tav tm="100000">
                                          <p:val>
                                            <p:strVal val="#ppt_y"/>
                                          </p:val>
                                        </p:tav>
                                      </p:tavLst>
                                    </p:anim>
                                  </p:childTnLst>
                                </p:cTn>
                              </p:par>
                              <p:par>
                                <p:cTn id="195" presetID="42" presetClass="entr" presetSubtype="0" fill="hold" grpId="0" nodeType="withEffect">
                                  <p:stCondLst>
                                    <p:cond delay="0"/>
                                  </p:stCondLst>
                                  <p:childTnLst>
                                    <p:set>
                                      <p:cBhvr>
                                        <p:cTn id="196" dur="1" fill="hold">
                                          <p:stCondLst>
                                            <p:cond delay="0"/>
                                          </p:stCondLst>
                                        </p:cTn>
                                        <p:tgtEl>
                                          <p:spTgt spid="84"/>
                                        </p:tgtEl>
                                        <p:attrNameLst>
                                          <p:attrName>style.visibility</p:attrName>
                                        </p:attrNameLst>
                                      </p:cBhvr>
                                      <p:to>
                                        <p:strVal val="visible"/>
                                      </p:to>
                                    </p:set>
                                    <p:animEffect transition="in" filter="fade">
                                      <p:cBhvr>
                                        <p:cTn id="197" dur="1000"/>
                                        <p:tgtEl>
                                          <p:spTgt spid="84"/>
                                        </p:tgtEl>
                                      </p:cBhvr>
                                    </p:animEffect>
                                    <p:anim calcmode="lin" valueType="num">
                                      <p:cBhvr>
                                        <p:cTn id="198" dur="1000" fill="hold"/>
                                        <p:tgtEl>
                                          <p:spTgt spid="84"/>
                                        </p:tgtEl>
                                        <p:attrNameLst>
                                          <p:attrName>ppt_x</p:attrName>
                                        </p:attrNameLst>
                                      </p:cBhvr>
                                      <p:tavLst>
                                        <p:tav tm="0">
                                          <p:val>
                                            <p:strVal val="#ppt_x"/>
                                          </p:val>
                                        </p:tav>
                                        <p:tav tm="100000">
                                          <p:val>
                                            <p:strVal val="#ppt_x"/>
                                          </p:val>
                                        </p:tav>
                                      </p:tavLst>
                                    </p:anim>
                                    <p:anim calcmode="lin" valueType="num">
                                      <p:cBhvr>
                                        <p:cTn id="199" dur="10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3" grpId="0" animBg="1"/>
      <p:bldP spid="14" grpId="0"/>
      <p:bldP spid="16" grpId="0"/>
      <p:bldP spid="17" grpId="0"/>
      <p:bldP spid="18" grpId="0" animBg="1"/>
      <p:bldP spid="19" grpId="0"/>
      <p:bldP spid="27" grpId="0"/>
      <p:bldP spid="30" grpId="0" animBg="1"/>
      <p:bldP spid="31" grpId="0" animBg="1"/>
      <p:bldP spid="32" grpId="0" animBg="1"/>
      <p:bldP spid="33" grpId="0" animBg="1"/>
      <p:bldP spid="35" grpId="0"/>
      <p:bldP spid="36" grpId="0"/>
      <p:bldP spid="37" grpId="0" animBg="1"/>
      <p:bldP spid="38" grpId="0" animBg="1"/>
      <p:bldP spid="39" grpId="0" animBg="1"/>
      <p:bldP spid="40" grpId="0"/>
      <p:bldP spid="41" grpId="0"/>
      <p:bldP spid="42" grpId="0"/>
      <p:bldP spid="43" grpId="0"/>
      <p:bldP spid="44" grpId="0"/>
      <p:bldP spid="70" grpId="0" animBg="1"/>
      <p:bldP spid="71" grpId="0" animBg="1"/>
      <p:bldP spid="72" grpId="0" animBg="1"/>
      <p:bldP spid="73" grpId="0" animBg="1"/>
      <p:bldP spid="74" grpId="0"/>
      <p:bldP spid="75" grpId="0"/>
      <p:bldP spid="76" grpId="0"/>
      <p:bldP spid="77" grpId="0"/>
      <p:bldP spid="78" grpId="0"/>
      <p:bldP spid="79" grpId="0"/>
      <p:bldP spid="80" grpId="0"/>
      <p:bldP spid="81" grpId="0"/>
      <p:bldP spid="82" grpId="0"/>
      <p:bldP spid="83" grpId="0"/>
      <p:bldP spid="84"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 name="Resim 9" descr="metin, ekran görüntüsü, sayı, numara, yazı tipi içeren bir resim&#10;&#10;Açıklama otomatik olarak oluşturuldu">
            <a:extLst>
              <a:ext uri="{FF2B5EF4-FFF2-40B4-BE49-F238E27FC236}">
                <a16:creationId xmlns:a16="http://schemas.microsoft.com/office/drawing/2014/main" id="{D291DE50-5F59-6E69-B28A-7F99B577F4BE}"/>
              </a:ext>
            </a:extLst>
          </p:cNvPr>
          <p:cNvPicPr>
            <a:picLocks noChangeAspect="1"/>
          </p:cNvPicPr>
          <p:nvPr/>
        </p:nvPicPr>
        <p:blipFill rotWithShape="1">
          <a:blip r:embed="rId3">
            <a:extLst>
              <a:ext uri="{28A0092B-C50C-407E-A947-70E740481C1C}">
                <a14:useLocalDpi xmlns:a14="http://schemas.microsoft.com/office/drawing/2010/main" val="0"/>
              </a:ext>
            </a:extLst>
          </a:blip>
          <a:srcRect l="10542" r="9080" b="3900"/>
          <a:stretch/>
        </p:blipFill>
        <p:spPr>
          <a:xfrm>
            <a:off x="1420665" y="517583"/>
            <a:ext cx="9350671" cy="6288656"/>
          </a:xfrm>
          <a:prstGeom prst="rect">
            <a:avLst/>
          </a:prstGeom>
        </p:spPr>
      </p:pic>
      <p:grpSp>
        <p:nvGrpSpPr>
          <p:cNvPr id="11" name="Google Shape;14941;p141">
            <a:extLst>
              <a:ext uri="{FF2B5EF4-FFF2-40B4-BE49-F238E27FC236}">
                <a16:creationId xmlns:a16="http://schemas.microsoft.com/office/drawing/2014/main" id="{A6C82846-D482-275C-2BC3-068BF5A0C953}"/>
              </a:ext>
            </a:extLst>
          </p:cNvPr>
          <p:cNvGrpSpPr/>
          <p:nvPr/>
        </p:nvGrpSpPr>
        <p:grpSpPr>
          <a:xfrm>
            <a:off x="9884229" y="4972594"/>
            <a:ext cx="1870337" cy="1383754"/>
            <a:chOff x="1006861" y="4154212"/>
            <a:chExt cx="370100" cy="250625"/>
          </a:xfrm>
          <a:solidFill>
            <a:srgbClr val="C2E7F1"/>
          </a:solidFill>
        </p:grpSpPr>
        <p:sp>
          <p:nvSpPr>
            <p:cNvPr id="12" name="Google Shape;14942;p141">
              <a:extLst>
                <a:ext uri="{FF2B5EF4-FFF2-40B4-BE49-F238E27FC236}">
                  <a16:creationId xmlns:a16="http://schemas.microsoft.com/office/drawing/2014/main" id="{DF480BFF-EEDC-4027-7673-67C13030B559}"/>
                </a:ext>
              </a:extLst>
            </p:cNvPr>
            <p:cNvSpPr/>
            <p:nvPr/>
          </p:nvSpPr>
          <p:spPr>
            <a:xfrm>
              <a:off x="1186150" y="4205400"/>
              <a:ext cx="129650" cy="103900"/>
            </a:xfrm>
            <a:custGeom>
              <a:avLst/>
              <a:gdLst/>
              <a:ahLst/>
              <a:cxnLst/>
              <a:rect l="l" t="t" r="r" b="b"/>
              <a:pathLst>
                <a:path w="5186" h="4156" extrusionOk="0">
                  <a:moveTo>
                    <a:pt x="2747" y="422"/>
                  </a:moveTo>
                  <a:cubicBezTo>
                    <a:pt x="3241" y="422"/>
                    <a:pt x="3735" y="669"/>
                    <a:pt x="4044" y="1070"/>
                  </a:cubicBezTo>
                  <a:cubicBezTo>
                    <a:pt x="4321" y="1409"/>
                    <a:pt x="4445" y="1872"/>
                    <a:pt x="4383" y="2304"/>
                  </a:cubicBezTo>
                  <a:cubicBezTo>
                    <a:pt x="4269" y="3170"/>
                    <a:pt x="3534" y="3733"/>
                    <a:pt x="2747" y="3733"/>
                  </a:cubicBezTo>
                  <a:cubicBezTo>
                    <a:pt x="2467" y="3733"/>
                    <a:pt x="2181" y="3662"/>
                    <a:pt x="1914" y="3508"/>
                  </a:cubicBezTo>
                  <a:cubicBezTo>
                    <a:pt x="896" y="2921"/>
                    <a:pt x="803" y="1502"/>
                    <a:pt x="1729" y="761"/>
                  </a:cubicBezTo>
                  <a:cubicBezTo>
                    <a:pt x="2007" y="545"/>
                    <a:pt x="2377" y="422"/>
                    <a:pt x="2747" y="422"/>
                  </a:cubicBezTo>
                  <a:close/>
                  <a:moveTo>
                    <a:pt x="2757" y="1"/>
                  </a:moveTo>
                  <a:cubicBezTo>
                    <a:pt x="2314" y="1"/>
                    <a:pt x="1865" y="144"/>
                    <a:pt x="1482" y="453"/>
                  </a:cubicBezTo>
                  <a:cubicBezTo>
                    <a:pt x="1" y="1594"/>
                    <a:pt x="649" y="3909"/>
                    <a:pt x="2470" y="4156"/>
                  </a:cubicBezTo>
                  <a:lnTo>
                    <a:pt x="2747" y="4156"/>
                  </a:lnTo>
                  <a:cubicBezTo>
                    <a:pt x="4167" y="4156"/>
                    <a:pt x="5186" y="2767"/>
                    <a:pt x="4723" y="1409"/>
                  </a:cubicBezTo>
                  <a:cubicBezTo>
                    <a:pt x="4419" y="519"/>
                    <a:pt x="3599" y="1"/>
                    <a:pt x="2757" y="1"/>
                  </a:cubicBezTo>
                  <a:close/>
                </a:path>
              </a:pathLst>
            </a:custGeom>
            <a:grpFill/>
            <a:ln w="3175">
              <a:solidFill>
                <a:srgbClr val="E1F9FA"/>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4943;p141">
              <a:extLst>
                <a:ext uri="{FF2B5EF4-FFF2-40B4-BE49-F238E27FC236}">
                  <a16:creationId xmlns:a16="http://schemas.microsoft.com/office/drawing/2014/main" id="{158A6DE2-A193-AA50-6490-E4E59B5A701A}"/>
                </a:ext>
              </a:extLst>
            </p:cNvPr>
            <p:cNvSpPr/>
            <p:nvPr/>
          </p:nvSpPr>
          <p:spPr>
            <a:xfrm>
              <a:off x="1240800" y="4234237"/>
              <a:ext cx="51200" cy="20950"/>
            </a:xfrm>
            <a:custGeom>
              <a:avLst/>
              <a:gdLst/>
              <a:ahLst/>
              <a:cxnLst/>
              <a:rect l="l" t="t" r="r" b="b"/>
              <a:pathLst>
                <a:path w="2048" h="838" extrusionOk="0">
                  <a:moveTo>
                    <a:pt x="925" y="1"/>
                  </a:moveTo>
                  <a:cubicBezTo>
                    <a:pt x="664" y="1"/>
                    <a:pt x="402" y="85"/>
                    <a:pt x="176" y="261"/>
                  </a:cubicBezTo>
                  <a:cubicBezTo>
                    <a:pt x="1" y="411"/>
                    <a:pt x="130" y="642"/>
                    <a:pt x="300" y="642"/>
                  </a:cubicBezTo>
                  <a:cubicBezTo>
                    <a:pt x="340" y="642"/>
                    <a:pt x="382" y="629"/>
                    <a:pt x="423" y="600"/>
                  </a:cubicBezTo>
                  <a:cubicBezTo>
                    <a:pt x="577" y="484"/>
                    <a:pt x="759" y="427"/>
                    <a:pt x="938" y="427"/>
                  </a:cubicBezTo>
                  <a:cubicBezTo>
                    <a:pt x="1188" y="427"/>
                    <a:pt x="1434" y="538"/>
                    <a:pt x="1596" y="754"/>
                  </a:cubicBezTo>
                  <a:cubicBezTo>
                    <a:pt x="1646" y="813"/>
                    <a:pt x="1706" y="838"/>
                    <a:pt x="1763" y="838"/>
                  </a:cubicBezTo>
                  <a:cubicBezTo>
                    <a:pt x="1915" y="838"/>
                    <a:pt x="2047" y="665"/>
                    <a:pt x="1935" y="508"/>
                  </a:cubicBezTo>
                  <a:cubicBezTo>
                    <a:pt x="1679" y="178"/>
                    <a:pt x="1304" y="1"/>
                    <a:pt x="925" y="1"/>
                  </a:cubicBezTo>
                  <a:close/>
                </a:path>
              </a:pathLst>
            </a:custGeom>
            <a:grpFill/>
            <a:ln w="3175">
              <a:solidFill>
                <a:srgbClr val="E1F9FA"/>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 name="Google Shape;14944;p141">
              <a:extLst>
                <a:ext uri="{FF2B5EF4-FFF2-40B4-BE49-F238E27FC236}">
                  <a16:creationId xmlns:a16="http://schemas.microsoft.com/office/drawing/2014/main" id="{D20ED9E7-93C5-F2C2-D0A2-39F24B2A3547}"/>
                </a:ext>
              </a:extLst>
            </p:cNvPr>
            <p:cNvSpPr/>
            <p:nvPr/>
          </p:nvSpPr>
          <p:spPr>
            <a:xfrm>
              <a:off x="1006861" y="4154212"/>
              <a:ext cx="370100" cy="250625"/>
            </a:xfrm>
            <a:custGeom>
              <a:avLst/>
              <a:gdLst/>
              <a:ahLst/>
              <a:cxnLst/>
              <a:rect l="l" t="t" r="r" b="b"/>
              <a:pathLst>
                <a:path w="14804" h="10025" extrusionOk="0">
                  <a:moveTo>
                    <a:pt x="11666" y="6235"/>
                  </a:moveTo>
                  <a:lnTo>
                    <a:pt x="11974" y="6636"/>
                  </a:lnTo>
                  <a:lnTo>
                    <a:pt x="11604" y="6913"/>
                  </a:lnTo>
                  <a:lnTo>
                    <a:pt x="11295" y="6512"/>
                  </a:lnTo>
                  <a:cubicBezTo>
                    <a:pt x="11357" y="6481"/>
                    <a:pt x="11419" y="6420"/>
                    <a:pt x="11481" y="6389"/>
                  </a:cubicBezTo>
                  <a:cubicBezTo>
                    <a:pt x="11542" y="6327"/>
                    <a:pt x="11604" y="6296"/>
                    <a:pt x="11666" y="6235"/>
                  </a:cubicBezTo>
                  <a:close/>
                  <a:moveTo>
                    <a:pt x="12701" y="6716"/>
                  </a:moveTo>
                  <a:cubicBezTo>
                    <a:pt x="12752" y="6716"/>
                    <a:pt x="12805" y="6739"/>
                    <a:pt x="12839" y="6790"/>
                  </a:cubicBezTo>
                  <a:cubicBezTo>
                    <a:pt x="12900" y="6883"/>
                    <a:pt x="12869" y="6975"/>
                    <a:pt x="12808" y="7037"/>
                  </a:cubicBezTo>
                  <a:lnTo>
                    <a:pt x="11789" y="7808"/>
                  </a:lnTo>
                  <a:cubicBezTo>
                    <a:pt x="11748" y="7836"/>
                    <a:pt x="11700" y="7851"/>
                    <a:pt x="11654" y="7851"/>
                  </a:cubicBezTo>
                  <a:cubicBezTo>
                    <a:pt x="11598" y="7851"/>
                    <a:pt x="11545" y="7829"/>
                    <a:pt x="11511" y="7778"/>
                  </a:cubicBezTo>
                  <a:cubicBezTo>
                    <a:pt x="11450" y="7716"/>
                    <a:pt x="11481" y="7592"/>
                    <a:pt x="11542" y="7531"/>
                  </a:cubicBezTo>
                  <a:lnTo>
                    <a:pt x="12592" y="6759"/>
                  </a:lnTo>
                  <a:cubicBezTo>
                    <a:pt x="12619" y="6731"/>
                    <a:pt x="12660" y="6716"/>
                    <a:pt x="12701" y="6716"/>
                  </a:cubicBezTo>
                  <a:close/>
                  <a:moveTo>
                    <a:pt x="12839" y="7562"/>
                  </a:moveTo>
                  <a:lnTo>
                    <a:pt x="13980" y="9012"/>
                  </a:lnTo>
                  <a:cubicBezTo>
                    <a:pt x="14042" y="9105"/>
                    <a:pt x="14073" y="9197"/>
                    <a:pt x="14042" y="9290"/>
                  </a:cubicBezTo>
                  <a:cubicBezTo>
                    <a:pt x="14003" y="9484"/>
                    <a:pt x="13842" y="9593"/>
                    <a:pt x="13674" y="9593"/>
                  </a:cubicBezTo>
                  <a:cubicBezTo>
                    <a:pt x="13575" y="9593"/>
                    <a:pt x="13474" y="9555"/>
                    <a:pt x="13394" y="9475"/>
                  </a:cubicBezTo>
                  <a:lnTo>
                    <a:pt x="12252" y="7994"/>
                  </a:lnTo>
                  <a:lnTo>
                    <a:pt x="12839" y="7562"/>
                  </a:lnTo>
                  <a:close/>
                  <a:moveTo>
                    <a:pt x="1883" y="0"/>
                  </a:moveTo>
                  <a:cubicBezTo>
                    <a:pt x="864" y="0"/>
                    <a:pt x="0" y="834"/>
                    <a:pt x="0" y="1883"/>
                  </a:cubicBezTo>
                  <a:cubicBezTo>
                    <a:pt x="0" y="2932"/>
                    <a:pt x="833" y="3766"/>
                    <a:pt x="1883" y="3766"/>
                  </a:cubicBezTo>
                  <a:lnTo>
                    <a:pt x="6820" y="3766"/>
                  </a:lnTo>
                  <a:cubicBezTo>
                    <a:pt x="6666" y="5340"/>
                    <a:pt x="7777" y="6728"/>
                    <a:pt x="9351" y="6944"/>
                  </a:cubicBezTo>
                  <a:cubicBezTo>
                    <a:pt x="9475" y="6975"/>
                    <a:pt x="9598" y="6975"/>
                    <a:pt x="9721" y="6975"/>
                  </a:cubicBezTo>
                  <a:cubicBezTo>
                    <a:pt x="10123" y="6975"/>
                    <a:pt x="10555" y="6883"/>
                    <a:pt x="10925" y="6728"/>
                  </a:cubicBezTo>
                  <a:lnTo>
                    <a:pt x="11295" y="7191"/>
                  </a:lnTo>
                  <a:cubicBezTo>
                    <a:pt x="10842" y="7554"/>
                    <a:pt x="11099" y="8272"/>
                    <a:pt x="11661" y="8272"/>
                  </a:cubicBezTo>
                  <a:cubicBezTo>
                    <a:pt x="11673" y="8272"/>
                    <a:pt x="11685" y="8272"/>
                    <a:pt x="11697" y="8271"/>
                  </a:cubicBezTo>
                  <a:cubicBezTo>
                    <a:pt x="11724" y="8280"/>
                    <a:pt x="11748" y="8284"/>
                    <a:pt x="11772" y="8284"/>
                  </a:cubicBezTo>
                  <a:cubicBezTo>
                    <a:pt x="11828" y="8284"/>
                    <a:pt x="11878" y="8262"/>
                    <a:pt x="11944" y="8241"/>
                  </a:cubicBezTo>
                  <a:lnTo>
                    <a:pt x="13085" y="9722"/>
                  </a:lnTo>
                  <a:cubicBezTo>
                    <a:pt x="13250" y="9936"/>
                    <a:pt x="13461" y="10025"/>
                    <a:pt x="13670" y="10025"/>
                  </a:cubicBezTo>
                  <a:cubicBezTo>
                    <a:pt x="14244" y="10025"/>
                    <a:pt x="14803" y="9354"/>
                    <a:pt x="14351" y="8765"/>
                  </a:cubicBezTo>
                  <a:lnTo>
                    <a:pt x="13209" y="7284"/>
                  </a:lnTo>
                  <a:cubicBezTo>
                    <a:pt x="13271" y="7191"/>
                    <a:pt x="13301" y="7068"/>
                    <a:pt x="13332" y="6975"/>
                  </a:cubicBezTo>
                  <a:cubicBezTo>
                    <a:pt x="13355" y="6588"/>
                    <a:pt x="13042" y="6302"/>
                    <a:pt x="12703" y="6302"/>
                  </a:cubicBezTo>
                  <a:cubicBezTo>
                    <a:pt x="12582" y="6302"/>
                    <a:pt x="12458" y="6339"/>
                    <a:pt x="12345" y="6420"/>
                  </a:cubicBezTo>
                  <a:lnTo>
                    <a:pt x="11974" y="5926"/>
                  </a:lnTo>
                  <a:cubicBezTo>
                    <a:pt x="12129" y="5741"/>
                    <a:pt x="12252" y="5494"/>
                    <a:pt x="12376" y="5278"/>
                  </a:cubicBezTo>
                  <a:cubicBezTo>
                    <a:pt x="12437" y="5113"/>
                    <a:pt x="12293" y="4990"/>
                    <a:pt x="12154" y="4990"/>
                  </a:cubicBezTo>
                  <a:cubicBezTo>
                    <a:pt x="12084" y="4990"/>
                    <a:pt x="12016" y="5021"/>
                    <a:pt x="11974" y="5093"/>
                  </a:cubicBezTo>
                  <a:cubicBezTo>
                    <a:pt x="11560" y="6059"/>
                    <a:pt x="10644" y="6572"/>
                    <a:pt x="9723" y="6572"/>
                  </a:cubicBezTo>
                  <a:cubicBezTo>
                    <a:pt x="8997" y="6572"/>
                    <a:pt x="8267" y="6253"/>
                    <a:pt x="7777" y="5586"/>
                  </a:cubicBezTo>
                  <a:cubicBezTo>
                    <a:pt x="6728" y="4259"/>
                    <a:pt x="7283" y="2315"/>
                    <a:pt x="8857" y="1760"/>
                  </a:cubicBezTo>
                  <a:cubicBezTo>
                    <a:pt x="9148" y="1653"/>
                    <a:pt x="9441" y="1604"/>
                    <a:pt x="9725" y="1604"/>
                  </a:cubicBezTo>
                  <a:cubicBezTo>
                    <a:pt x="11013" y="1604"/>
                    <a:pt x="12140" y="2617"/>
                    <a:pt x="12190" y="3982"/>
                  </a:cubicBezTo>
                  <a:cubicBezTo>
                    <a:pt x="12205" y="4097"/>
                    <a:pt x="12294" y="4152"/>
                    <a:pt x="12388" y="4152"/>
                  </a:cubicBezTo>
                  <a:cubicBezTo>
                    <a:pt x="12494" y="4152"/>
                    <a:pt x="12606" y="4082"/>
                    <a:pt x="12623" y="3951"/>
                  </a:cubicBezTo>
                  <a:cubicBezTo>
                    <a:pt x="12623" y="3889"/>
                    <a:pt x="12623" y="3858"/>
                    <a:pt x="12623" y="3796"/>
                  </a:cubicBezTo>
                  <a:cubicBezTo>
                    <a:pt x="13641" y="3766"/>
                    <a:pt x="14474" y="2932"/>
                    <a:pt x="14474" y="1883"/>
                  </a:cubicBezTo>
                  <a:cubicBezTo>
                    <a:pt x="14474" y="834"/>
                    <a:pt x="13641" y="0"/>
                    <a:pt x="12592" y="0"/>
                  </a:cubicBezTo>
                  <a:lnTo>
                    <a:pt x="3765" y="0"/>
                  </a:lnTo>
                  <a:cubicBezTo>
                    <a:pt x="3487" y="0"/>
                    <a:pt x="3487" y="432"/>
                    <a:pt x="3765" y="432"/>
                  </a:cubicBezTo>
                  <a:lnTo>
                    <a:pt x="12592" y="432"/>
                  </a:lnTo>
                  <a:cubicBezTo>
                    <a:pt x="13394" y="432"/>
                    <a:pt x="14042" y="1081"/>
                    <a:pt x="14042" y="1883"/>
                  </a:cubicBezTo>
                  <a:cubicBezTo>
                    <a:pt x="14042" y="2685"/>
                    <a:pt x="13394" y="3364"/>
                    <a:pt x="12592" y="3364"/>
                  </a:cubicBezTo>
                  <a:lnTo>
                    <a:pt x="12530" y="3364"/>
                  </a:lnTo>
                  <a:cubicBezTo>
                    <a:pt x="12437" y="2994"/>
                    <a:pt x="12252" y="2624"/>
                    <a:pt x="12005" y="2315"/>
                  </a:cubicBezTo>
                  <a:cubicBezTo>
                    <a:pt x="11419" y="1542"/>
                    <a:pt x="10572" y="1182"/>
                    <a:pt x="9731" y="1182"/>
                  </a:cubicBezTo>
                  <a:cubicBezTo>
                    <a:pt x="8489" y="1182"/>
                    <a:pt x="7263" y="1966"/>
                    <a:pt x="6913" y="3364"/>
                  </a:cubicBezTo>
                  <a:lnTo>
                    <a:pt x="1883" y="3364"/>
                  </a:lnTo>
                  <a:cubicBezTo>
                    <a:pt x="1080" y="3364"/>
                    <a:pt x="432" y="2685"/>
                    <a:pt x="432" y="1883"/>
                  </a:cubicBezTo>
                  <a:cubicBezTo>
                    <a:pt x="432" y="1081"/>
                    <a:pt x="1080" y="432"/>
                    <a:pt x="1883" y="432"/>
                  </a:cubicBezTo>
                  <a:lnTo>
                    <a:pt x="2438" y="432"/>
                  </a:lnTo>
                  <a:cubicBezTo>
                    <a:pt x="2716" y="432"/>
                    <a:pt x="2716" y="0"/>
                    <a:pt x="2438" y="0"/>
                  </a:cubicBezTo>
                  <a:close/>
                </a:path>
              </a:pathLst>
            </a:custGeom>
            <a:grpFill/>
            <a:ln w="3175">
              <a:solidFill>
                <a:srgbClr val="E1F9FA"/>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 name="Google Shape;14945;p141">
              <a:extLst>
                <a:ext uri="{FF2B5EF4-FFF2-40B4-BE49-F238E27FC236}">
                  <a16:creationId xmlns:a16="http://schemas.microsoft.com/office/drawing/2014/main" id="{624A7E30-EF45-96A6-D9D0-26BEBEA44FB2}"/>
                </a:ext>
              </a:extLst>
            </p:cNvPr>
            <p:cNvSpPr/>
            <p:nvPr/>
          </p:nvSpPr>
          <p:spPr>
            <a:xfrm>
              <a:off x="1041331" y="4257350"/>
              <a:ext cx="110350" cy="10825"/>
            </a:xfrm>
            <a:custGeom>
              <a:avLst/>
              <a:gdLst/>
              <a:ahLst/>
              <a:cxnLst/>
              <a:rect l="l" t="t" r="r" b="b"/>
              <a:pathLst>
                <a:path w="4414" h="433" extrusionOk="0">
                  <a:moveTo>
                    <a:pt x="217" y="1"/>
                  </a:moveTo>
                  <a:cubicBezTo>
                    <a:pt x="93" y="1"/>
                    <a:pt x="1" y="93"/>
                    <a:pt x="1" y="217"/>
                  </a:cubicBezTo>
                  <a:cubicBezTo>
                    <a:pt x="1" y="340"/>
                    <a:pt x="93" y="433"/>
                    <a:pt x="217" y="433"/>
                  </a:cubicBezTo>
                  <a:lnTo>
                    <a:pt x="4136" y="433"/>
                  </a:lnTo>
                  <a:cubicBezTo>
                    <a:pt x="4414" y="433"/>
                    <a:pt x="4414" y="1"/>
                    <a:pt x="4136" y="1"/>
                  </a:cubicBezTo>
                  <a:close/>
                </a:path>
              </a:pathLst>
            </a:custGeom>
            <a:grpFill/>
            <a:ln w="3175">
              <a:solidFill>
                <a:srgbClr val="E1F9FA"/>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5" name="Google Shape;937;p84">
            <a:extLst>
              <a:ext uri="{FF2B5EF4-FFF2-40B4-BE49-F238E27FC236}">
                <a16:creationId xmlns:a16="http://schemas.microsoft.com/office/drawing/2014/main" id="{91614F26-28E0-C495-854A-6B61A1151374}"/>
              </a:ext>
            </a:extLst>
          </p:cNvPr>
          <p:cNvSpPr txBox="1">
            <a:spLocks/>
          </p:cNvSpPr>
          <p:nvPr/>
        </p:nvSpPr>
        <p:spPr>
          <a:xfrm>
            <a:off x="0" y="169791"/>
            <a:ext cx="54864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RESEARCH / ORGANISATION CHART</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6" name="Google Shape;940;p84">
            <a:extLst>
              <a:ext uri="{FF2B5EF4-FFF2-40B4-BE49-F238E27FC236}">
                <a16:creationId xmlns:a16="http://schemas.microsoft.com/office/drawing/2014/main" id="{50DA2650-E8CE-DA56-D8DD-F6F312AE10EB}"/>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sp>
        <p:nvSpPr>
          <p:cNvPr id="7" name="Freeform 3">
            <a:extLst>
              <a:ext uri="{FF2B5EF4-FFF2-40B4-BE49-F238E27FC236}">
                <a16:creationId xmlns:a16="http://schemas.microsoft.com/office/drawing/2014/main" id="{70C8FFA1-DBAE-3C8D-27FD-A9416571D58C}"/>
              </a:ext>
            </a:extLst>
          </p:cNvPr>
          <p:cNvSpPr/>
          <p:nvPr/>
        </p:nvSpPr>
        <p:spPr>
          <a:xfrm rot="4662819">
            <a:off x="-1168649" y="2925551"/>
            <a:ext cx="5776906" cy="5093677"/>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4">
              <a:alphaModFix amt="50000"/>
              <a:extLst>
                <a:ext uri="{96DAC541-7B7A-43D3-8B79-37D633B846F1}">
                  <asvg:svgBlip xmlns:asvg="http://schemas.microsoft.com/office/drawing/2016/SVG/main" r:embed="rId5"/>
                </a:ext>
              </a:extLst>
            </a:blip>
            <a:stretch>
              <a:fillRect/>
            </a:stretch>
          </a:blipFill>
        </p:spPr>
        <p:txBody>
          <a:bodyPr/>
          <a:lstStyle/>
          <a:p>
            <a:endParaRPr lang="tr-TR"/>
          </a:p>
        </p:txBody>
      </p:sp>
      <p:sp>
        <p:nvSpPr>
          <p:cNvPr id="8" name="Freeform 3">
            <a:extLst>
              <a:ext uri="{FF2B5EF4-FFF2-40B4-BE49-F238E27FC236}">
                <a16:creationId xmlns:a16="http://schemas.microsoft.com/office/drawing/2014/main" id="{7194098C-C239-8CA1-F873-CCF3B751140B}"/>
              </a:ext>
            </a:extLst>
          </p:cNvPr>
          <p:cNvSpPr/>
          <p:nvPr/>
        </p:nvSpPr>
        <p:spPr>
          <a:xfrm rot="4662819">
            <a:off x="-1321049" y="4096854"/>
            <a:ext cx="5776906" cy="5093677"/>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4">
              <a:alphaModFix amt="50000"/>
              <a:extLst>
                <a:ext uri="{96DAC541-7B7A-43D3-8B79-37D633B846F1}">
                  <asvg:svgBlip xmlns:asvg="http://schemas.microsoft.com/office/drawing/2016/SVG/main" r:embed="rId5"/>
                </a:ext>
              </a:extLst>
            </a:blip>
            <a:stretch>
              <a:fillRect/>
            </a:stretch>
          </a:blipFill>
        </p:spPr>
        <p:txBody>
          <a:bodyPr/>
          <a:lstStyle/>
          <a:p>
            <a:endParaRPr lang="tr-TR"/>
          </a:p>
        </p:txBody>
      </p:sp>
      <p:pic>
        <p:nvPicPr>
          <p:cNvPr id="3" name="Resim 2">
            <a:extLst>
              <a:ext uri="{FF2B5EF4-FFF2-40B4-BE49-F238E27FC236}">
                <a16:creationId xmlns:a16="http://schemas.microsoft.com/office/drawing/2014/main" id="{804BBC80-FF2A-F0DF-F2F2-3DC34924B728}"/>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16" name="Slide Number Placeholder 15">
            <a:extLst>
              <a:ext uri="{FF2B5EF4-FFF2-40B4-BE49-F238E27FC236}">
                <a16:creationId xmlns:a16="http://schemas.microsoft.com/office/drawing/2014/main" id="{C54175CF-0EEC-8558-08C3-A75E0634561A}"/>
              </a:ext>
            </a:extLst>
          </p:cNvPr>
          <p:cNvSpPr>
            <a:spLocks noGrp="1"/>
          </p:cNvSpPr>
          <p:nvPr>
            <p:ph type="sldNum" sz="quarter" idx="12"/>
          </p:nvPr>
        </p:nvSpPr>
        <p:spPr/>
        <p:txBody>
          <a:bodyPr/>
          <a:lstStyle/>
          <a:p>
            <a:fld id="{04CA2267-A190-46B4-AC21-52F773868066}" type="slidenum">
              <a:rPr lang="tr-TR" smtClean="0"/>
              <a:pPr/>
              <a:t>13</a:t>
            </a:fld>
            <a:endParaRPr lang="tr-TR"/>
          </a:p>
        </p:txBody>
      </p:sp>
      <p:sp>
        <p:nvSpPr>
          <p:cNvPr id="4" name="Date Placeholder 38">
            <a:extLst>
              <a:ext uri="{FF2B5EF4-FFF2-40B4-BE49-F238E27FC236}">
                <a16:creationId xmlns:a16="http://schemas.microsoft.com/office/drawing/2014/main" id="{7F2E508E-9933-EF64-2199-69FF0B5BDBAF}"/>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23419795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25" name="Google Shape;940;p84">
            <a:extLst>
              <a:ext uri="{FF2B5EF4-FFF2-40B4-BE49-F238E27FC236}">
                <a16:creationId xmlns:a16="http://schemas.microsoft.com/office/drawing/2014/main" id="{41BB66D3-6B2E-CC39-BA74-98210BC3868F}"/>
              </a:ext>
            </a:extLst>
          </p:cNvPr>
          <p:cNvCxnSpPr>
            <a:cxnSpLocks/>
          </p:cNvCxnSpPr>
          <p:nvPr/>
        </p:nvCxnSpPr>
        <p:spPr>
          <a:xfrm rot="16200000">
            <a:off x="5074795" y="555267"/>
            <a:ext cx="0" cy="9288000"/>
          </a:xfrm>
          <a:prstGeom prst="straightConnector1">
            <a:avLst/>
          </a:prstGeom>
          <a:noFill/>
          <a:ln w="19050" cap="flat" cmpd="sng">
            <a:solidFill>
              <a:srgbClr val="0082BA"/>
            </a:solidFill>
            <a:prstDash val="sysDot"/>
            <a:round/>
            <a:headEnd type="none" w="med" len="med"/>
            <a:tailEnd type="none" w="med" len="med"/>
          </a:ln>
        </p:spPr>
      </p:cxnSp>
      <p:sp>
        <p:nvSpPr>
          <p:cNvPr id="20" name="Freeform 3">
            <a:extLst>
              <a:ext uri="{FF2B5EF4-FFF2-40B4-BE49-F238E27FC236}">
                <a16:creationId xmlns:a16="http://schemas.microsoft.com/office/drawing/2014/main" id="{86C9DFA6-E01E-8AE9-29D1-D6CC96D17C3F}"/>
              </a:ext>
            </a:extLst>
          </p:cNvPr>
          <p:cNvSpPr/>
          <p:nvPr/>
        </p:nvSpPr>
        <p:spPr>
          <a:xfrm rot="4662819">
            <a:off x="-1168649" y="2925551"/>
            <a:ext cx="5776906" cy="5093677"/>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sp>
        <p:nvSpPr>
          <p:cNvPr id="18" name="Google Shape;2306;p117">
            <a:extLst>
              <a:ext uri="{FF2B5EF4-FFF2-40B4-BE49-F238E27FC236}">
                <a16:creationId xmlns:a16="http://schemas.microsoft.com/office/drawing/2014/main" id="{2C55CFE3-BBD5-7014-60AD-30B8470D0B97}"/>
              </a:ext>
            </a:extLst>
          </p:cNvPr>
          <p:cNvSpPr txBox="1">
            <a:spLocks/>
          </p:cNvSpPr>
          <p:nvPr/>
        </p:nvSpPr>
        <p:spPr>
          <a:xfrm>
            <a:off x="140377" y="668815"/>
            <a:ext cx="5828624" cy="2900764"/>
          </a:xfrm>
          <a:prstGeom prst="rect">
            <a:avLst/>
          </a:prstGeom>
        </p:spPr>
        <p:txBody>
          <a:bodyPr spcFirstLastPara="1" wrap="square" lIns="91425" tIns="91425" rIns="91425" bIns="91425"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65100" lvl="0" indent="0">
              <a:lnSpc>
                <a:spcPct val="100000"/>
              </a:lnSpc>
              <a:spcBef>
                <a:spcPts val="0"/>
              </a:spcBef>
              <a:buSzPts val="1000"/>
              <a:buNone/>
              <a:tabLst>
                <a:tab pos="457200" algn="l"/>
              </a:tabLst>
            </a:pPr>
            <a:r>
              <a:rPr lang="tr-TR" sz="2000" b="1" dirty="0" err="1">
                <a:solidFill>
                  <a:srgbClr val="0082BA"/>
                </a:solidFill>
                <a:uFill>
                  <a:noFill/>
                </a:uFill>
                <a:latin typeface="Amasis MT Pro Medium" panose="02040604050005020304" pitchFamily="18" charset="-94"/>
              </a:rPr>
              <a:t>Health</a:t>
            </a:r>
            <a:r>
              <a:rPr lang="tr-TR" sz="2000" b="1" dirty="0">
                <a:solidFill>
                  <a:srgbClr val="0082BA"/>
                </a:solidFill>
                <a:uFill>
                  <a:noFill/>
                </a:uFill>
                <a:latin typeface="Amasis MT Pro Medium" panose="02040604050005020304" pitchFamily="18" charset="-94"/>
              </a:rPr>
              <a:t> </a:t>
            </a:r>
            <a:r>
              <a:rPr lang="tr-TR" sz="2000" b="1" dirty="0" err="1">
                <a:solidFill>
                  <a:srgbClr val="0082BA"/>
                </a:solidFill>
                <a:uFill>
                  <a:noFill/>
                </a:uFill>
                <a:latin typeface="Amasis MT Pro Medium" panose="02040604050005020304" pitchFamily="18" charset="-94"/>
              </a:rPr>
              <a:t>and</a:t>
            </a:r>
            <a:r>
              <a:rPr lang="tr-TR" sz="2000" b="1" dirty="0">
                <a:solidFill>
                  <a:srgbClr val="0082BA"/>
                </a:solidFill>
                <a:uFill>
                  <a:noFill/>
                </a:uFill>
                <a:latin typeface="Amasis MT Pro Medium" panose="02040604050005020304" pitchFamily="18" charset="-94"/>
              </a:rPr>
              <a:t> </a:t>
            </a:r>
            <a:r>
              <a:rPr lang="tr-TR" sz="2000" b="1" dirty="0" err="1">
                <a:solidFill>
                  <a:srgbClr val="0082BA"/>
                </a:solidFill>
                <a:uFill>
                  <a:noFill/>
                </a:uFill>
                <a:latin typeface="Amasis MT Pro Medium" panose="02040604050005020304" pitchFamily="18" charset="-94"/>
              </a:rPr>
              <a:t>Science</a:t>
            </a:r>
            <a:r>
              <a:rPr lang="tr-TR" sz="2000" b="1" dirty="0">
                <a:solidFill>
                  <a:srgbClr val="0082BA"/>
                </a:solidFill>
                <a:uFill>
                  <a:noFill/>
                </a:uFill>
                <a:latin typeface="Amasis MT Pro Medium" panose="02040604050005020304" pitchFamily="18" charset="-94"/>
              </a:rPr>
              <a:t> </a:t>
            </a:r>
            <a:r>
              <a:rPr lang="tr-TR" sz="2000" b="1" dirty="0" err="1">
                <a:solidFill>
                  <a:srgbClr val="0082BA"/>
                </a:solidFill>
                <a:uFill>
                  <a:noFill/>
                </a:uFill>
                <a:latin typeface="Amasis MT Pro Medium" panose="02040604050005020304" pitchFamily="18" charset="-94"/>
              </a:rPr>
              <a:t>Centres</a:t>
            </a:r>
            <a:endParaRPr lang="tr-TR" sz="2000" b="1" dirty="0">
              <a:solidFill>
                <a:srgbClr val="0082BA"/>
              </a:solidFill>
              <a:uFill>
                <a:noFill/>
              </a:uFill>
              <a:latin typeface="Amasis MT Pro Medium" panose="02040604050005020304" pitchFamily="18" charset="-94"/>
            </a:endParaRPr>
          </a:p>
          <a:p>
            <a:pPr marL="165100" lvl="0" indent="0">
              <a:lnSpc>
                <a:spcPct val="100000"/>
              </a:lnSpc>
              <a:spcBef>
                <a:spcPts val="0"/>
              </a:spcBef>
              <a:buSzPts val="1000"/>
              <a:buNone/>
              <a:tabLst>
                <a:tab pos="457200" algn="l"/>
              </a:tabLst>
            </a:pPr>
            <a:endParaRPr lang="tr-TR" sz="2000" b="1" dirty="0">
              <a:solidFill>
                <a:srgbClr val="0082BA"/>
              </a:solidFill>
              <a:uFill>
                <a:noFill/>
              </a:uFill>
              <a:latin typeface="Amasis MT Pro Medium" panose="02040604050005020304" pitchFamily="18" charset="-94"/>
            </a:endParaRPr>
          </a:p>
          <a:p>
            <a:pPr marL="457200" lvl="0" indent="-292100">
              <a:lnSpc>
                <a:spcPct val="100000"/>
              </a:lnSpc>
              <a:spcBef>
                <a:spcPts val="0"/>
              </a:spcBef>
              <a:buSzPts val="1000"/>
              <a:buFont typeface="Arial" panose="020B0604020202020204" pitchFamily="34" charset="0"/>
              <a:buChar char="●"/>
              <a:tabLst>
                <a:tab pos="457200" algn="l"/>
              </a:tabLst>
            </a:pPr>
            <a:r>
              <a:rPr lang="tr-TR" sz="1400" kern="0" dirty="0">
                <a:solidFill>
                  <a:schemeClr val="tx1">
                    <a:lumMod val="65000"/>
                    <a:lumOff val="35000"/>
                  </a:schemeClr>
                </a:solidFill>
                <a:latin typeface="Amasis MT Pro Medium" panose="020F0502020204030204" pitchFamily="18" charset="-94"/>
                <a:ea typeface="Bree Serif"/>
                <a:cs typeface="Bree Serif"/>
                <a:sym typeface="Bree Serif"/>
              </a:rPr>
              <a:t>3D Design &amp; </a:t>
            </a:r>
            <a:r>
              <a:rPr lang="tr-TR" sz="1400" kern="0" dirty="0" err="1">
                <a:solidFill>
                  <a:schemeClr val="tx1">
                    <a:lumMod val="65000"/>
                    <a:lumOff val="35000"/>
                  </a:schemeClr>
                </a:solidFill>
                <a:latin typeface="Amasis MT Pro Medium" panose="020F0502020204030204" pitchFamily="18" charset="-94"/>
                <a:ea typeface="Bree Serif"/>
                <a:cs typeface="Bree Serif"/>
                <a:sym typeface="Bree Serif"/>
              </a:rPr>
              <a:t>Prototyping</a:t>
            </a:r>
            <a:r>
              <a:rPr lang="tr-TR" sz="1400" kern="0" dirty="0">
                <a:solidFill>
                  <a:schemeClr val="tx1">
                    <a:lumMod val="65000"/>
                    <a:lumOff val="35000"/>
                  </a:schemeClr>
                </a:solidFill>
                <a:latin typeface="Amasis MT Pro Medium" panose="020F0502020204030204" pitchFamily="18" charset="-94"/>
                <a:ea typeface="Bree Serif"/>
                <a:cs typeface="Bree Serif"/>
                <a:sym typeface="Bree Serif"/>
              </a:rPr>
              <a:t> (İSÜ3D)</a:t>
            </a: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Oral, Dental Health </a:t>
            </a:r>
            <a:r>
              <a:rPr lang="en-US" sz="1400" kern="0" dirty="0" err="1">
                <a:solidFill>
                  <a:schemeClr val="tx1">
                    <a:lumMod val="65000"/>
                    <a:lumOff val="35000"/>
                  </a:schemeClr>
                </a:solidFill>
                <a:latin typeface="Amasis MT Pro Medium" panose="020F0502020204030204" pitchFamily="18" charset="-94"/>
                <a:ea typeface="Bree Serif"/>
                <a:cs typeface="Bree Serif"/>
                <a:sym typeface="Bree Serif"/>
              </a:rPr>
              <a:t>Applicaiton</a:t>
            </a: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 and Research Center</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Aromatherapy Application and Research Center (İSU-AUM)</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Digital Game Development and Animation Technologies</a:t>
            </a:r>
            <a:r>
              <a:rPr lang="tr-TR" sz="1400" kern="0" dirty="0">
                <a:solidFill>
                  <a:schemeClr val="tx1">
                    <a:lumMod val="65000"/>
                    <a:lumOff val="35000"/>
                  </a:schemeClr>
                </a:solidFill>
                <a:latin typeface="Amasis MT Pro Medium" panose="020F0502020204030204" pitchFamily="18" charset="-94"/>
                <a:ea typeface="Bree Serif"/>
                <a:cs typeface="Bree Serif"/>
                <a:sym typeface="Bree Serif"/>
              </a:rPr>
              <a:t> </a:t>
            </a: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 Application and Research Center (İSÜOGAM)</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Physiotherapy and Rehabilitation Application and Research Center (İSÜFİZYOTEM)</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457200" indent="-292100">
              <a:lnSpc>
                <a:spcPct val="100000"/>
              </a:lnSpc>
              <a:spcBef>
                <a:spcPts val="0"/>
              </a:spcBef>
              <a:buSzPts val="1000"/>
              <a:buFont typeface="Arial" panose="020B0604020202020204" pitchFamily="34" charset="0"/>
              <a:buChar char="●"/>
              <a:tabLst>
                <a:tab pos="457200" algn="l"/>
              </a:tabLst>
            </a:pPr>
            <a:r>
              <a:rPr lang="tr-TR" sz="1400" kern="0" dirty="0" err="1">
                <a:solidFill>
                  <a:schemeClr val="tx1">
                    <a:lumMod val="65000"/>
                    <a:lumOff val="35000"/>
                  </a:schemeClr>
                </a:solidFill>
                <a:latin typeface="Amasis MT Pro Medium" panose="020F0502020204030204" pitchFamily="18" charset="-94"/>
                <a:ea typeface="Bree Serif"/>
                <a:cs typeface="Bree Serif"/>
                <a:sym typeface="Bree Serif"/>
              </a:rPr>
              <a:t>Clinical</a:t>
            </a:r>
            <a:r>
              <a:rPr lang="tr-TR" sz="1400" kern="0" dirty="0">
                <a:solidFill>
                  <a:schemeClr val="tx1">
                    <a:lumMod val="65000"/>
                    <a:lumOff val="35000"/>
                  </a:schemeClr>
                </a:solidFill>
                <a:latin typeface="Amasis MT Pro Medium" panose="020F0502020204030204" pitchFamily="18" charset="-94"/>
                <a:ea typeface="Bree Serif"/>
                <a:cs typeface="Bree Serif"/>
                <a:sym typeface="Bree Serif"/>
              </a:rPr>
              <a:t> </a:t>
            </a:r>
            <a:r>
              <a:rPr lang="tr-TR" sz="1400" kern="0" dirty="0" err="1">
                <a:solidFill>
                  <a:schemeClr val="tx1">
                    <a:lumMod val="65000"/>
                    <a:lumOff val="35000"/>
                  </a:schemeClr>
                </a:solidFill>
                <a:latin typeface="Amasis MT Pro Medium" panose="020F0502020204030204" pitchFamily="18" charset="-94"/>
                <a:ea typeface="Bree Serif"/>
                <a:cs typeface="Bree Serif"/>
                <a:sym typeface="Bree Serif"/>
              </a:rPr>
              <a:t>Research</a:t>
            </a:r>
            <a:r>
              <a:rPr lang="tr-TR" sz="1400" kern="0" dirty="0">
                <a:solidFill>
                  <a:schemeClr val="tx1">
                    <a:lumMod val="65000"/>
                    <a:lumOff val="35000"/>
                  </a:schemeClr>
                </a:solidFill>
                <a:latin typeface="Amasis MT Pro Medium" panose="020F0502020204030204" pitchFamily="18" charset="-94"/>
                <a:ea typeface="Bree Serif"/>
                <a:cs typeface="Bree Serif"/>
                <a:sym typeface="Bree Serif"/>
              </a:rPr>
              <a:t> Center</a:t>
            </a: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Istinye University Stem Cell and Tissue Engineering Research and Application Center (İSÜKÖK)</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Molecular Cancer Research Center (İSÜMKAM)</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Microbiota Research Center (İSÜMAM)</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Innovative Center for Applied Neurosciences (</a:t>
            </a:r>
            <a:r>
              <a:rPr lang="en-US" sz="1400" kern="0" dirty="0" err="1">
                <a:solidFill>
                  <a:schemeClr val="tx1">
                    <a:lumMod val="65000"/>
                    <a:lumOff val="35000"/>
                  </a:schemeClr>
                </a:solidFill>
                <a:latin typeface="Amasis MT Pro Medium" panose="020F0502020204030204" pitchFamily="18" charset="-94"/>
                <a:ea typeface="Bree Serif"/>
                <a:cs typeface="Bree Serif"/>
                <a:sym typeface="Bree Serif"/>
              </a:rPr>
              <a:t>IsuCAN</a:t>
            </a: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457200" indent="-292100">
              <a:lnSpc>
                <a:spcPct val="100000"/>
              </a:lnSpc>
              <a:spcBef>
                <a:spcPts val="0"/>
              </a:spcBef>
              <a:buSzPts val="1000"/>
              <a:buFont typeface="Arial" panose="020B0604020202020204" pitchFamily="34" charset="0"/>
              <a:buChar char="●"/>
              <a:tabLst>
                <a:tab pos="457200" algn="l"/>
              </a:tabLst>
            </a:pPr>
            <a:r>
              <a:rPr lang="tr-TR" sz="1400" kern="0" dirty="0" err="1">
                <a:solidFill>
                  <a:schemeClr val="tx1">
                    <a:lumMod val="65000"/>
                    <a:lumOff val="35000"/>
                  </a:schemeClr>
                </a:solidFill>
                <a:latin typeface="Amasis MT Pro Medium" panose="020F0502020204030204" pitchFamily="18" charset="-94"/>
                <a:ea typeface="Bree Serif"/>
                <a:cs typeface="Bree Serif"/>
                <a:sym typeface="Bree Serif"/>
              </a:rPr>
              <a:t>Istinye</a:t>
            </a:r>
            <a:r>
              <a:rPr lang="tr-TR" sz="1400" kern="0" dirty="0">
                <a:solidFill>
                  <a:schemeClr val="tx1">
                    <a:lumMod val="65000"/>
                    <a:lumOff val="35000"/>
                  </a:schemeClr>
                </a:solidFill>
                <a:latin typeface="Amasis MT Pro Medium" panose="020F0502020204030204" pitchFamily="18" charset="-94"/>
                <a:ea typeface="Bree Serif"/>
                <a:cs typeface="Bree Serif"/>
                <a:sym typeface="Bree Serif"/>
              </a:rPr>
              <a:t> </a:t>
            </a:r>
            <a:r>
              <a:rPr lang="tr-TR" sz="1400" kern="0" dirty="0" err="1">
                <a:solidFill>
                  <a:schemeClr val="tx1">
                    <a:lumMod val="65000"/>
                    <a:lumOff val="35000"/>
                  </a:schemeClr>
                </a:solidFill>
                <a:latin typeface="Amasis MT Pro Medium" panose="020F0502020204030204" pitchFamily="18" charset="-94"/>
                <a:ea typeface="Bree Serif"/>
                <a:cs typeface="Bree Serif"/>
                <a:sym typeface="Bree Serif"/>
              </a:rPr>
              <a:t>University</a:t>
            </a:r>
            <a:r>
              <a:rPr lang="tr-TR" sz="1400" kern="0" dirty="0">
                <a:solidFill>
                  <a:schemeClr val="tx1">
                    <a:lumMod val="65000"/>
                    <a:lumOff val="35000"/>
                  </a:schemeClr>
                </a:solidFill>
                <a:latin typeface="Amasis MT Pro Medium" panose="020F0502020204030204" pitchFamily="18" charset="-94"/>
                <a:ea typeface="Bree Serif"/>
                <a:cs typeface="Bree Serif"/>
                <a:sym typeface="Bree Serif"/>
              </a:rPr>
              <a:t> </a:t>
            </a:r>
            <a:r>
              <a:rPr lang="tr-TR" sz="1400" kern="0" dirty="0" err="1">
                <a:solidFill>
                  <a:schemeClr val="tx1">
                    <a:lumMod val="65000"/>
                    <a:lumOff val="35000"/>
                  </a:schemeClr>
                </a:solidFill>
                <a:latin typeface="Amasis MT Pro Medium" panose="020F0502020204030204" pitchFamily="18" charset="-94"/>
                <a:ea typeface="Bree Serif"/>
                <a:cs typeface="Bree Serif"/>
                <a:sym typeface="Bree Serif"/>
              </a:rPr>
              <a:t>Hospital</a:t>
            </a:r>
            <a:r>
              <a:rPr lang="tr-TR" sz="1400" kern="0" dirty="0">
                <a:solidFill>
                  <a:schemeClr val="tx1">
                    <a:lumMod val="65000"/>
                    <a:lumOff val="35000"/>
                  </a:schemeClr>
                </a:solidFill>
                <a:latin typeface="Amasis MT Pro Medium" panose="020F0502020204030204" pitchFamily="18" charset="-94"/>
                <a:ea typeface="Bree Serif"/>
                <a:cs typeface="Bree Serif"/>
                <a:sym typeface="Bree Serif"/>
              </a:rPr>
              <a:t> Liv </a:t>
            </a:r>
            <a:r>
              <a:rPr lang="tr-TR" sz="1400" kern="0" dirty="0" err="1">
                <a:solidFill>
                  <a:schemeClr val="tx1">
                    <a:lumMod val="65000"/>
                    <a:lumOff val="35000"/>
                  </a:schemeClr>
                </a:solidFill>
                <a:latin typeface="Amasis MT Pro Medium" panose="020F0502020204030204" pitchFamily="18" charset="-94"/>
                <a:ea typeface="Bree Serif"/>
                <a:cs typeface="Bree Serif"/>
                <a:sym typeface="Bree Serif"/>
              </a:rPr>
              <a:t>Bahcesehir</a:t>
            </a:r>
            <a:r>
              <a:rPr lang="tr-TR" sz="1400" kern="0" dirty="0">
                <a:solidFill>
                  <a:schemeClr val="tx1">
                    <a:lumMod val="65000"/>
                    <a:lumOff val="35000"/>
                  </a:schemeClr>
                </a:solidFill>
                <a:latin typeface="Amasis MT Pro Medium" panose="020F0502020204030204" pitchFamily="18" charset="-94"/>
                <a:ea typeface="Bree Serif"/>
                <a:cs typeface="Bree Serif"/>
                <a:sym typeface="Bree Serif"/>
              </a:rPr>
              <a:t> (İSU SUAM)</a:t>
            </a: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Artificial Intelligence Research and Application Center (YZUAM)</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457200" indent="-292100">
              <a:lnSpc>
                <a:spcPct val="100000"/>
              </a:lnSpc>
              <a:spcBef>
                <a:spcPts val="0"/>
              </a:spcBef>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sym typeface="Bree Serif"/>
              </a:rPr>
              <a:t>Climate and Environment Research Center (İSÜİÇAM)</a:t>
            </a:r>
            <a:endParaRPr lang="tr-TR" sz="1400" kern="0" dirty="0">
              <a:solidFill>
                <a:schemeClr val="tx1">
                  <a:lumMod val="65000"/>
                  <a:lumOff val="35000"/>
                </a:schemeClr>
              </a:solidFill>
              <a:latin typeface="Amasis MT Pro Medium" panose="020F0502020204030204" pitchFamily="18" charset="-94"/>
              <a:ea typeface="Bree Serif"/>
              <a:cs typeface="Bree Serif"/>
              <a:sym typeface="Bree Serif"/>
            </a:endParaRPr>
          </a:p>
          <a:p>
            <a:pPr marL="342900" indent="-342900">
              <a:lnSpc>
                <a:spcPct val="106000"/>
              </a:lnSpc>
              <a:buFont typeface="+mj-lt"/>
              <a:buAutoNum type="arabicPeriod"/>
              <a:tabLst>
                <a:tab pos="457200" algn="l"/>
              </a:tabLst>
            </a:pPr>
            <a:endParaRPr lang="en-US" sz="1400" dirty="0">
              <a:ea typeface="Open Sans" panose="020B0606030504020204" pitchFamily="34" charset="0"/>
              <a:cs typeface="Open Sans" panose="020B0606030504020204" pitchFamily="34" charset="0"/>
            </a:endParaRPr>
          </a:p>
          <a:p>
            <a:pPr marL="0" lvl="0" indent="0">
              <a:lnSpc>
                <a:spcPct val="106000"/>
              </a:lnSpc>
              <a:buNone/>
              <a:tabLst>
                <a:tab pos="457200" algn="l"/>
              </a:tabLst>
            </a:pPr>
            <a:r>
              <a:rPr lang="tr-TR" sz="1400" dirty="0">
                <a:ea typeface="Open Sans" panose="020B0606030504020204" pitchFamily="34" charset="0"/>
                <a:cs typeface="Open Sans" panose="020B0606030504020204" pitchFamily="34" charset="0"/>
              </a:rPr>
              <a:t>       </a:t>
            </a:r>
            <a:endParaRPr lang="en-US" sz="1400" dirty="0">
              <a:ea typeface="Open Sans" panose="020B0606030504020204" pitchFamily="34" charset="0"/>
              <a:cs typeface="Open Sans" panose="020B0606030504020204" pitchFamily="34" charset="0"/>
            </a:endParaRPr>
          </a:p>
        </p:txBody>
      </p:sp>
      <p:sp>
        <p:nvSpPr>
          <p:cNvPr id="22" name="Metin kutusu 21">
            <a:extLst>
              <a:ext uri="{FF2B5EF4-FFF2-40B4-BE49-F238E27FC236}">
                <a16:creationId xmlns:a16="http://schemas.microsoft.com/office/drawing/2014/main" id="{B1547987-2AA6-A68D-BE64-47A09096F539}"/>
              </a:ext>
            </a:extLst>
          </p:cNvPr>
          <p:cNvSpPr txBox="1"/>
          <p:nvPr/>
        </p:nvSpPr>
        <p:spPr>
          <a:xfrm>
            <a:off x="5983857" y="699964"/>
            <a:ext cx="5963728" cy="4407360"/>
          </a:xfrm>
          <a:prstGeom prst="rect">
            <a:avLst/>
          </a:prstGeom>
          <a:noFill/>
        </p:spPr>
        <p:txBody>
          <a:bodyPr wrap="square">
            <a:spAutoFit/>
          </a:bodyPr>
          <a:lstStyle/>
          <a:p>
            <a:pPr lvl="0">
              <a:lnSpc>
                <a:spcPct val="106000"/>
              </a:lnSpc>
              <a:tabLst>
                <a:tab pos="457200" algn="l"/>
              </a:tabLst>
            </a:pPr>
            <a:r>
              <a:rPr lang="tr-TR" sz="2000" b="1" dirty="0">
                <a:solidFill>
                  <a:srgbClr val="0082BA"/>
                </a:solidFill>
                <a:uFill>
                  <a:noFill/>
                </a:uFill>
              </a:rPr>
              <a:t> </a:t>
            </a:r>
            <a:r>
              <a:rPr lang="tr-TR" sz="2000" b="1" dirty="0" err="1">
                <a:solidFill>
                  <a:srgbClr val="0082BA"/>
                </a:solidFill>
                <a:uFill>
                  <a:noFill/>
                </a:uFill>
                <a:latin typeface="Amasis MT Pro Medium" panose="02040604050005020304" pitchFamily="18" charset="-94"/>
              </a:rPr>
              <a:t>Centres</a:t>
            </a:r>
            <a:r>
              <a:rPr lang="tr-TR" sz="2000" b="1" dirty="0">
                <a:solidFill>
                  <a:srgbClr val="0082BA"/>
                </a:solidFill>
                <a:uFill>
                  <a:noFill/>
                </a:uFill>
                <a:latin typeface="Amasis MT Pro Medium" panose="02040604050005020304" pitchFamily="18" charset="-94"/>
              </a:rPr>
              <a:t> in </a:t>
            </a:r>
            <a:r>
              <a:rPr lang="tr-TR" sz="2000" b="1" dirty="0" err="1">
                <a:solidFill>
                  <a:srgbClr val="0082BA"/>
                </a:solidFill>
                <a:uFill>
                  <a:noFill/>
                </a:uFill>
                <a:latin typeface="Amasis MT Pro Medium" panose="02040604050005020304" pitchFamily="18" charset="-94"/>
              </a:rPr>
              <a:t>Social</a:t>
            </a:r>
            <a:r>
              <a:rPr lang="tr-TR" sz="2000" b="1" dirty="0">
                <a:solidFill>
                  <a:srgbClr val="0082BA"/>
                </a:solidFill>
                <a:uFill>
                  <a:noFill/>
                </a:uFill>
                <a:latin typeface="Amasis MT Pro Medium" panose="02040604050005020304" pitchFamily="18" charset="-94"/>
              </a:rPr>
              <a:t> </a:t>
            </a:r>
            <a:r>
              <a:rPr lang="tr-TR" sz="2000" b="1" dirty="0" err="1">
                <a:solidFill>
                  <a:srgbClr val="0082BA"/>
                </a:solidFill>
                <a:uFill>
                  <a:noFill/>
                </a:uFill>
                <a:latin typeface="Amasis MT Pro Medium" panose="02040604050005020304" pitchFamily="18" charset="-94"/>
              </a:rPr>
              <a:t>Sciences</a:t>
            </a:r>
            <a:endParaRPr lang="tr-TR" sz="2000" b="1" dirty="0">
              <a:solidFill>
                <a:srgbClr val="0082BA"/>
              </a:solidFill>
              <a:uFill>
                <a:noFill/>
              </a:uFill>
              <a:latin typeface="Amasis MT Pro Medium" panose="02040604050005020304" pitchFamily="18" charset="-94"/>
            </a:endParaRPr>
          </a:p>
          <a:p>
            <a:pPr lvl="0">
              <a:lnSpc>
                <a:spcPct val="106000"/>
              </a:lnSpc>
              <a:tabLst>
                <a:tab pos="457200" algn="l"/>
              </a:tabLst>
            </a:pPr>
            <a:endParaRPr lang="tr-TR" sz="2000" b="1" dirty="0">
              <a:solidFill>
                <a:srgbClr val="0082BA"/>
              </a:solidFill>
              <a:uFill>
                <a:noFill/>
              </a:uFill>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Center for Economics and Policy Studies (EPAM)</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Security and Defense Strategies Application and Research Center (GÜVSAM)</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Public Diplomacy Implementation and Research Center (KADAM)</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Belt and Road Studies Application and Research Center (KUYÇAM)</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Public Diplomacy Implementation and Research Center (KADAM)</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Istinye University Media Studies Application and Research Center (İSÜMED)</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Performance and Productivity Analysis Research Center (PPA)</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Continuous Education Application and Research Center (İSÜSEM)</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Turkish Education and Teaching Application and Research Center (ISU-TURKMER )</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International Research Center on Sustainability (IRCOS)</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Distance Education Application And Research Center (İSUZEM)</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lvl="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İstinye University Aging Studies Application and Research Center (İSÜ GEROMER)</a:t>
            </a:r>
            <a:endParaRPr lang="en-US" dirty="0">
              <a:effectLst/>
              <a:ea typeface="Open Sans" panose="020B0606030504020204" pitchFamily="34" charset="0"/>
              <a:cs typeface="Open Sans" panose="020B0606030504020204" pitchFamily="34" charset="0"/>
            </a:endParaRPr>
          </a:p>
        </p:txBody>
      </p:sp>
      <p:sp>
        <p:nvSpPr>
          <p:cNvPr id="24" name="Metin kutusu 23">
            <a:extLst>
              <a:ext uri="{FF2B5EF4-FFF2-40B4-BE49-F238E27FC236}">
                <a16:creationId xmlns:a16="http://schemas.microsoft.com/office/drawing/2014/main" id="{AE363F68-6DC3-0ECE-04F7-3587126A8C91}"/>
              </a:ext>
            </a:extLst>
          </p:cNvPr>
          <p:cNvSpPr txBox="1"/>
          <p:nvPr/>
        </p:nvSpPr>
        <p:spPr>
          <a:xfrm>
            <a:off x="3313660" y="5463946"/>
            <a:ext cx="6096000" cy="954107"/>
          </a:xfrm>
          <a:prstGeom prst="rect">
            <a:avLst/>
          </a:prstGeom>
          <a:noFill/>
        </p:spPr>
        <p:txBody>
          <a:bodyPr wrap="square">
            <a:spAutoFit/>
          </a:bodyPr>
          <a:lstStyle/>
          <a:p>
            <a:pPr marL="45720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Teaching and Learning Center of Excellence (ÖĞREM / TLCE)</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indent="-292100">
              <a:buSzPts val="1000"/>
              <a:buFont typeface="Arial" panose="020B0604020202020204" pitchFamily="34" charset="0"/>
              <a:buChar char="●"/>
              <a:tabLst>
                <a:tab pos="457200" algn="l"/>
              </a:tabLst>
            </a:pPr>
            <a:r>
              <a:rPr lang="en-US" sz="1400" kern="0" dirty="0">
                <a:solidFill>
                  <a:schemeClr val="tx1">
                    <a:lumMod val="65000"/>
                    <a:lumOff val="35000"/>
                  </a:schemeClr>
                </a:solidFill>
                <a:latin typeface="Amasis MT Pro Medium" panose="020F0502020204030204" pitchFamily="18" charset="-94"/>
                <a:ea typeface="Bree Serif"/>
                <a:cs typeface="Bree Serif"/>
              </a:rPr>
              <a:t>Center for Gender and Women's Studies (</a:t>
            </a:r>
            <a:r>
              <a:rPr lang="en-US" sz="1400" kern="0" dirty="0" err="1">
                <a:solidFill>
                  <a:schemeClr val="tx1">
                    <a:lumMod val="65000"/>
                    <a:lumOff val="35000"/>
                  </a:schemeClr>
                </a:solidFill>
                <a:latin typeface="Amasis MT Pro Medium" panose="020F0502020204030204" pitchFamily="18" charset="-94"/>
                <a:ea typeface="Bree Serif"/>
                <a:cs typeface="Bree Serif"/>
              </a:rPr>
              <a:t>İSÜGender</a:t>
            </a:r>
            <a:r>
              <a:rPr lang="en-US" sz="1400" kern="0" dirty="0">
                <a:solidFill>
                  <a:schemeClr val="tx1">
                    <a:lumMod val="65000"/>
                    <a:lumOff val="35000"/>
                  </a:schemeClr>
                </a:solidFill>
                <a:latin typeface="Amasis MT Pro Medium" panose="020F0502020204030204" pitchFamily="18" charset="-94"/>
                <a:ea typeface="Bree Serif"/>
                <a:cs typeface="Bree Serif"/>
              </a:rPr>
              <a:t>)</a:t>
            </a:r>
            <a:endParaRPr lang="tr-TR" sz="1400" kern="0" dirty="0">
              <a:solidFill>
                <a:schemeClr val="tx1">
                  <a:lumMod val="65000"/>
                  <a:lumOff val="35000"/>
                </a:schemeClr>
              </a:solidFill>
              <a:latin typeface="Amasis MT Pro Medium" panose="020F0502020204030204" pitchFamily="18" charset="-94"/>
              <a:ea typeface="Bree Serif"/>
              <a:cs typeface="Bree Serif"/>
            </a:endParaRPr>
          </a:p>
          <a:p>
            <a:pPr marL="457200" indent="-292100">
              <a:buSzPts val="1000"/>
              <a:buFont typeface="Arial" panose="020B0604020202020204" pitchFamily="34" charset="0"/>
              <a:buChar char="●"/>
              <a:tabLst>
                <a:tab pos="457200" algn="l"/>
              </a:tabLst>
            </a:pPr>
            <a:r>
              <a:rPr lang="tr-TR" sz="1400" kern="0" dirty="0" err="1">
                <a:solidFill>
                  <a:schemeClr val="tx1">
                    <a:lumMod val="65000"/>
                    <a:lumOff val="35000"/>
                  </a:schemeClr>
                </a:solidFill>
                <a:latin typeface="Amasis MT Pro Medium" panose="020F0502020204030204" pitchFamily="18" charset="-94"/>
                <a:ea typeface="Bree Serif"/>
                <a:cs typeface="Bree Serif"/>
              </a:rPr>
              <a:t>Istınye</a:t>
            </a:r>
            <a:r>
              <a:rPr lang="tr-TR" sz="1400" kern="0" dirty="0">
                <a:solidFill>
                  <a:schemeClr val="tx1">
                    <a:lumMod val="65000"/>
                    <a:lumOff val="35000"/>
                  </a:schemeClr>
                </a:solidFill>
                <a:latin typeface="Amasis MT Pro Medium" panose="020F0502020204030204" pitchFamily="18" charset="-94"/>
                <a:ea typeface="Bree Serif"/>
                <a:cs typeface="Bree Serif"/>
              </a:rPr>
              <a:t> </a:t>
            </a:r>
            <a:r>
              <a:rPr lang="tr-TR" sz="1400" kern="0" dirty="0" err="1">
                <a:solidFill>
                  <a:schemeClr val="tx1">
                    <a:lumMod val="65000"/>
                    <a:lumOff val="35000"/>
                  </a:schemeClr>
                </a:solidFill>
                <a:latin typeface="Amasis MT Pro Medium" panose="020F0502020204030204" pitchFamily="18" charset="-94"/>
                <a:ea typeface="Bree Serif"/>
                <a:cs typeface="Bree Serif"/>
              </a:rPr>
              <a:t>Garage</a:t>
            </a:r>
            <a:r>
              <a:rPr lang="tr-TR" sz="1400" kern="0" dirty="0">
                <a:solidFill>
                  <a:schemeClr val="tx1">
                    <a:lumMod val="65000"/>
                    <a:lumOff val="35000"/>
                  </a:schemeClr>
                </a:solidFill>
                <a:latin typeface="Amasis MT Pro Medium" panose="020F0502020204030204" pitchFamily="18" charset="-94"/>
                <a:ea typeface="Bree Serif"/>
                <a:cs typeface="Bree Serif"/>
              </a:rPr>
              <a:t> </a:t>
            </a:r>
            <a:r>
              <a:rPr lang="tr-TR" sz="1400" kern="0" dirty="0" err="1">
                <a:solidFill>
                  <a:schemeClr val="tx1">
                    <a:lumMod val="65000"/>
                    <a:lumOff val="35000"/>
                  </a:schemeClr>
                </a:solidFill>
                <a:latin typeface="Amasis MT Pro Medium" panose="020F0502020204030204" pitchFamily="18" charset="-94"/>
                <a:ea typeface="Bree Serif"/>
                <a:cs typeface="Bree Serif"/>
              </a:rPr>
              <a:t>Incubation</a:t>
            </a:r>
            <a:r>
              <a:rPr lang="tr-TR" sz="1400" kern="0" dirty="0">
                <a:solidFill>
                  <a:schemeClr val="tx1">
                    <a:lumMod val="65000"/>
                    <a:lumOff val="35000"/>
                  </a:schemeClr>
                </a:solidFill>
                <a:latin typeface="Amasis MT Pro Medium" panose="020F0502020204030204" pitchFamily="18" charset="-94"/>
                <a:ea typeface="Bree Serif"/>
                <a:cs typeface="Bree Serif"/>
              </a:rPr>
              <a:t> </a:t>
            </a:r>
            <a:r>
              <a:rPr lang="tr-TR" sz="1400" kern="0" dirty="0" err="1">
                <a:solidFill>
                  <a:schemeClr val="tx1">
                    <a:lumMod val="65000"/>
                    <a:lumOff val="35000"/>
                  </a:schemeClr>
                </a:solidFill>
                <a:latin typeface="Amasis MT Pro Medium" panose="020F0502020204030204" pitchFamily="18" charset="-94"/>
                <a:ea typeface="Bree Serif"/>
                <a:cs typeface="Bree Serif"/>
              </a:rPr>
              <a:t>Hub</a:t>
            </a:r>
            <a:r>
              <a:rPr lang="tr-TR" sz="1400" kern="0" dirty="0">
                <a:solidFill>
                  <a:schemeClr val="tx1">
                    <a:lumMod val="65000"/>
                    <a:lumOff val="35000"/>
                  </a:schemeClr>
                </a:solidFill>
                <a:latin typeface="Amasis MT Pro Medium" panose="020F0502020204030204" pitchFamily="18" charset="-94"/>
                <a:ea typeface="Bree Serif"/>
                <a:cs typeface="Bree Serif"/>
              </a:rPr>
              <a:t> (</a:t>
            </a:r>
            <a:r>
              <a:rPr lang="tr-TR" sz="1400" kern="0" dirty="0" err="1">
                <a:solidFill>
                  <a:schemeClr val="tx1">
                    <a:lumMod val="65000"/>
                    <a:lumOff val="35000"/>
                  </a:schemeClr>
                </a:solidFill>
                <a:latin typeface="Amasis MT Pro Medium" panose="020F0502020204030204" pitchFamily="18" charset="-94"/>
                <a:ea typeface="Bree Serif"/>
                <a:cs typeface="Bree Serif"/>
              </a:rPr>
              <a:t>istinyegarage</a:t>
            </a:r>
            <a:r>
              <a:rPr lang="tr-TR" sz="1400" kern="0" dirty="0">
                <a:solidFill>
                  <a:schemeClr val="tx1">
                    <a:lumMod val="65000"/>
                    <a:lumOff val="35000"/>
                  </a:schemeClr>
                </a:solidFill>
                <a:latin typeface="Amasis MT Pro Medium" panose="020F0502020204030204" pitchFamily="18" charset="-94"/>
                <a:ea typeface="Bree Serif"/>
                <a:cs typeface="Bree Serif"/>
              </a:rPr>
              <a:t>)</a:t>
            </a:r>
          </a:p>
          <a:p>
            <a:pPr marL="457200" indent="-292100">
              <a:buSzPts val="1000"/>
              <a:buFont typeface="Arial" panose="020B0604020202020204" pitchFamily="34" charset="0"/>
              <a:buChar char="●"/>
              <a:tabLst>
                <a:tab pos="457200" algn="l"/>
              </a:tabLst>
            </a:pPr>
            <a:r>
              <a:rPr lang="tr-TR" sz="1400" kern="0" dirty="0" err="1">
                <a:solidFill>
                  <a:schemeClr val="tx1">
                    <a:lumMod val="65000"/>
                    <a:lumOff val="35000"/>
                  </a:schemeClr>
                </a:solidFill>
                <a:latin typeface="Amasis MT Pro Medium" panose="020F0502020204030204" pitchFamily="18" charset="-94"/>
                <a:ea typeface="Bree Serif"/>
                <a:cs typeface="Bree Serif"/>
              </a:rPr>
              <a:t>Children's</a:t>
            </a:r>
            <a:r>
              <a:rPr lang="tr-TR" sz="1400" kern="0" dirty="0">
                <a:solidFill>
                  <a:schemeClr val="tx1">
                    <a:lumMod val="65000"/>
                    <a:lumOff val="35000"/>
                  </a:schemeClr>
                </a:solidFill>
                <a:latin typeface="Amasis MT Pro Medium" panose="020F0502020204030204" pitchFamily="18" charset="-94"/>
                <a:ea typeface="Bree Serif"/>
                <a:cs typeface="Bree Serif"/>
              </a:rPr>
              <a:t> </a:t>
            </a:r>
            <a:r>
              <a:rPr lang="tr-TR" sz="1400" kern="0" dirty="0" err="1">
                <a:solidFill>
                  <a:schemeClr val="tx1">
                    <a:lumMod val="65000"/>
                    <a:lumOff val="35000"/>
                  </a:schemeClr>
                </a:solidFill>
                <a:latin typeface="Amasis MT Pro Medium" panose="020F0502020204030204" pitchFamily="18" charset="-94"/>
                <a:ea typeface="Bree Serif"/>
                <a:cs typeface="Bree Serif"/>
              </a:rPr>
              <a:t>Science</a:t>
            </a:r>
            <a:r>
              <a:rPr lang="tr-TR" sz="1400" kern="0" dirty="0">
                <a:solidFill>
                  <a:schemeClr val="tx1">
                    <a:lumMod val="65000"/>
                    <a:lumOff val="35000"/>
                  </a:schemeClr>
                </a:solidFill>
                <a:latin typeface="Amasis MT Pro Medium" panose="020F0502020204030204" pitchFamily="18" charset="-94"/>
                <a:ea typeface="Bree Serif"/>
                <a:cs typeface="Bree Serif"/>
              </a:rPr>
              <a:t> Center (ÇBM)</a:t>
            </a:r>
            <a:endParaRPr lang="en-US" sz="1400" kern="0" dirty="0">
              <a:solidFill>
                <a:schemeClr val="tx1">
                  <a:lumMod val="65000"/>
                  <a:lumOff val="35000"/>
                </a:schemeClr>
              </a:solidFill>
              <a:latin typeface="Amasis MT Pro Medium" panose="020F0502020204030204" pitchFamily="18" charset="-94"/>
              <a:ea typeface="Bree Serif"/>
              <a:cs typeface="Bree Serif"/>
            </a:endParaRPr>
          </a:p>
        </p:txBody>
      </p:sp>
      <p:sp>
        <p:nvSpPr>
          <p:cNvPr id="5" name="Google Shape;937;p84">
            <a:extLst>
              <a:ext uri="{FF2B5EF4-FFF2-40B4-BE49-F238E27FC236}">
                <a16:creationId xmlns:a16="http://schemas.microsoft.com/office/drawing/2014/main" id="{DC7E3CB9-89F9-0AAA-5AF5-9D110DF5D19D}"/>
              </a:ext>
            </a:extLst>
          </p:cNvPr>
          <p:cNvSpPr txBox="1">
            <a:spLocks/>
          </p:cNvSpPr>
          <p:nvPr/>
        </p:nvSpPr>
        <p:spPr>
          <a:xfrm>
            <a:off x="0" y="169791"/>
            <a:ext cx="54864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RESEARCH / RESEARCH CENTRES</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6" name="Google Shape;940;p84">
            <a:extLst>
              <a:ext uri="{FF2B5EF4-FFF2-40B4-BE49-F238E27FC236}">
                <a16:creationId xmlns:a16="http://schemas.microsoft.com/office/drawing/2014/main" id="{EA88D433-98AD-A748-C176-1D1EC886DC0B}"/>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3" name="Resim 2">
            <a:extLst>
              <a:ext uri="{FF2B5EF4-FFF2-40B4-BE49-F238E27FC236}">
                <a16:creationId xmlns:a16="http://schemas.microsoft.com/office/drawing/2014/main" id="{4A254564-33C2-3AA6-8CA8-31F868E8677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grpSp>
        <p:nvGrpSpPr>
          <p:cNvPr id="7" name="Google Shape;14941;p141">
            <a:extLst>
              <a:ext uri="{FF2B5EF4-FFF2-40B4-BE49-F238E27FC236}">
                <a16:creationId xmlns:a16="http://schemas.microsoft.com/office/drawing/2014/main" id="{6CE6E800-33AE-6CFF-3930-92019AD781CA}"/>
              </a:ext>
            </a:extLst>
          </p:cNvPr>
          <p:cNvGrpSpPr/>
          <p:nvPr/>
        </p:nvGrpSpPr>
        <p:grpSpPr>
          <a:xfrm>
            <a:off x="9788435" y="4963885"/>
            <a:ext cx="1870337" cy="1383754"/>
            <a:chOff x="1006861" y="4154212"/>
            <a:chExt cx="370100" cy="250625"/>
          </a:xfrm>
          <a:solidFill>
            <a:srgbClr val="C2E7F1"/>
          </a:solidFill>
        </p:grpSpPr>
        <p:sp>
          <p:nvSpPr>
            <p:cNvPr id="8" name="Google Shape;14942;p141">
              <a:extLst>
                <a:ext uri="{FF2B5EF4-FFF2-40B4-BE49-F238E27FC236}">
                  <a16:creationId xmlns:a16="http://schemas.microsoft.com/office/drawing/2014/main" id="{3481C005-69F3-033D-BB20-77A19B003768}"/>
                </a:ext>
              </a:extLst>
            </p:cNvPr>
            <p:cNvSpPr/>
            <p:nvPr/>
          </p:nvSpPr>
          <p:spPr>
            <a:xfrm>
              <a:off x="1186150" y="4205400"/>
              <a:ext cx="129650" cy="103900"/>
            </a:xfrm>
            <a:custGeom>
              <a:avLst/>
              <a:gdLst/>
              <a:ahLst/>
              <a:cxnLst/>
              <a:rect l="l" t="t" r="r" b="b"/>
              <a:pathLst>
                <a:path w="5186" h="4156" extrusionOk="0">
                  <a:moveTo>
                    <a:pt x="2747" y="422"/>
                  </a:moveTo>
                  <a:cubicBezTo>
                    <a:pt x="3241" y="422"/>
                    <a:pt x="3735" y="669"/>
                    <a:pt x="4044" y="1070"/>
                  </a:cubicBezTo>
                  <a:cubicBezTo>
                    <a:pt x="4321" y="1409"/>
                    <a:pt x="4445" y="1872"/>
                    <a:pt x="4383" y="2304"/>
                  </a:cubicBezTo>
                  <a:cubicBezTo>
                    <a:pt x="4269" y="3170"/>
                    <a:pt x="3534" y="3733"/>
                    <a:pt x="2747" y="3733"/>
                  </a:cubicBezTo>
                  <a:cubicBezTo>
                    <a:pt x="2467" y="3733"/>
                    <a:pt x="2181" y="3662"/>
                    <a:pt x="1914" y="3508"/>
                  </a:cubicBezTo>
                  <a:cubicBezTo>
                    <a:pt x="896" y="2921"/>
                    <a:pt x="803" y="1502"/>
                    <a:pt x="1729" y="761"/>
                  </a:cubicBezTo>
                  <a:cubicBezTo>
                    <a:pt x="2007" y="545"/>
                    <a:pt x="2377" y="422"/>
                    <a:pt x="2747" y="422"/>
                  </a:cubicBezTo>
                  <a:close/>
                  <a:moveTo>
                    <a:pt x="2757" y="1"/>
                  </a:moveTo>
                  <a:cubicBezTo>
                    <a:pt x="2314" y="1"/>
                    <a:pt x="1865" y="144"/>
                    <a:pt x="1482" y="453"/>
                  </a:cubicBezTo>
                  <a:cubicBezTo>
                    <a:pt x="1" y="1594"/>
                    <a:pt x="649" y="3909"/>
                    <a:pt x="2470" y="4156"/>
                  </a:cubicBezTo>
                  <a:lnTo>
                    <a:pt x="2747" y="4156"/>
                  </a:lnTo>
                  <a:cubicBezTo>
                    <a:pt x="4167" y="4156"/>
                    <a:pt x="5186" y="2767"/>
                    <a:pt x="4723" y="1409"/>
                  </a:cubicBezTo>
                  <a:cubicBezTo>
                    <a:pt x="4419" y="519"/>
                    <a:pt x="3599" y="1"/>
                    <a:pt x="2757" y="1"/>
                  </a:cubicBezTo>
                  <a:close/>
                </a:path>
              </a:pathLst>
            </a:custGeom>
            <a:grpFill/>
            <a:ln w="3175">
              <a:solidFill>
                <a:srgbClr val="E1F9FA"/>
              </a:solid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9" name="Google Shape;14943;p141">
              <a:extLst>
                <a:ext uri="{FF2B5EF4-FFF2-40B4-BE49-F238E27FC236}">
                  <a16:creationId xmlns:a16="http://schemas.microsoft.com/office/drawing/2014/main" id="{17EAF8E8-67D2-E66F-03AE-338F79FD4675}"/>
                </a:ext>
              </a:extLst>
            </p:cNvPr>
            <p:cNvSpPr/>
            <p:nvPr/>
          </p:nvSpPr>
          <p:spPr>
            <a:xfrm>
              <a:off x="1240800" y="4234237"/>
              <a:ext cx="51200" cy="20950"/>
            </a:xfrm>
            <a:custGeom>
              <a:avLst/>
              <a:gdLst/>
              <a:ahLst/>
              <a:cxnLst/>
              <a:rect l="l" t="t" r="r" b="b"/>
              <a:pathLst>
                <a:path w="2048" h="838" extrusionOk="0">
                  <a:moveTo>
                    <a:pt x="925" y="1"/>
                  </a:moveTo>
                  <a:cubicBezTo>
                    <a:pt x="664" y="1"/>
                    <a:pt x="402" y="85"/>
                    <a:pt x="176" y="261"/>
                  </a:cubicBezTo>
                  <a:cubicBezTo>
                    <a:pt x="1" y="411"/>
                    <a:pt x="130" y="642"/>
                    <a:pt x="300" y="642"/>
                  </a:cubicBezTo>
                  <a:cubicBezTo>
                    <a:pt x="340" y="642"/>
                    <a:pt x="382" y="629"/>
                    <a:pt x="423" y="600"/>
                  </a:cubicBezTo>
                  <a:cubicBezTo>
                    <a:pt x="577" y="484"/>
                    <a:pt x="759" y="427"/>
                    <a:pt x="938" y="427"/>
                  </a:cubicBezTo>
                  <a:cubicBezTo>
                    <a:pt x="1188" y="427"/>
                    <a:pt x="1434" y="538"/>
                    <a:pt x="1596" y="754"/>
                  </a:cubicBezTo>
                  <a:cubicBezTo>
                    <a:pt x="1646" y="813"/>
                    <a:pt x="1706" y="838"/>
                    <a:pt x="1763" y="838"/>
                  </a:cubicBezTo>
                  <a:cubicBezTo>
                    <a:pt x="1915" y="838"/>
                    <a:pt x="2047" y="665"/>
                    <a:pt x="1935" y="508"/>
                  </a:cubicBezTo>
                  <a:cubicBezTo>
                    <a:pt x="1679" y="178"/>
                    <a:pt x="1304" y="1"/>
                    <a:pt x="925" y="1"/>
                  </a:cubicBezTo>
                  <a:close/>
                </a:path>
              </a:pathLst>
            </a:custGeom>
            <a:grpFill/>
            <a:ln w="3175">
              <a:solidFill>
                <a:srgbClr val="E1F9FA"/>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4944;p141">
              <a:extLst>
                <a:ext uri="{FF2B5EF4-FFF2-40B4-BE49-F238E27FC236}">
                  <a16:creationId xmlns:a16="http://schemas.microsoft.com/office/drawing/2014/main" id="{C27144AF-3334-0A65-F0EB-F06B01AF374A}"/>
                </a:ext>
              </a:extLst>
            </p:cNvPr>
            <p:cNvSpPr/>
            <p:nvPr/>
          </p:nvSpPr>
          <p:spPr>
            <a:xfrm>
              <a:off x="1006861" y="4154212"/>
              <a:ext cx="370100" cy="250625"/>
            </a:xfrm>
            <a:custGeom>
              <a:avLst/>
              <a:gdLst/>
              <a:ahLst/>
              <a:cxnLst/>
              <a:rect l="l" t="t" r="r" b="b"/>
              <a:pathLst>
                <a:path w="14804" h="10025" extrusionOk="0">
                  <a:moveTo>
                    <a:pt x="11666" y="6235"/>
                  </a:moveTo>
                  <a:lnTo>
                    <a:pt x="11974" y="6636"/>
                  </a:lnTo>
                  <a:lnTo>
                    <a:pt x="11604" y="6913"/>
                  </a:lnTo>
                  <a:lnTo>
                    <a:pt x="11295" y="6512"/>
                  </a:lnTo>
                  <a:cubicBezTo>
                    <a:pt x="11357" y="6481"/>
                    <a:pt x="11419" y="6420"/>
                    <a:pt x="11481" y="6389"/>
                  </a:cubicBezTo>
                  <a:cubicBezTo>
                    <a:pt x="11542" y="6327"/>
                    <a:pt x="11604" y="6296"/>
                    <a:pt x="11666" y="6235"/>
                  </a:cubicBezTo>
                  <a:close/>
                  <a:moveTo>
                    <a:pt x="12701" y="6716"/>
                  </a:moveTo>
                  <a:cubicBezTo>
                    <a:pt x="12752" y="6716"/>
                    <a:pt x="12805" y="6739"/>
                    <a:pt x="12839" y="6790"/>
                  </a:cubicBezTo>
                  <a:cubicBezTo>
                    <a:pt x="12900" y="6883"/>
                    <a:pt x="12869" y="6975"/>
                    <a:pt x="12808" y="7037"/>
                  </a:cubicBezTo>
                  <a:lnTo>
                    <a:pt x="11789" y="7808"/>
                  </a:lnTo>
                  <a:cubicBezTo>
                    <a:pt x="11748" y="7836"/>
                    <a:pt x="11700" y="7851"/>
                    <a:pt x="11654" y="7851"/>
                  </a:cubicBezTo>
                  <a:cubicBezTo>
                    <a:pt x="11598" y="7851"/>
                    <a:pt x="11545" y="7829"/>
                    <a:pt x="11511" y="7778"/>
                  </a:cubicBezTo>
                  <a:cubicBezTo>
                    <a:pt x="11450" y="7716"/>
                    <a:pt x="11481" y="7592"/>
                    <a:pt x="11542" y="7531"/>
                  </a:cubicBezTo>
                  <a:lnTo>
                    <a:pt x="12592" y="6759"/>
                  </a:lnTo>
                  <a:cubicBezTo>
                    <a:pt x="12619" y="6731"/>
                    <a:pt x="12660" y="6716"/>
                    <a:pt x="12701" y="6716"/>
                  </a:cubicBezTo>
                  <a:close/>
                  <a:moveTo>
                    <a:pt x="12839" y="7562"/>
                  </a:moveTo>
                  <a:lnTo>
                    <a:pt x="13980" y="9012"/>
                  </a:lnTo>
                  <a:cubicBezTo>
                    <a:pt x="14042" y="9105"/>
                    <a:pt x="14073" y="9197"/>
                    <a:pt x="14042" y="9290"/>
                  </a:cubicBezTo>
                  <a:cubicBezTo>
                    <a:pt x="14003" y="9484"/>
                    <a:pt x="13842" y="9593"/>
                    <a:pt x="13674" y="9593"/>
                  </a:cubicBezTo>
                  <a:cubicBezTo>
                    <a:pt x="13575" y="9593"/>
                    <a:pt x="13474" y="9555"/>
                    <a:pt x="13394" y="9475"/>
                  </a:cubicBezTo>
                  <a:lnTo>
                    <a:pt x="12252" y="7994"/>
                  </a:lnTo>
                  <a:lnTo>
                    <a:pt x="12839" y="7562"/>
                  </a:lnTo>
                  <a:close/>
                  <a:moveTo>
                    <a:pt x="1883" y="0"/>
                  </a:moveTo>
                  <a:cubicBezTo>
                    <a:pt x="864" y="0"/>
                    <a:pt x="0" y="834"/>
                    <a:pt x="0" y="1883"/>
                  </a:cubicBezTo>
                  <a:cubicBezTo>
                    <a:pt x="0" y="2932"/>
                    <a:pt x="833" y="3766"/>
                    <a:pt x="1883" y="3766"/>
                  </a:cubicBezTo>
                  <a:lnTo>
                    <a:pt x="6820" y="3766"/>
                  </a:lnTo>
                  <a:cubicBezTo>
                    <a:pt x="6666" y="5340"/>
                    <a:pt x="7777" y="6728"/>
                    <a:pt x="9351" y="6944"/>
                  </a:cubicBezTo>
                  <a:cubicBezTo>
                    <a:pt x="9475" y="6975"/>
                    <a:pt x="9598" y="6975"/>
                    <a:pt x="9721" y="6975"/>
                  </a:cubicBezTo>
                  <a:cubicBezTo>
                    <a:pt x="10123" y="6975"/>
                    <a:pt x="10555" y="6883"/>
                    <a:pt x="10925" y="6728"/>
                  </a:cubicBezTo>
                  <a:lnTo>
                    <a:pt x="11295" y="7191"/>
                  </a:lnTo>
                  <a:cubicBezTo>
                    <a:pt x="10842" y="7554"/>
                    <a:pt x="11099" y="8272"/>
                    <a:pt x="11661" y="8272"/>
                  </a:cubicBezTo>
                  <a:cubicBezTo>
                    <a:pt x="11673" y="8272"/>
                    <a:pt x="11685" y="8272"/>
                    <a:pt x="11697" y="8271"/>
                  </a:cubicBezTo>
                  <a:cubicBezTo>
                    <a:pt x="11724" y="8280"/>
                    <a:pt x="11748" y="8284"/>
                    <a:pt x="11772" y="8284"/>
                  </a:cubicBezTo>
                  <a:cubicBezTo>
                    <a:pt x="11828" y="8284"/>
                    <a:pt x="11878" y="8262"/>
                    <a:pt x="11944" y="8241"/>
                  </a:cubicBezTo>
                  <a:lnTo>
                    <a:pt x="13085" y="9722"/>
                  </a:lnTo>
                  <a:cubicBezTo>
                    <a:pt x="13250" y="9936"/>
                    <a:pt x="13461" y="10025"/>
                    <a:pt x="13670" y="10025"/>
                  </a:cubicBezTo>
                  <a:cubicBezTo>
                    <a:pt x="14244" y="10025"/>
                    <a:pt x="14803" y="9354"/>
                    <a:pt x="14351" y="8765"/>
                  </a:cubicBezTo>
                  <a:lnTo>
                    <a:pt x="13209" y="7284"/>
                  </a:lnTo>
                  <a:cubicBezTo>
                    <a:pt x="13271" y="7191"/>
                    <a:pt x="13301" y="7068"/>
                    <a:pt x="13332" y="6975"/>
                  </a:cubicBezTo>
                  <a:cubicBezTo>
                    <a:pt x="13355" y="6588"/>
                    <a:pt x="13042" y="6302"/>
                    <a:pt x="12703" y="6302"/>
                  </a:cubicBezTo>
                  <a:cubicBezTo>
                    <a:pt x="12582" y="6302"/>
                    <a:pt x="12458" y="6339"/>
                    <a:pt x="12345" y="6420"/>
                  </a:cubicBezTo>
                  <a:lnTo>
                    <a:pt x="11974" y="5926"/>
                  </a:lnTo>
                  <a:cubicBezTo>
                    <a:pt x="12129" y="5741"/>
                    <a:pt x="12252" y="5494"/>
                    <a:pt x="12376" y="5278"/>
                  </a:cubicBezTo>
                  <a:cubicBezTo>
                    <a:pt x="12437" y="5113"/>
                    <a:pt x="12293" y="4990"/>
                    <a:pt x="12154" y="4990"/>
                  </a:cubicBezTo>
                  <a:cubicBezTo>
                    <a:pt x="12084" y="4990"/>
                    <a:pt x="12016" y="5021"/>
                    <a:pt x="11974" y="5093"/>
                  </a:cubicBezTo>
                  <a:cubicBezTo>
                    <a:pt x="11560" y="6059"/>
                    <a:pt x="10644" y="6572"/>
                    <a:pt x="9723" y="6572"/>
                  </a:cubicBezTo>
                  <a:cubicBezTo>
                    <a:pt x="8997" y="6572"/>
                    <a:pt x="8267" y="6253"/>
                    <a:pt x="7777" y="5586"/>
                  </a:cubicBezTo>
                  <a:cubicBezTo>
                    <a:pt x="6728" y="4259"/>
                    <a:pt x="7283" y="2315"/>
                    <a:pt x="8857" y="1760"/>
                  </a:cubicBezTo>
                  <a:cubicBezTo>
                    <a:pt x="9148" y="1653"/>
                    <a:pt x="9441" y="1604"/>
                    <a:pt x="9725" y="1604"/>
                  </a:cubicBezTo>
                  <a:cubicBezTo>
                    <a:pt x="11013" y="1604"/>
                    <a:pt x="12140" y="2617"/>
                    <a:pt x="12190" y="3982"/>
                  </a:cubicBezTo>
                  <a:cubicBezTo>
                    <a:pt x="12205" y="4097"/>
                    <a:pt x="12294" y="4152"/>
                    <a:pt x="12388" y="4152"/>
                  </a:cubicBezTo>
                  <a:cubicBezTo>
                    <a:pt x="12494" y="4152"/>
                    <a:pt x="12606" y="4082"/>
                    <a:pt x="12623" y="3951"/>
                  </a:cubicBezTo>
                  <a:cubicBezTo>
                    <a:pt x="12623" y="3889"/>
                    <a:pt x="12623" y="3858"/>
                    <a:pt x="12623" y="3796"/>
                  </a:cubicBezTo>
                  <a:cubicBezTo>
                    <a:pt x="13641" y="3766"/>
                    <a:pt x="14474" y="2932"/>
                    <a:pt x="14474" y="1883"/>
                  </a:cubicBezTo>
                  <a:cubicBezTo>
                    <a:pt x="14474" y="834"/>
                    <a:pt x="13641" y="0"/>
                    <a:pt x="12592" y="0"/>
                  </a:cubicBezTo>
                  <a:lnTo>
                    <a:pt x="3765" y="0"/>
                  </a:lnTo>
                  <a:cubicBezTo>
                    <a:pt x="3487" y="0"/>
                    <a:pt x="3487" y="432"/>
                    <a:pt x="3765" y="432"/>
                  </a:cubicBezTo>
                  <a:lnTo>
                    <a:pt x="12592" y="432"/>
                  </a:lnTo>
                  <a:cubicBezTo>
                    <a:pt x="13394" y="432"/>
                    <a:pt x="14042" y="1081"/>
                    <a:pt x="14042" y="1883"/>
                  </a:cubicBezTo>
                  <a:cubicBezTo>
                    <a:pt x="14042" y="2685"/>
                    <a:pt x="13394" y="3364"/>
                    <a:pt x="12592" y="3364"/>
                  </a:cubicBezTo>
                  <a:lnTo>
                    <a:pt x="12530" y="3364"/>
                  </a:lnTo>
                  <a:cubicBezTo>
                    <a:pt x="12437" y="2994"/>
                    <a:pt x="12252" y="2624"/>
                    <a:pt x="12005" y="2315"/>
                  </a:cubicBezTo>
                  <a:cubicBezTo>
                    <a:pt x="11419" y="1542"/>
                    <a:pt x="10572" y="1182"/>
                    <a:pt x="9731" y="1182"/>
                  </a:cubicBezTo>
                  <a:cubicBezTo>
                    <a:pt x="8489" y="1182"/>
                    <a:pt x="7263" y="1966"/>
                    <a:pt x="6913" y="3364"/>
                  </a:cubicBezTo>
                  <a:lnTo>
                    <a:pt x="1883" y="3364"/>
                  </a:lnTo>
                  <a:cubicBezTo>
                    <a:pt x="1080" y="3364"/>
                    <a:pt x="432" y="2685"/>
                    <a:pt x="432" y="1883"/>
                  </a:cubicBezTo>
                  <a:cubicBezTo>
                    <a:pt x="432" y="1081"/>
                    <a:pt x="1080" y="432"/>
                    <a:pt x="1883" y="432"/>
                  </a:cubicBezTo>
                  <a:lnTo>
                    <a:pt x="2438" y="432"/>
                  </a:lnTo>
                  <a:cubicBezTo>
                    <a:pt x="2716" y="432"/>
                    <a:pt x="2716" y="0"/>
                    <a:pt x="2438" y="0"/>
                  </a:cubicBezTo>
                  <a:close/>
                </a:path>
              </a:pathLst>
            </a:custGeom>
            <a:grpFill/>
            <a:ln w="3175">
              <a:solidFill>
                <a:srgbClr val="E1F9FA"/>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4945;p141">
              <a:extLst>
                <a:ext uri="{FF2B5EF4-FFF2-40B4-BE49-F238E27FC236}">
                  <a16:creationId xmlns:a16="http://schemas.microsoft.com/office/drawing/2014/main" id="{FDE63577-5834-77A5-7310-98235BA38E9D}"/>
                </a:ext>
              </a:extLst>
            </p:cNvPr>
            <p:cNvSpPr/>
            <p:nvPr/>
          </p:nvSpPr>
          <p:spPr>
            <a:xfrm>
              <a:off x="1041331" y="4257350"/>
              <a:ext cx="110350" cy="10825"/>
            </a:xfrm>
            <a:custGeom>
              <a:avLst/>
              <a:gdLst/>
              <a:ahLst/>
              <a:cxnLst/>
              <a:rect l="l" t="t" r="r" b="b"/>
              <a:pathLst>
                <a:path w="4414" h="433" extrusionOk="0">
                  <a:moveTo>
                    <a:pt x="217" y="1"/>
                  </a:moveTo>
                  <a:cubicBezTo>
                    <a:pt x="93" y="1"/>
                    <a:pt x="1" y="93"/>
                    <a:pt x="1" y="217"/>
                  </a:cubicBezTo>
                  <a:cubicBezTo>
                    <a:pt x="1" y="340"/>
                    <a:pt x="93" y="433"/>
                    <a:pt x="217" y="433"/>
                  </a:cubicBezTo>
                  <a:lnTo>
                    <a:pt x="4136" y="433"/>
                  </a:lnTo>
                  <a:cubicBezTo>
                    <a:pt x="4414" y="433"/>
                    <a:pt x="4414" y="1"/>
                    <a:pt x="4136" y="1"/>
                  </a:cubicBezTo>
                  <a:close/>
                </a:path>
              </a:pathLst>
            </a:custGeom>
            <a:grpFill/>
            <a:ln w="3175">
              <a:solidFill>
                <a:srgbClr val="E1F9FA"/>
              </a:solid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 name="Slide Number Placeholder 10">
            <a:extLst>
              <a:ext uri="{FF2B5EF4-FFF2-40B4-BE49-F238E27FC236}">
                <a16:creationId xmlns:a16="http://schemas.microsoft.com/office/drawing/2014/main" id="{F411CE73-381A-1C49-ABEE-8B950CC3517C}"/>
              </a:ext>
            </a:extLst>
          </p:cNvPr>
          <p:cNvSpPr>
            <a:spLocks noGrp="1"/>
          </p:cNvSpPr>
          <p:nvPr>
            <p:ph type="sldNum" sz="quarter" idx="12"/>
          </p:nvPr>
        </p:nvSpPr>
        <p:spPr/>
        <p:txBody>
          <a:bodyPr/>
          <a:lstStyle/>
          <a:p>
            <a:fld id="{04CA2267-A190-46B4-AC21-52F773868066}" type="slidenum">
              <a:rPr lang="tr-TR" smtClean="0"/>
              <a:pPr/>
              <a:t>14</a:t>
            </a:fld>
            <a:endParaRPr lang="tr-TR"/>
          </a:p>
        </p:txBody>
      </p:sp>
      <p:sp>
        <p:nvSpPr>
          <p:cNvPr id="4" name="Date Placeholder 38">
            <a:extLst>
              <a:ext uri="{FF2B5EF4-FFF2-40B4-BE49-F238E27FC236}">
                <a16:creationId xmlns:a16="http://schemas.microsoft.com/office/drawing/2014/main" id="{E41B6FE9-1F93-AC71-5E6D-2F6E7327C40C}"/>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81505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Freeform 3">
            <a:extLst>
              <a:ext uri="{FF2B5EF4-FFF2-40B4-BE49-F238E27FC236}">
                <a16:creationId xmlns:a16="http://schemas.microsoft.com/office/drawing/2014/main" id="{BCBB3782-22FB-F5B6-AA92-D0F0EC8DF1CA}"/>
              </a:ext>
            </a:extLst>
          </p:cNvPr>
          <p:cNvSpPr/>
          <p:nvPr/>
        </p:nvSpPr>
        <p:spPr>
          <a:xfrm rot="4662819">
            <a:off x="-1168649" y="2925551"/>
            <a:ext cx="5776906" cy="5093677"/>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pic>
        <p:nvPicPr>
          <p:cNvPr id="15" name="Picture 14">
            <a:extLst>
              <a:ext uri="{FF2B5EF4-FFF2-40B4-BE49-F238E27FC236}">
                <a16:creationId xmlns:a16="http://schemas.microsoft.com/office/drawing/2014/main" id="{F12CD7B2-4CCB-5E5A-0B41-88AE24EDDAAA}"/>
              </a:ext>
            </a:extLst>
          </p:cNvPr>
          <p:cNvPicPr>
            <a:picLocks noChangeAspect="1"/>
          </p:cNvPicPr>
          <p:nvPr/>
        </p:nvPicPr>
        <p:blipFill>
          <a:blip r:embed="rId5"/>
          <a:stretch>
            <a:fillRect/>
          </a:stretch>
        </p:blipFill>
        <p:spPr>
          <a:xfrm>
            <a:off x="442458" y="964946"/>
            <a:ext cx="5736068" cy="1622055"/>
          </a:xfrm>
          <a:prstGeom prst="rect">
            <a:avLst/>
          </a:prstGeom>
        </p:spPr>
      </p:pic>
      <p:sp>
        <p:nvSpPr>
          <p:cNvPr id="16" name="TextBox 15">
            <a:extLst>
              <a:ext uri="{FF2B5EF4-FFF2-40B4-BE49-F238E27FC236}">
                <a16:creationId xmlns:a16="http://schemas.microsoft.com/office/drawing/2014/main" id="{2BDCA44F-BFD5-D34C-07D1-91195654DE81}"/>
              </a:ext>
            </a:extLst>
          </p:cNvPr>
          <p:cNvSpPr txBox="1"/>
          <p:nvPr/>
        </p:nvSpPr>
        <p:spPr>
          <a:xfrm>
            <a:off x="402389" y="2652532"/>
            <a:ext cx="5271648" cy="369332"/>
          </a:xfrm>
          <a:prstGeom prst="rect">
            <a:avLst/>
          </a:prstGeom>
          <a:noFill/>
        </p:spPr>
        <p:txBody>
          <a:bodyPr wrap="square" rtlCol="0">
            <a:spAutoFit/>
          </a:bodyPr>
          <a:lstStyle/>
          <a:p>
            <a:pPr>
              <a:buClr>
                <a:srgbClr val="000000"/>
              </a:buClr>
              <a:buSzPts val="1100"/>
              <a:defRPr/>
            </a:pPr>
            <a:r>
              <a:rPr lang="en-US" kern="0" dirty="0">
                <a:solidFill>
                  <a:srgbClr val="007FB9"/>
                </a:solidFill>
                <a:latin typeface="Amasis MT Pro Medium" panose="020F0502020204030204" pitchFamily="18" charset="-94"/>
                <a:ea typeface="Bree Serif"/>
                <a:cs typeface="Bree Serif"/>
                <a:sym typeface="Bree Serif"/>
              </a:rPr>
              <a:t>Tissue Typing and Immunology Laboratory</a:t>
            </a:r>
          </a:p>
        </p:txBody>
      </p:sp>
      <p:pic>
        <p:nvPicPr>
          <p:cNvPr id="5122" name="Picture 2">
            <a:extLst>
              <a:ext uri="{FF2B5EF4-FFF2-40B4-BE49-F238E27FC236}">
                <a16:creationId xmlns:a16="http://schemas.microsoft.com/office/drawing/2014/main" id="{651E6FDB-CCFB-7D9C-A37C-92A1351B29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3788" y="3252491"/>
            <a:ext cx="2791776" cy="2093832"/>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229DBBEB-9A93-8986-C33E-FA8F6D52A911}"/>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9697" t="14113" b="12626"/>
          <a:stretch/>
        </p:blipFill>
        <p:spPr bwMode="auto">
          <a:xfrm>
            <a:off x="3402540" y="3243783"/>
            <a:ext cx="2825461" cy="2093833"/>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9B7B7BBF-C59D-113E-2F37-07BF306E39D8}"/>
              </a:ext>
            </a:extLst>
          </p:cNvPr>
          <p:cNvSpPr txBox="1"/>
          <p:nvPr/>
        </p:nvSpPr>
        <p:spPr>
          <a:xfrm>
            <a:off x="396975" y="5429746"/>
            <a:ext cx="5735322" cy="369332"/>
          </a:xfrm>
          <a:prstGeom prst="rect">
            <a:avLst/>
          </a:prstGeom>
          <a:noFill/>
        </p:spPr>
        <p:txBody>
          <a:bodyPr wrap="square" rtlCol="0">
            <a:spAutoFit/>
          </a:bodyPr>
          <a:lstStyle/>
          <a:p>
            <a:pPr>
              <a:buClr>
                <a:srgbClr val="000000"/>
              </a:buClr>
              <a:buSzPts val="1100"/>
              <a:defRPr/>
            </a:pPr>
            <a:r>
              <a:rPr lang="en-US" kern="0" dirty="0">
                <a:solidFill>
                  <a:srgbClr val="007FB9"/>
                </a:solidFill>
                <a:latin typeface="Amasis MT Pro Medium" panose="020F0502020204030204" pitchFamily="18" charset="-94"/>
                <a:ea typeface="Bree Serif"/>
                <a:cs typeface="Bree Serif"/>
              </a:rPr>
              <a:t>Genetic Diseases Assessment Center	</a:t>
            </a:r>
          </a:p>
        </p:txBody>
      </p:sp>
      <p:sp>
        <p:nvSpPr>
          <p:cNvPr id="7" name="TextBox 15">
            <a:extLst>
              <a:ext uri="{FF2B5EF4-FFF2-40B4-BE49-F238E27FC236}">
                <a16:creationId xmlns:a16="http://schemas.microsoft.com/office/drawing/2014/main" id="{848F01FC-8AAA-B99D-D41B-C73C1DA91AB8}"/>
              </a:ext>
            </a:extLst>
          </p:cNvPr>
          <p:cNvSpPr txBox="1"/>
          <p:nvPr/>
        </p:nvSpPr>
        <p:spPr>
          <a:xfrm>
            <a:off x="6985475" y="5464580"/>
            <a:ext cx="5100133" cy="369332"/>
          </a:xfrm>
          <a:prstGeom prst="rect">
            <a:avLst/>
          </a:prstGeom>
          <a:noFill/>
        </p:spPr>
        <p:txBody>
          <a:bodyPr wrap="square" rtlCol="0">
            <a:spAutoFit/>
          </a:bodyPr>
          <a:lstStyle/>
          <a:p>
            <a:pPr>
              <a:buClr>
                <a:srgbClr val="000000"/>
              </a:buClr>
              <a:buSzPts val="1100"/>
              <a:defRPr/>
            </a:pPr>
            <a:r>
              <a:rPr lang="en-US" kern="0" dirty="0">
                <a:solidFill>
                  <a:srgbClr val="007FB9"/>
                </a:solidFill>
                <a:latin typeface="Amasis MT Pro Medium" panose="020F0502020204030204" pitchFamily="18" charset="-94"/>
                <a:ea typeface="Bree Serif"/>
                <a:cs typeface="Bree Serif"/>
              </a:rPr>
              <a:t>High Performance Computing (HPC) System</a:t>
            </a:r>
          </a:p>
        </p:txBody>
      </p:sp>
      <p:pic>
        <p:nvPicPr>
          <p:cNvPr id="8" name="Picture 2" descr="Ar-Ge Süper Bilgisayar">
            <a:extLst>
              <a:ext uri="{FF2B5EF4-FFF2-40B4-BE49-F238E27FC236}">
                <a16:creationId xmlns:a16="http://schemas.microsoft.com/office/drawing/2014/main" id="{79AA42A1-8588-983C-4319-8614F81A4EF4}"/>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1889" t="8400" r="19910"/>
          <a:stretch/>
        </p:blipFill>
        <p:spPr bwMode="auto">
          <a:xfrm>
            <a:off x="7212191" y="949234"/>
            <a:ext cx="4132725" cy="433613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Google Shape;937;p84">
            <a:extLst>
              <a:ext uri="{FF2B5EF4-FFF2-40B4-BE49-F238E27FC236}">
                <a16:creationId xmlns:a16="http://schemas.microsoft.com/office/drawing/2014/main" id="{156BA75B-0535-075F-E816-71111ADB3FD1}"/>
              </a:ext>
            </a:extLst>
          </p:cNvPr>
          <p:cNvSpPr txBox="1">
            <a:spLocks/>
          </p:cNvSpPr>
          <p:nvPr/>
        </p:nvSpPr>
        <p:spPr>
          <a:xfrm>
            <a:off x="0" y="169791"/>
            <a:ext cx="54864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RESEARCH / SERVICE LABORATORIES</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10" name="Google Shape;940;p84">
            <a:extLst>
              <a:ext uri="{FF2B5EF4-FFF2-40B4-BE49-F238E27FC236}">
                <a16:creationId xmlns:a16="http://schemas.microsoft.com/office/drawing/2014/main" id="{A1A5B377-C3FF-7EC2-1BD0-DB4DDF7A78DA}"/>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2" name="Resim 1">
            <a:extLst>
              <a:ext uri="{FF2B5EF4-FFF2-40B4-BE49-F238E27FC236}">
                <a16:creationId xmlns:a16="http://schemas.microsoft.com/office/drawing/2014/main" id="{7BF92985-C4F9-B677-E762-44E6AEA45B28}"/>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5" name="Slide Number Placeholder 4">
            <a:extLst>
              <a:ext uri="{FF2B5EF4-FFF2-40B4-BE49-F238E27FC236}">
                <a16:creationId xmlns:a16="http://schemas.microsoft.com/office/drawing/2014/main" id="{9C8F688D-23A5-5EE1-C55C-3B00CDC793D9}"/>
              </a:ext>
            </a:extLst>
          </p:cNvPr>
          <p:cNvSpPr>
            <a:spLocks noGrp="1"/>
          </p:cNvSpPr>
          <p:nvPr>
            <p:ph type="sldNum" sz="quarter" idx="12"/>
          </p:nvPr>
        </p:nvSpPr>
        <p:spPr/>
        <p:txBody>
          <a:bodyPr/>
          <a:lstStyle/>
          <a:p>
            <a:fld id="{04CA2267-A190-46B4-AC21-52F773868066}" type="slidenum">
              <a:rPr lang="tr-TR" smtClean="0"/>
              <a:pPr/>
              <a:t>15</a:t>
            </a:fld>
            <a:endParaRPr lang="tr-TR"/>
          </a:p>
        </p:txBody>
      </p:sp>
      <p:sp>
        <p:nvSpPr>
          <p:cNvPr id="3" name="Date Placeholder 38">
            <a:extLst>
              <a:ext uri="{FF2B5EF4-FFF2-40B4-BE49-F238E27FC236}">
                <a16:creationId xmlns:a16="http://schemas.microsoft.com/office/drawing/2014/main" id="{17D74D66-3787-5B38-020D-B0D204A6D85A}"/>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730536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122"/>
                                        </p:tgtEl>
                                        <p:attrNameLst>
                                          <p:attrName>style.visibility</p:attrName>
                                        </p:attrNameLst>
                                      </p:cBhvr>
                                      <p:to>
                                        <p:strVal val="visible"/>
                                      </p:to>
                                    </p:set>
                                    <p:animEffect transition="in" filter="fade">
                                      <p:cBhvr>
                                        <p:cTn id="15" dur="500"/>
                                        <p:tgtEl>
                                          <p:spTgt spid="512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124"/>
                                        </p:tgtEl>
                                        <p:attrNameLst>
                                          <p:attrName>style.visibility</p:attrName>
                                        </p:attrNameLst>
                                      </p:cBhvr>
                                      <p:to>
                                        <p:strVal val="visible"/>
                                      </p:to>
                                    </p:set>
                                    <p:animEffect transition="in" filter="fade">
                                      <p:cBhvr>
                                        <p:cTn id="20" dur="500"/>
                                        <p:tgtEl>
                                          <p:spTgt spid="512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62" name="Google Shape;5420;p127">
            <a:extLst>
              <a:ext uri="{FF2B5EF4-FFF2-40B4-BE49-F238E27FC236}">
                <a16:creationId xmlns:a16="http://schemas.microsoft.com/office/drawing/2014/main" id="{DCDD7B99-2F1B-2A75-7D0E-F50592D4FEFF}"/>
              </a:ext>
            </a:extLst>
          </p:cNvPr>
          <p:cNvGrpSpPr/>
          <p:nvPr/>
        </p:nvGrpSpPr>
        <p:grpSpPr>
          <a:xfrm>
            <a:off x="5373930" y="1734522"/>
            <a:ext cx="6601359" cy="3758344"/>
            <a:chOff x="233350" y="949250"/>
            <a:chExt cx="7137300" cy="3802300"/>
          </a:xfrm>
          <a:solidFill>
            <a:srgbClr val="E1F9FA">
              <a:alpha val="43922"/>
            </a:srgbClr>
          </a:solidFill>
        </p:grpSpPr>
        <p:sp>
          <p:nvSpPr>
            <p:cNvPr id="63" name="Google Shape;5421;p127">
              <a:extLst>
                <a:ext uri="{FF2B5EF4-FFF2-40B4-BE49-F238E27FC236}">
                  <a16:creationId xmlns:a16="http://schemas.microsoft.com/office/drawing/2014/main" id="{7A2586EB-C1B2-01D8-214B-9314D39563F3}"/>
                </a:ext>
              </a:extLst>
            </p:cNvPr>
            <p:cNvSpPr/>
            <p:nvPr/>
          </p:nvSpPr>
          <p:spPr>
            <a:xfrm>
              <a:off x="4428450" y="2808675"/>
              <a:ext cx="1478900" cy="330100"/>
            </a:xfrm>
            <a:custGeom>
              <a:avLst/>
              <a:gdLst/>
              <a:ahLst/>
              <a:cxnLst/>
              <a:rect l="l" t="t" r="r" b="b"/>
              <a:pathLst>
                <a:path w="59156" h="13204" extrusionOk="0">
                  <a:moveTo>
                    <a:pt x="1" y="0"/>
                  </a:moveTo>
                  <a:lnTo>
                    <a:pt x="1" y="0"/>
                  </a:lnTo>
                  <a:close/>
                  <a:moveTo>
                    <a:pt x="59155" y="13203"/>
                  </a:move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5422;p127">
              <a:extLst>
                <a:ext uri="{FF2B5EF4-FFF2-40B4-BE49-F238E27FC236}">
                  <a16:creationId xmlns:a16="http://schemas.microsoft.com/office/drawing/2014/main" id="{5C4397B5-6970-A188-A115-EA21DF33B7F5}"/>
                </a:ext>
              </a:extLst>
            </p:cNvPr>
            <p:cNvSpPr/>
            <p:nvPr/>
          </p:nvSpPr>
          <p:spPr>
            <a:xfrm>
              <a:off x="2909400" y="1076125"/>
              <a:ext cx="4118650" cy="3109225"/>
            </a:xfrm>
            <a:custGeom>
              <a:avLst/>
              <a:gdLst/>
              <a:ahLst/>
              <a:cxnLst/>
              <a:rect l="l" t="t" r="r" b="b"/>
              <a:pathLst>
                <a:path w="164746" h="124369" extrusionOk="0">
                  <a:moveTo>
                    <a:pt x="49520" y="11070"/>
                  </a:moveTo>
                  <a:cubicBezTo>
                    <a:pt x="49737" y="11070"/>
                    <a:pt x="49861" y="11136"/>
                    <a:pt x="49875" y="11358"/>
                  </a:cubicBezTo>
                  <a:cubicBezTo>
                    <a:pt x="49875" y="11575"/>
                    <a:pt x="49818" y="11698"/>
                    <a:pt x="49684" y="11698"/>
                  </a:cubicBezTo>
                  <a:cubicBezTo>
                    <a:pt x="49636" y="11698"/>
                    <a:pt x="49580" y="11683"/>
                    <a:pt x="49512" y="11651"/>
                  </a:cubicBezTo>
                  <a:cubicBezTo>
                    <a:pt x="49305" y="11565"/>
                    <a:pt x="49115" y="11444"/>
                    <a:pt x="48925" y="11323"/>
                  </a:cubicBezTo>
                  <a:lnTo>
                    <a:pt x="49339" y="11081"/>
                  </a:lnTo>
                  <a:cubicBezTo>
                    <a:pt x="49405" y="11074"/>
                    <a:pt x="49465" y="11070"/>
                    <a:pt x="49520" y="11070"/>
                  </a:cubicBezTo>
                  <a:close/>
                  <a:moveTo>
                    <a:pt x="46983" y="11081"/>
                  </a:moveTo>
                  <a:cubicBezTo>
                    <a:pt x="47014" y="11081"/>
                    <a:pt x="47051" y="11087"/>
                    <a:pt x="47093" y="11098"/>
                  </a:cubicBezTo>
                  <a:cubicBezTo>
                    <a:pt x="47369" y="11185"/>
                    <a:pt x="47870" y="11168"/>
                    <a:pt x="47767" y="11686"/>
                  </a:cubicBezTo>
                  <a:cubicBezTo>
                    <a:pt x="47732" y="11893"/>
                    <a:pt x="47888" y="12274"/>
                    <a:pt x="47490" y="12343"/>
                  </a:cubicBezTo>
                  <a:cubicBezTo>
                    <a:pt x="47110" y="12222"/>
                    <a:pt x="46834" y="11893"/>
                    <a:pt x="46799" y="11496"/>
                  </a:cubicBezTo>
                  <a:cubicBezTo>
                    <a:pt x="46784" y="11302"/>
                    <a:pt x="46782" y="11081"/>
                    <a:pt x="46983" y="11081"/>
                  </a:cubicBezTo>
                  <a:close/>
                  <a:moveTo>
                    <a:pt x="38158" y="11530"/>
                  </a:moveTo>
                  <a:cubicBezTo>
                    <a:pt x="38279" y="11530"/>
                    <a:pt x="38417" y="11703"/>
                    <a:pt x="38642" y="11876"/>
                  </a:cubicBezTo>
                  <a:cubicBezTo>
                    <a:pt x="38366" y="12118"/>
                    <a:pt x="38089" y="12360"/>
                    <a:pt x="37778" y="12585"/>
                  </a:cubicBezTo>
                  <a:cubicBezTo>
                    <a:pt x="35549" y="13967"/>
                    <a:pt x="35514" y="15903"/>
                    <a:pt x="37692" y="17268"/>
                  </a:cubicBezTo>
                  <a:cubicBezTo>
                    <a:pt x="38003" y="17458"/>
                    <a:pt x="38227" y="17631"/>
                    <a:pt x="38158" y="18080"/>
                  </a:cubicBezTo>
                  <a:cubicBezTo>
                    <a:pt x="38106" y="18529"/>
                    <a:pt x="37951" y="18599"/>
                    <a:pt x="37553" y="18737"/>
                  </a:cubicBezTo>
                  <a:cubicBezTo>
                    <a:pt x="36568" y="19117"/>
                    <a:pt x="36309" y="19981"/>
                    <a:pt x="36378" y="20949"/>
                  </a:cubicBezTo>
                  <a:cubicBezTo>
                    <a:pt x="36427" y="21679"/>
                    <a:pt x="36279" y="22143"/>
                    <a:pt x="35819" y="22143"/>
                  </a:cubicBezTo>
                  <a:cubicBezTo>
                    <a:pt x="35625" y="22143"/>
                    <a:pt x="35377" y="22061"/>
                    <a:pt x="35065" y="21882"/>
                  </a:cubicBezTo>
                  <a:cubicBezTo>
                    <a:pt x="34913" y="21798"/>
                    <a:pt x="34745" y="21754"/>
                    <a:pt x="34578" y="21754"/>
                  </a:cubicBezTo>
                  <a:cubicBezTo>
                    <a:pt x="34403" y="21754"/>
                    <a:pt x="34230" y="21802"/>
                    <a:pt x="34080" y="21899"/>
                  </a:cubicBezTo>
                  <a:cubicBezTo>
                    <a:pt x="33134" y="22372"/>
                    <a:pt x="32094" y="22613"/>
                    <a:pt x="31041" y="22613"/>
                  </a:cubicBezTo>
                  <a:cubicBezTo>
                    <a:pt x="30747" y="22613"/>
                    <a:pt x="30451" y="22594"/>
                    <a:pt x="30157" y="22556"/>
                  </a:cubicBezTo>
                  <a:cubicBezTo>
                    <a:pt x="29915" y="22521"/>
                    <a:pt x="29759" y="22608"/>
                    <a:pt x="29829" y="22262"/>
                  </a:cubicBezTo>
                  <a:lnTo>
                    <a:pt x="29829" y="22262"/>
                  </a:lnTo>
                  <a:lnTo>
                    <a:pt x="29829" y="22279"/>
                  </a:lnTo>
                  <a:cubicBezTo>
                    <a:pt x="29898" y="21986"/>
                    <a:pt x="29984" y="21882"/>
                    <a:pt x="30364" y="21830"/>
                  </a:cubicBezTo>
                  <a:cubicBezTo>
                    <a:pt x="31505" y="21675"/>
                    <a:pt x="32836" y="21467"/>
                    <a:pt x="33354" y="20361"/>
                  </a:cubicBezTo>
                  <a:cubicBezTo>
                    <a:pt x="33821" y="19342"/>
                    <a:pt x="33872" y="18184"/>
                    <a:pt x="34927" y="17458"/>
                  </a:cubicBezTo>
                  <a:cubicBezTo>
                    <a:pt x="35238" y="17216"/>
                    <a:pt x="34978" y="16836"/>
                    <a:pt x="34667" y="16594"/>
                  </a:cubicBezTo>
                  <a:cubicBezTo>
                    <a:pt x="33216" y="15436"/>
                    <a:pt x="33907" y="14572"/>
                    <a:pt x="35099" y="13846"/>
                  </a:cubicBezTo>
                  <a:cubicBezTo>
                    <a:pt x="35860" y="13380"/>
                    <a:pt x="36724" y="13086"/>
                    <a:pt x="37018" y="12066"/>
                  </a:cubicBezTo>
                  <a:cubicBezTo>
                    <a:pt x="37156" y="11582"/>
                    <a:pt x="37709" y="11548"/>
                    <a:pt x="38158" y="11530"/>
                  </a:cubicBezTo>
                  <a:close/>
                  <a:moveTo>
                    <a:pt x="46802" y="32066"/>
                  </a:moveTo>
                  <a:cubicBezTo>
                    <a:pt x="47245" y="32066"/>
                    <a:pt x="47720" y="32469"/>
                    <a:pt x="47888" y="33080"/>
                  </a:cubicBezTo>
                  <a:cubicBezTo>
                    <a:pt x="48059" y="33754"/>
                    <a:pt x="48393" y="34225"/>
                    <a:pt x="48918" y="34225"/>
                  </a:cubicBezTo>
                  <a:cubicBezTo>
                    <a:pt x="49080" y="34225"/>
                    <a:pt x="49261" y="34181"/>
                    <a:pt x="49460" y="34083"/>
                  </a:cubicBezTo>
                  <a:cubicBezTo>
                    <a:pt x="50103" y="33764"/>
                    <a:pt x="50701" y="33627"/>
                    <a:pt x="51269" y="33627"/>
                  </a:cubicBezTo>
                  <a:cubicBezTo>
                    <a:pt x="52489" y="33627"/>
                    <a:pt x="53566" y="34260"/>
                    <a:pt x="54628" y="35085"/>
                  </a:cubicBezTo>
                  <a:cubicBezTo>
                    <a:pt x="54818" y="35223"/>
                    <a:pt x="55008" y="35396"/>
                    <a:pt x="55163" y="35586"/>
                  </a:cubicBezTo>
                  <a:cubicBezTo>
                    <a:pt x="55543" y="36053"/>
                    <a:pt x="56684" y="36070"/>
                    <a:pt x="56321" y="36917"/>
                  </a:cubicBezTo>
                  <a:lnTo>
                    <a:pt x="56321" y="36934"/>
                  </a:lnTo>
                  <a:cubicBezTo>
                    <a:pt x="56149" y="37350"/>
                    <a:pt x="55751" y="37415"/>
                    <a:pt x="55318" y="37415"/>
                  </a:cubicBezTo>
                  <a:cubicBezTo>
                    <a:pt x="55122" y="37415"/>
                    <a:pt x="54919" y="37401"/>
                    <a:pt x="54727" y="37401"/>
                  </a:cubicBezTo>
                  <a:cubicBezTo>
                    <a:pt x="54620" y="37401"/>
                    <a:pt x="54517" y="37405"/>
                    <a:pt x="54420" y="37418"/>
                  </a:cubicBezTo>
                  <a:cubicBezTo>
                    <a:pt x="54278" y="37432"/>
                    <a:pt x="54136" y="37440"/>
                    <a:pt x="53995" y="37440"/>
                  </a:cubicBezTo>
                  <a:cubicBezTo>
                    <a:pt x="53292" y="37440"/>
                    <a:pt x="52602" y="37262"/>
                    <a:pt x="51983" y="36917"/>
                  </a:cubicBezTo>
                  <a:cubicBezTo>
                    <a:pt x="51332" y="36539"/>
                    <a:pt x="50680" y="36418"/>
                    <a:pt x="50028" y="36418"/>
                  </a:cubicBezTo>
                  <a:cubicBezTo>
                    <a:pt x="48867" y="36418"/>
                    <a:pt x="47706" y="36802"/>
                    <a:pt x="46545" y="36802"/>
                  </a:cubicBezTo>
                  <a:cubicBezTo>
                    <a:pt x="46302" y="36802"/>
                    <a:pt x="46058" y="36785"/>
                    <a:pt x="45814" y="36744"/>
                  </a:cubicBezTo>
                  <a:cubicBezTo>
                    <a:pt x="44881" y="36588"/>
                    <a:pt x="44552" y="36105"/>
                    <a:pt x="44673" y="35241"/>
                  </a:cubicBezTo>
                  <a:cubicBezTo>
                    <a:pt x="44846" y="34083"/>
                    <a:pt x="45537" y="33115"/>
                    <a:pt x="46263" y="32320"/>
                  </a:cubicBezTo>
                  <a:cubicBezTo>
                    <a:pt x="46417" y="32145"/>
                    <a:pt x="46607" y="32066"/>
                    <a:pt x="46802" y="32066"/>
                  </a:cubicBezTo>
                  <a:close/>
                  <a:moveTo>
                    <a:pt x="64554" y="31370"/>
                  </a:moveTo>
                  <a:cubicBezTo>
                    <a:pt x="64860" y="31370"/>
                    <a:pt x="65185" y="31437"/>
                    <a:pt x="65532" y="31594"/>
                  </a:cubicBezTo>
                  <a:cubicBezTo>
                    <a:pt x="65878" y="31767"/>
                    <a:pt x="65930" y="32251"/>
                    <a:pt x="65636" y="32493"/>
                  </a:cubicBezTo>
                  <a:cubicBezTo>
                    <a:pt x="64063" y="34065"/>
                    <a:pt x="64184" y="35085"/>
                    <a:pt x="65895" y="36588"/>
                  </a:cubicBezTo>
                  <a:cubicBezTo>
                    <a:pt x="67243" y="37815"/>
                    <a:pt x="67762" y="39544"/>
                    <a:pt x="68211" y="41237"/>
                  </a:cubicBezTo>
                  <a:cubicBezTo>
                    <a:pt x="68364" y="41802"/>
                    <a:pt x="68057" y="41990"/>
                    <a:pt x="67435" y="41990"/>
                  </a:cubicBezTo>
                  <a:cubicBezTo>
                    <a:pt x="67353" y="41990"/>
                    <a:pt x="67266" y="41986"/>
                    <a:pt x="67174" y="41980"/>
                  </a:cubicBezTo>
                  <a:cubicBezTo>
                    <a:pt x="66517" y="41064"/>
                    <a:pt x="64271" y="41825"/>
                    <a:pt x="64547" y="39146"/>
                  </a:cubicBezTo>
                  <a:lnTo>
                    <a:pt x="64547" y="39146"/>
                  </a:lnTo>
                  <a:lnTo>
                    <a:pt x="64547" y="39181"/>
                  </a:lnTo>
                  <a:cubicBezTo>
                    <a:pt x="64685" y="37885"/>
                    <a:pt x="63113" y="36295"/>
                    <a:pt x="62076" y="35050"/>
                  </a:cubicBezTo>
                  <a:cubicBezTo>
                    <a:pt x="61281" y="34100"/>
                    <a:pt x="61385" y="33288"/>
                    <a:pt x="62076" y="32683"/>
                  </a:cubicBezTo>
                  <a:cubicBezTo>
                    <a:pt x="62786" y="32052"/>
                    <a:pt x="63577" y="31370"/>
                    <a:pt x="64554" y="31370"/>
                  </a:cubicBezTo>
                  <a:close/>
                  <a:moveTo>
                    <a:pt x="30705" y="33465"/>
                  </a:moveTo>
                  <a:cubicBezTo>
                    <a:pt x="30874" y="33465"/>
                    <a:pt x="31043" y="33637"/>
                    <a:pt x="31090" y="33720"/>
                  </a:cubicBezTo>
                  <a:cubicBezTo>
                    <a:pt x="31920" y="35120"/>
                    <a:pt x="33579" y="35258"/>
                    <a:pt x="34719" y="36226"/>
                  </a:cubicBezTo>
                  <a:cubicBezTo>
                    <a:pt x="36205" y="37487"/>
                    <a:pt x="36275" y="39354"/>
                    <a:pt x="37191" y="40822"/>
                  </a:cubicBezTo>
                  <a:cubicBezTo>
                    <a:pt x="37484" y="41289"/>
                    <a:pt x="37571" y="41980"/>
                    <a:pt x="37968" y="42274"/>
                  </a:cubicBezTo>
                  <a:cubicBezTo>
                    <a:pt x="38403" y="42594"/>
                    <a:pt x="39075" y="43217"/>
                    <a:pt x="39556" y="43217"/>
                  </a:cubicBezTo>
                  <a:cubicBezTo>
                    <a:pt x="39725" y="43217"/>
                    <a:pt x="39870" y="43141"/>
                    <a:pt x="39973" y="42948"/>
                  </a:cubicBezTo>
                  <a:cubicBezTo>
                    <a:pt x="40336" y="42274"/>
                    <a:pt x="41234" y="41289"/>
                    <a:pt x="40543" y="40183"/>
                  </a:cubicBezTo>
                  <a:cubicBezTo>
                    <a:pt x="40301" y="39803"/>
                    <a:pt x="39610" y="39215"/>
                    <a:pt x="40284" y="38904"/>
                  </a:cubicBezTo>
                  <a:cubicBezTo>
                    <a:pt x="40592" y="38765"/>
                    <a:pt x="41024" y="38302"/>
                    <a:pt x="41439" y="38302"/>
                  </a:cubicBezTo>
                  <a:cubicBezTo>
                    <a:pt x="41746" y="38302"/>
                    <a:pt x="42043" y="38557"/>
                    <a:pt x="42271" y="39388"/>
                  </a:cubicBezTo>
                  <a:cubicBezTo>
                    <a:pt x="42782" y="41200"/>
                    <a:pt x="43748" y="43327"/>
                    <a:pt x="46038" y="43327"/>
                  </a:cubicBezTo>
                  <a:cubicBezTo>
                    <a:pt x="46150" y="43327"/>
                    <a:pt x="46266" y="43321"/>
                    <a:pt x="46384" y="43311"/>
                  </a:cubicBezTo>
                  <a:cubicBezTo>
                    <a:pt x="46463" y="43304"/>
                    <a:pt x="46542" y="43300"/>
                    <a:pt x="46620" y="43300"/>
                  </a:cubicBezTo>
                  <a:cubicBezTo>
                    <a:pt x="47585" y="43300"/>
                    <a:pt x="48526" y="43802"/>
                    <a:pt x="49487" y="43802"/>
                  </a:cubicBezTo>
                  <a:cubicBezTo>
                    <a:pt x="49955" y="43802"/>
                    <a:pt x="50429" y="43683"/>
                    <a:pt x="50912" y="43328"/>
                  </a:cubicBezTo>
                  <a:cubicBezTo>
                    <a:pt x="51106" y="43191"/>
                    <a:pt x="51242" y="43135"/>
                    <a:pt x="51336" y="43135"/>
                  </a:cubicBezTo>
                  <a:cubicBezTo>
                    <a:pt x="51643" y="43135"/>
                    <a:pt x="51508" y="43736"/>
                    <a:pt x="51534" y="44054"/>
                  </a:cubicBezTo>
                  <a:cubicBezTo>
                    <a:pt x="51845" y="45488"/>
                    <a:pt x="50843" y="46629"/>
                    <a:pt x="50618" y="47942"/>
                  </a:cubicBezTo>
                  <a:cubicBezTo>
                    <a:pt x="50585" y="48144"/>
                    <a:pt x="50240" y="48444"/>
                    <a:pt x="50046" y="48444"/>
                  </a:cubicBezTo>
                  <a:cubicBezTo>
                    <a:pt x="50041" y="48444"/>
                    <a:pt x="50036" y="48444"/>
                    <a:pt x="50031" y="48444"/>
                  </a:cubicBezTo>
                  <a:cubicBezTo>
                    <a:pt x="49523" y="48389"/>
                    <a:pt x="49010" y="48372"/>
                    <a:pt x="48494" y="48372"/>
                  </a:cubicBezTo>
                  <a:cubicBezTo>
                    <a:pt x="47534" y="48372"/>
                    <a:pt x="46564" y="48433"/>
                    <a:pt x="45600" y="48433"/>
                  </a:cubicBezTo>
                  <a:cubicBezTo>
                    <a:pt x="43779" y="48433"/>
                    <a:pt x="41984" y="48215"/>
                    <a:pt x="40336" y="46957"/>
                  </a:cubicBezTo>
                  <a:cubicBezTo>
                    <a:pt x="40033" y="46726"/>
                    <a:pt x="39675" y="46623"/>
                    <a:pt x="39308" y="46623"/>
                  </a:cubicBezTo>
                  <a:cubicBezTo>
                    <a:pt x="38250" y="46623"/>
                    <a:pt x="37116" y="47478"/>
                    <a:pt x="37000" y="48582"/>
                  </a:cubicBezTo>
                  <a:cubicBezTo>
                    <a:pt x="36972" y="48947"/>
                    <a:pt x="36796" y="49426"/>
                    <a:pt x="36527" y="49426"/>
                  </a:cubicBezTo>
                  <a:cubicBezTo>
                    <a:pt x="36465" y="49426"/>
                    <a:pt x="36398" y="49400"/>
                    <a:pt x="36326" y="49342"/>
                  </a:cubicBezTo>
                  <a:cubicBezTo>
                    <a:pt x="35376" y="48582"/>
                    <a:pt x="34045" y="48772"/>
                    <a:pt x="33147" y="47752"/>
                  </a:cubicBezTo>
                  <a:cubicBezTo>
                    <a:pt x="32334" y="46819"/>
                    <a:pt x="30900" y="46785"/>
                    <a:pt x="29673" y="46525"/>
                  </a:cubicBezTo>
                  <a:cubicBezTo>
                    <a:pt x="28913" y="46370"/>
                    <a:pt x="27807" y="46422"/>
                    <a:pt x="28567" y="44953"/>
                  </a:cubicBezTo>
                  <a:cubicBezTo>
                    <a:pt x="28982" y="44158"/>
                    <a:pt x="29034" y="43000"/>
                    <a:pt x="28515" y="42257"/>
                  </a:cubicBezTo>
                  <a:cubicBezTo>
                    <a:pt x="28230" y="41853"/>
                    <a:pt x="27848" y="41722"/>
                    <a:pt x="27412" y="41722"/>
                  </a:cubicBezTo>
                  <a:cubicBezTo>
                    <a:pt x="27028" y="41722"/>
                    <a:pt x="26602" y="41823"/>
                    <a:pt x="26165" y="41928"/>
                  </a:cubicBezTo>
                  <a:cubicBezTo>
                    <a:pt x="25497" y="42091"/>
                    <a:pt x="24818" y="42128"/>
                    <a:pt x="24133" y="42128"/>
                  </a:cubicBezTo>
                  <a:cubicBezTo>
                    <a:pt x="23569" y="42128"/>
                    <a:pt x="23001" y="42103"/>
                    <a:pt x="22432" y="42103"/>
                  </a:cubicBezTo>
                  <a:cubicBezTo>
                    <a:pt x="21707" y="42103"/>
                    <a:pt x="20980" y="42143"/>
                    <a:pt x="20255" y="42326"/>
                  </a:cubicBezTo>
                  <a:cubicBezTo>
                    <a:pt x="19287" y="42585"/>
                    <a:pt x="18319" y="42862"/>
                    <a:pt x="17559" y="43380"/>
                  </a:cubicBezTo>
                  <a:cubicBezTo>
                    <a:pt x="17082" y="43705"/>
                    <a:pt x="16613" y="43798"/>
                    <a:pt x="16149" y="43798"/>
                  </a:cubicBezTo>
                  <a:cubicBezTo>
                    <a:pt x="15538" y="43798"/>
                    <a:pt x="14935" y="43638"/>
                    <a:pt x="14326" y="43638"/>
                  </a:cubicBezTo>
                  <a:cubicBezTo>
                    <a:pt x="14292" y="43638"/>
                    <a:pt x="14258" y="43638"/>
                    <a:pt x="14223" y="43639"/>
                  </a:cubicBezTo>
                  <a:cubicBezTo>
                    <a:pt x="14120" y="43622"/>
                    <a:pt x="14016" y="43570"/>
                    <a:pt x="13930" y="43466"/>
                  </a:cubicBezTo>
                  <a:cubicBezTo>
                    <a:pt x="14043" y="43169"/>
                    <a:pt x="14308" y="43115"/>
                    <a:pt x="14562" y="43115"/>
                  </a:cubicBezTo>
                  <a:cubicBezTo>
                    <a:pt x="14617" y="43115"/>
                    <a:pt x="14672" y="43118"/>
                    <a:pt x="14725" y="43121"/>
                  </a:cubicBezTo>
                  <a:cubicBezTo>
                    <a:pt x="14838" y="43129"/>
                    <a:pt x="14949" y="43134"/>
                    <a:pt x="15058" y="43134"/>
                  </a:cubicBezTo>
                  <a:cubicBezTo>
                    <a:pt x="16723" y="43134"/>
                    <a:pt x="17967" y="42165"/>
                    <a:pt x="18388" y="40771"/>
                  </a:cubicBezTo>
                  <a:cubicBezTo>
                    <a:pt x="18976" y="38921"/>
                    <a:pt x="20808" y="38282"/>
                    <a:pt x="21482" y="37090"/>
                  </a:cubicBezTo>
                  <a:cubicBezTo>
                    <a:pt x="22174" y="35865"/>
                    <a:pt x="22770" y="35535"/>
                    <a:pt x="23579" y="35535"/>
                  </a:cubicBezTo>
                  <a:cubicBezTo>
                    <a:pt x="23899" y="35535"/>
                    <a:pt x="24254" y="35587"/>
                    <a:pt x="24661" y="35655"/>
                  </a:cubicBezTo>
                  <a:cubicBezTo>
                    <a:pt x="24682" y="35658"/>
                    <a:pt x="24703" y="35660"/>
                    <a:pt x="24725" y="35660"/>
                  </a:cubicBezTo>
                  <a:cubicBezTo>
                    <a:pt x="25065" y="35660"/>
                    <a:pt x="25513" y="35293"/>
                    <a:pt x="25854" y="35033"/>
                  </a:cubicBezTo>
                  <a:cubicBezTo>
                    <a:pt x="26267" y="34730"/>
                    <a:pt x="26584" y="34570"/>
                    <a:pt x="26849" y="34570"/>
                  </a:cubicBezTo>
                  <a:cubicBezTo>
                    <a:pt x="27249" y="34570"/>
                    <a:pt x="27529" y="34935"/>
                    <a:pt x="27841" y="35724"/>
                  </a:cubicBezTo>
                  <a:cubicBezTo>
                    <a:pt x="28325" y="36969"/>
                    <a:pt x="29742" y="37574"/>
                    <a:pt x="30952" y="38161"/>
                  </a:cubicBezTo>
                  <a:cubicBezTo>
                    <a:pt x="31712" y="38524"/>
                    <a:pt x="32732" y="38852"/>
                    <a:pt x="32680" y="39716"/>
                  </a:cubicBezTo>
                  <a:cubicBezTo>
                    <a:pt x="32594" y="40753"/>
                    <a:pt x="31488" y="40546"/>
                    <a:pt x="30710" y="40615"/>
                  </a:cubicBezTo>
                  <a:cubicBezTo>
                    <a:pt x="30312" y="40650"/>
                    <a:pt x="29794" y="40598"/>
                    <a:pt x="29673" y="41134"/>
                  </a:cubicBezTo>
                  <a:cubicBezTo>
                    <a:pt x="29552" y="41669"/>
                    <a:pt x="30036" y="41825"/>
                    <a:pt x="30382" y="42032"/>
                  </a:cubicBezTo>
                  <a:cubicBezTo>
                    <a:pt x="30898" y="42336"/>
                    <a:pt x="31474" y="42934"/>
                    <a:pt x="32011" y="42934"/>
                  </a:cubicBezTo>
                  <a:cubicBezTo>
                    <a:pt x="32175" y="42934"/>
                    <a:pt x="32336" y="42878"/>
                    <a:pt x="32490" y="42741"/>
                  </a:cubicBezTo>
                  <a:cubicBezTo>
                    <a:pt x="33354" y="41963"/>
                    <a:pt x="33890" y="40788"/>
                    <a:pt x="34512" y="39751"/>
                  </a:cubicBezTo>
                  <a:cubicBezTo>
                    <a:pt x="34586" y="39617"/>
                    <a:pt x="34289" y="39329"/>
                    <a:pt x="34602" y="39329"/>
                  </a:cubicBezTo>
                  <a:cubicBezTo>
                    <a:pt x="34653" y="39329"/>
                    <a:pt x="34719" y="39337"/>
                    <a:pt x="34806" y="39354"/>
                  </a:cubicBezTo>
                  <a:cubicBezTo>
                    <a:pt x="34890" y="39373"/>
                    <a:pt x="34965" y="39381"/>
                    <a:pt x="35031" y="39381"/>
                  </a:cubicBezTo>
                  <a:cubicBezTo>
                    <a:pt x="35567" y="39381"/>
                    <a:pt x="35557" y="38814"/>
                    <a:pt x="35341" y="38507"/>
                  </a:cubicBezTo>
                  <a:cubicBezTo>
                    <a:pt x="34806" y="37781"/>
                    <a:pt x="34546" y="36658"/>
                    <a:pt x="33561" y="36468"/>
                  </a:cubicBezTo>
                  <a:cubicBezTo>
                    <a:pt x="32248" y="36208"/>
                    <a:pt x="31591" y="35206"/>
                    <a:pt x="30727" y="34411"/>
                  </a:cubicBezTo>
                  <a:cubicBezTo>
                    <a:pt x="30468" y="34169"/>
                    <a:pt x="30278" y="33910"/>
                    <a:pt x="30485" y="33599"/>
                  </a:cubicBezTo>
                  <a:cubicBezTo>
                    <a:pt x="30551" y="33501"/>
                    <a:pt x="30628" y="33465"/>
                    <a:pt x="30705" y="33465"/>
                  </a:cubicBezTo>
                  <a:close/>
                  <a:moveTo>
                    <a:pt x="65829" y="50622"/>
                  </a:moveTo>
                  <a:cubicBezTo>
                    <a:pt x="66138" y="50622"/>
                    <a:pt x="66376" y="50877"/>
                    <a:pt x="66569" y="51209"/>
                  </a:cubicBezTo>
                  <a:cubicBezTo>
                    <a:pt x="67601" y="52923"/>
                    <a:pt x="68767" y="54401"/>
                    <a:pt x="70703" y="54401"/>
                  </a:cubicBezTo>
                  <a:cubicBezTo>
                    <a:pt x="71167" y="54401"/>
                    <a:pt x="71676" y="54316"/>
                    <a:pt x="72237" y="54129"/>
                  </a:cubicBezTo>
                  <a:cubicBezTo>
                    <a:pt x="72263" y="54119"/>
                    <a:pt x="72291" y="54114"/>
                    <a:pt x="72320" y="54114"/>
                  </a:cubicBezTo>
                  <a:cubicBezTo>
                    <a:pt x="72487" y="54114"/>
                    <a:pt x="72701" y="54260"/>
                    <a:pt x="72877" y="54319"/>
                  </a:cubicBezTo>
                  <a:cubicBezTo>
                    <a:pt x="72687" y="54406"/>
                    <a:pt x="72514" y="54527"/>
                    <a:pt x="72358" y="54665"/>
                  </a:cubicBezTo>
                  <a:lnTo>
                    <a:pt x="72358" y="54682"/>
                  </a:lnTo>
                  <a:cubicBezTo>
                    <a:pt x="71675" y="55659"/>
                    <a:pt x="71022" y="56681"/>
                    <a:pt x="69648" y="56681"/>
                  </a:cubicBezTo>
                  <a:cubicBezTo>
                    <a:pt x="69564" y="56681"/>
                    <a:pt x="69476" y="56678"/>
                    <a:pt x="69386" y="56669"/>
                  </a:cubicBezTo>
                  <a:cubicBezTo>
                    <a:pt x="69196" y="56600"/>
                    <a:pt x="68850" y="56549"/>
                    <a:pt x="68850" y="56445"/>
                  </a:cubicBezTo>
                  <a:cubicBezTo>
                    <a:pt x="68660" y="54216"/>
                    <a:pt x="66258" y="53559"/>
                    <a:pt x="65532" y="51727"/>
                  </a:cubicBezTo>
                  <a:cubicBezTo>
                    <a:pt x="65394" y="51381"/>
                    <a:pt x="64945" y="50932"/>
                    <a:pt x="65584" y="50673"/>
                  </a:cubicBezTo>
                  <a:cubicBezTo>
                    <a:pt x="65670" y="50638"/>
                    <a:pt x="65752" y="50622"/>
                    <a:pt x="65829" y="50622"/>
                  </a:cubicBezTo>
                  <a:close/>
                  <a:moveTo>
                    <a:pt x="50497" y="52695"/>
                  </a:moveTo>
                  <a:lnTo>
                    <a:pt x="50497" y="52695"/>
                  </a:lnTo>
                  <a:cubicBezTo>
                    <a:pt x="51016" y="52885"/>
                    <a:pt x="51863" y="52937"/>
                    <a:pt x="52001" y="53265"/>
                  </a:cubicBezTo>
                  <a:cubicBezTo>
                    <a:pt x="53055" y="55840"/>
                    <a:pt x="55734" y="57464"/>
                    <a:pt x="56114" y="60420"/>
                  </a:cubicBezTo>
                  <a:cubicBezTo>
                    <a:pt x="56252" y="61439"/>
                    <a:pt x="57323" y="61802"/>
                    <a:pt x="57859" y="62580"/>
                  </a:cubicBezTo>
                  <a:cubicBezTo>
                    <a:pt x="59294" y="64654"/>
                    <a:pt x="60106" y="66952"/>
                    <a:pt x="60763" y="69337"/>
                  </a:cubicBezTo>
                  <a:cubicBezTo>
                    <a:pt x="58533" y="67643"/>
                    <a:pt x="56615" y="65656"/>
                    <a:pt x="55336" y="63133"/>
                  </a:cubicBezTo>
                  <a:cubicBezTo>
                    <a:pt x="55198" y="62874"/>
                    <a:pt x="55008" y="62614"/>
                    <a:pt x="55008" y="62355"/>
                  </a:cubicBezTo>
                  <a:cubicBezTo>
                    <a:pt x="54990" y="58916"/>
                    <a:pt x="52139" y="56739"/>
                    <a:pt x="51189" y="53697"/>
                  </a:cubicBezTo>
                  <a:cubicBezTo>
                    <a:pt x="51085" y="53334"/>
                    <a:pt x="50739" y="53040"/>
                    <a:pt x="50497" y="52695"/>
                  </a:cubicBezTo>
                  <a:close/>
                  <a:moveTo>
                    <a:pt x="87976" y="1"/>
                  </a:moveTo>
                  <a:cubicBezTo>
                    <a:pt x="87018" y="1"/>
                    <a:pt x="85745" y="1010"/>
                    <a:pt x="84455" y="1127"/>
                  </a:cubicBezTo>
                  <a:cubicBezTo>
                    <a:pt x="83776" y="1176"/>
                    <a:pt x="83111" y="1512"/>
                    <a:pt x="82448" y="1512"/>
                  </a:cubicBezTo>
                  <a:cubicBezTo>
                    <a:pt x="82403" y="1512"/>
                    <a:pt x="82358" y="1511"/>
                    <a:pt x="82313" y="1507"/>
                  </a:cubicBezTo>
                  <a:cubicBezTo>
                    <a:pt x="82281" y="1506"/>
                    <a:pt x="82250" y="1506"/>
                    <a:pt x="82218" y="1506"/>
                  </a:cubicBezTo>
                  <a:cubicBezTo>
                    <a:pt x="80376" y="1506"/>
                    <a:pt x="79245" y="3375"/>
                    <a:pt x="77443" y="3375"/>
                  </a:cubicBezTo>
                  <a:cubicBezTo>
                    <a:pt x="77340" y="3375"/>
                    <a:pt x="77235" y="3369"/>
                    <a:pt x="77128" y="3356"/>
                  </a:cubicBezTo>
                  <a:cubicBezTo>
                    <a:pt x="77026" y="3344"/>
                    <a:pt x="76928" y="3335"/>
                    <a:pt x="76837" y="3335"/>
                  </a:cubicBezTo>
                  <a:cubicBezTo>
                    <a:pt x="76434" y="3335"/>
                    <a:pt x="76136" y="3491"/>
                    <a:pt x="75953" y="4082"/>
                  </a:cubicBezTo>
                  <a:cubicBezTo>
                    <a:pt x="75843" y="4459"/>
                    <a:pt x="75132" y="4980"/>
                    <a:pt x="74758" y="4980"/>
                  </a:cubicBezTo>
                  <a:cubicBezTo>
                    <a:pt x="74720" y="4980"/>
                    <a:pt x="74687" y="4974"/>
                    <a:pt x="74657" y="4964"/>
                  </a:cubicBezTo>
                  <a:cubicBezTo>
                    <a:pt x="73910" y="4715"/>
                    <a:pt x="73366" y="4590"/>
                    <a:pt x="73013" y="4590"/>
                  </a:cubicBezTo>
                  <a:cubicBezTo>
                    <a:pt x="72190" y="4590"/>
                    <a:pt x="72409" y="5268"/>
                    <a:pt x="73534" y="6623"/>
                  </a:cubicBezTo>
                  <a:cubicBezTo>
                    <a:pt x="73585" y="6692"/>
                    <a:pt x="73499" y="6882"/>
                    <a:pt x="73482" y="7003"/>
                  </a:cubicBezTo>
                  <a:cubicBezTo>
                    <a:pt x="73413" y="6968"/>
                    <a:pt x="73292" y="6951"/>
                    <a:pt x="73240" y="6882"/>
                  </a:cubicBezTo>
                  <a:cubicBezTo>
                    <a:pt x="72877" y="6381"/>
                    <a:pt x="72324" y="5914"/>
                    <a:pt x="72220" y="5344"/>
                  </a:cubicBezTo>
                  <a:cubicBezTo>
                    <a:pt x="72065" y="4531"/>
                    <a:pt x="71961" y="3840"/>
                    <a:pt x="71010" y="3650"/>
                  </a:cubicBezTo>
                  <a:cubicBezTo>
                    <a:pt x="70839" y="3615"/>
                    <a:pt x="70680" y="3599"/>
                    <a:pt x="70533" y="3599"/>
                  </a:cubicBezTo>
                  <a:cubicBezTo>
                    <a:pt x="69359" y="3599"/>
                    <a:pt x="68898" y="4626"/>
                    <a:pt x="68315" y="5517"/>
                  </a:cubicBezTo>
                  <a:cubicBezTo>
                    <a:pt x="67865" y="6208"/>
                    <a:pt x="68349" y="6536"/>
                    <a:pt x="68729" y="6934"/>
                  </a:cubicBezTo>
                  <a:cubicBezTo>
                    <a:pt x="68798" y="7003"/>
                    <a:pt x="68850" y="7089"/>
                    <a:pt x="68902" y="7176"/>
                  </a:cubicBezTo>
                  <a:cubicBezTo>
                    <a:pt x="68817" y="7188"/>
                    <a:pt x="68731" y="7200"/>
                    <a:pt x="68645" y="7200"/>
                  </a:cubicBezTo>
                  <a:cubicBezTo>
                    <a:pt x="68610" y="7200"/>
                    <a:pt x="68575" y="7198"/>
                    <a:pt x="68539" y="7193"/>
                  </a:cubicBezTo>
                  <a:cubicBezTo>
                    <a:pt x="67376" y="7024"/>
                    <a:pt x="66212" y="6691"/>
                    <a:pt x="65033" y="6691"/>
                  </a:cubicBezTo>
                  <a:cubicBezTo>
                    <a:pt x="65003" y="6691"/>
                    <a:pt x="64974" y="6691"/>
                    <a:pt x="64945" y="6692"/>
                  </a:cubicBezTo>
                  <a:cubicBezTo>
                    <a:pt x="64584" y="6692"/>
                    <a:pt x="63909" y="6196"/>
                    <a:pt x="63437" y="6196"/>
                  </a:cubicBezTo>
                  <a:cubicBezTo>
                    <a:pt x="63072" y="6196"/>
                    <a:pt x="62827" y="6492"/>
                    <a:pt x="62940" y="7538"/>
                  </a:cubicBezTo>
                  <a:cubicBezTo>
                    <a:pt x="62940" y="7608"/>
                    <a:pt x="62525" y="7711"/>
                    <a:pt x="62283" y="7798"/>
                  </a:cubicBezTo>
                  <a:cubicBezTo>
                    <a:pt x="61879" y="7955"/>
                    <a:pt x="61464" y="8005"/>
                    <a:pt x="61043" y="8005"/>
                  </a:cubicBezTo>
                  <a:cubicBezTo>
                    <a:pt x="60325" y="8005"/>
                    <a:pt x="59591" y="7860"/>
                    <a:pt x="58870" y="7860"/>
                  </a:cubicBezTo>
                  <a:cubicBezTo>
                    <a:pt x="58295" y="7860"/>
                    <a:pt x="57729" y="7952"/>
                    <a:pt x="57185" y="8282"/>
                  </a:cubicBezTo>
                  <a:cubicBezTo>
                    <a:pt x="56736" y="8610"/>
                    <a:pt x="56304" y="8938"/>
                    <a:pt x="55837" y="9267"/>
                  </a:cubicBezTo>
                  <a:cubicBezTo>
                    <a:pt x="55671" y="9381"/>
                    <a:pt x="55417" y="9527"/>
                    <a:pt x="55226" y="9527"/>
                  </a:cubicBezTo>
                  <a:cubicBezTo>
                    <a:pt x="55100" y="9527"/>
                    <a:pt x="55001" y="9463"/>
                    <a:pt x="54973" y="9284"/>
                  </a:cubicBezTo>
                  <a:cubicBezTo>
                    <a:pt x="54819" y="8258"/>
                    <a:pt x="54209" y="8003"/>
                    <a:pt x="53545" y="8003"/>
                  </a:cubicBezTo>
                  <a:cubicBezTo>
                    <a:pt x="53313" y="8003"/>
                    <a:pt x="53075" y="8034"/>
                    <a:pt x="52848" y="8074"/>
                  </a:cubicBezTo>
                  <a:cubicBezTo>
                    <a:pt x="51897" y="8264"/>
                    <a:pt x="52416" y="9232"/>
                    <a:pt x="52295" y="9854"/>
                  </a:cubicBezTo>
                  <a:cubicBezTo>
                    <a:pt x="52156" y="10615"/>
                    <a:pt x="51344" y="10096"/>
                    <a:pt x="50998" y="10545"/>
                  </a:cubicBezTo>
                  <a:cubicBezTo>
                    <a:pt x="50949" y="10609"/>
                    <a:pt x="50910" y="10635"/>
                    <a:pt x="50880" y="10635"/>
                  </a:cubicBezTo>
                  <a:cubicBezTo>
                    <a:pt x="50805" y="10635"/>
                    <a:pt x="50789" y="10469"/>
                    <a:pt x="50826" y="10321"/>
                  </a:cubicBezTo>
                  <a:cubicBezTo>
                    <a:pt x="51033" y="8990"/>
                    <a:pt x="50221" y="8541"/>
                    <a:pt x="49115" y="8161"/>
                  </a:cubicBezTo>
                  <a:cubicBezTo>
                    <a:pt x="46903" y="7400"/>
                    <a:pt x="44535" y="7176"/>
                    <a:pt x="42392" y="6070"/>
                  </a:cubicBezTo>
                  <a:cubicBezTo>
                    <a:pt x="41667" y="5697"/>
                    <a:pt x="40852" y="5536"/>
                    <a:pt x="40032" y="5536"/>
                  </a:cubicBezTo>
                  <a:cubicBezTo>
                    <a:pt x="39367" y="5536"/>
                    <a:pt x="38699" y="5642"/>
                    <a:pt x="38072" y="5828"/>
                  </a:cubicBezTo>
                  <a:cubicBezTo>
                    <a:pt x="36033" y="6432"/>
                    <a:pt x="33838" y="6502"/>
                    <a:pt x="31989" y="7642"/>
                  </a:cubicBezTo>
                  <a:cubicBezTo>
                    <a:pt x="31263" y="8074"/>
                    <a:pt x="29206" y="7296"/>
                    <a:pt x="30226" y="9457"/>
                  </a:cubicBezTo>
                  <a:cubicBezTo>
                    <a:pt x="30278" y="9578"/>
                    <a:pt x="29984" y="9854"/>
                    <a:pt x="29863" y="10079"/>
                  </a:cubicBezTo>
                  <a:cubicBezTo>
                    <a:pt x="28653" y="12412"/>
                    <a:pt x="26234" y="13224"/>
                    <a:pt x="24229" y="14555"/>
                  </a:cubicBezTo>
                  <a:cubicBezTo>
                    <a:pt x="22536" y="15661"/>
                    <a:pt x="23486" y="17112"/>
                    <a:pt x="24022" y="18236"/>
                  </a:cubicBezTo>
                  <a:cubicBezTo>
                    <a:pt x="24328" y="18880"/>
                    <a:pt x="24972" y="19241"/>
                    <a:pt x="25627" y="19241"/>
                  </a:cubicBezTo>
                  <a:cubicBezTo>
                    <a:pt x="26008" y="19241"/>
                    <a:pt x="26393" y="19119"/>
                    <a:pt x="26718" y="18858"/>
                  </a:cubicBezTo>
                  <a:cubicBezTo>
                    <a:pt x="27228" y="18470"/>
                    <a:pt x="27609" y="18306"/>
                    <a:pt x="27903" y="18306"/>
                  </a:cubicBezTo>
                  <a:cubicBezTo>
                    <a:pt x="28524" y="18306"/>
                    <a:pt x="28748" y="19042"/>
                    <a:pt x="28947" y="19946"/>
                  </a:cubicBezTo>
                  <a:cubicBezTo>
                    <a:pt x="28982" y="20223"/>
                    <a:pt x="28999" y="20499"/>
                    <a:pt x="28982" y="20776"/>
                  </a:cubicBezTo>
                  <a:cubicBezTo>
                    <a:pt x="28774" y="20551"/>
                    <a:pt x="28446" y="20396"/>
                    <a:pt x="28342" y="20119"/>
                  </a:cubicBezTo>
                  <a:cubicBezTo>
                    <a:pt x="28124" y="19474"/>
                    <a:pt x="27849" y="19234"/>
                    <a:pt x="27528" y="19234"/>
                  </a:cubicBezTo>
                  <a:cubicBezTo>
                    <a:pt x="27212" y="19234"/>
                    <a:pt x="26853" y="19465"/>
                    <a:pt x="26459" y="19774"/>
                  </a:cubicBezTo>
                  <a:cubicBezTo>
                    <a:pt x="25646" y="20379"/>
                    <a:pt x="25958" y="21260"/>
                    <a:pt x="26130" y="21899"/>
                  </a:cubicBezTo>
                  <a:cubicBezTo>
                    <a:pt x="26459" y="23092"/>
                    <a:pt x="25802" y="23420"/>
                    <a:pt x="24938" y="23627"/>
                  </a:cubicBezTo>
                  <a:cubicBezTo>
                    <a:pt x="23901" y="23852"/>
                    <a:pt x="23072" y="24267"/>
                    <a:pt x="22553" y="25269"/>
                  </a:cubicBezTo>
                  <a:cubicBezTo>
                    <a:pt x="22273" y="25790"/>
                    <a:pt x="21682" y="26043"/>
                    <a:pt x="21157" y="26043"/>
                  </a:cubicBezTo>
                  <a:cubicBezTo>
                    <a:pt x="21003" y="26043"/>
                    <a:pt x="20855" y="26021"/>
                    <a:pt x="20721" y="25978"/>
                  </a:cubicBezTo>
                  <a:cubicBezTo>
                    <a:pt x="20116" y="25788"/>
                    <a:pt x="20963" y="25390"/>
                    <a:pt x="20946" y="24993"/>
                  </a:cubicBezTo>
                  <a:cubicBezTo>
                    <a:pt x="20929" y="24543"/>
                    <a:pt x="20738" y="24129"/>
                    <a:pt x="20410" y="23835"/>
                  </a:cubicBezTo>
                  <a:cubicBezTo>
                    <a:pt x="19477" y="22798"/>
                    <a:pt x="18354" y="21709"/>
                    <a:pt x="18215" y="20327"/>
                  </a:cubicBezTo>
                  <a:cubicBezTo>
                    <a:pt x="18098" y="19205"/>
                    <a:pt x="17332" y="17921"/>
                    <a:pt x="16200" y="17921"/>
                  </a:cubicBezTo>
                  <a:cubicBezTo>
                    <a:pt x="16163" y="17921"/>
                    <a:pt x="16127" y="17922"/>
                    <a:pt x="16090" y="17925"/>
                  </a:cubicBezTo>
                  <a:cubicBezTo>
                    <a:pt x="15105" y="17976"/>
                    <a:pt x="14068" y="18391"/>
                    <a:pt x="13930" y="19221"/>
                  </a:cubicBezTo>
                  <a:cubicBezTo>
                    <a:pt x="13670" y="20430"/>
                    <a:pt x="14137" y="21709"/>
                    <a:pt x="15122" y="22470"/>
                  </a:cubicBezTo>
                  <a:cubicBezTo>
                    <a:pt x="15952" y="23109"/>
                    <a:pt x="15952" y="23161"/>
                    <a:pt x="15589" y="23489"/>
                  </a:cubicBezTo>
                  <a:cubicBezTo>
                    <a:pt x="14448" y="24526"/>
                    <a:pt x="14915" y="26116"/>
                    <a:pt x="14292" y="27377"/>
                  </a:cubicBezTo>
                  <a:cubicBezTo>
                    <a:pt x="14143" y="27687"/>
                    <a:pt x="14420" y="27822"/>
                    <a:pt x="14760" y="27822"/>
                  </a:cubicBezTo>
                  <a:cubicBezTo>
                    <a:pt x="14932" y="27822"/>
                    <a:pt x="15121" y="27787"/>
                    <a:pt x="15278" y="27723"/>
                  </a:cubicBezTo>
                  <a:cubicBezTo>
                    <a:pt x="16510" y="27249"/>
                    <a:pt x="17772" y="26919"/>
                    <a:pt x="19089" y="26919"/>
                  </a:cubicBezTo>
                  <a:cubicBezTo>
                    <a:pt x="19212" y="26919"/>
                    <a:pt x="19336" y="26922"/>
                    <a:pt x="19460" y="26928"/>
                  </a:cubicBezTo>
                  <a:lnTo>
                    <a:pt x="19874" y="26928"/>
                  </a:lnTo>
                  <a:cubicBezTo>
                    <a:pt x="19840" y="26997"/>
                    <a:pt x="19823" y="27136"/>
                    <a:pt x="19753" y="27153"/>
                  </a:cubicBezTo>
                  <a:cubicBezTo>
                    <a:pt x="18630" y="27585"/>
                    <a:pt x="17507" y="28138"/>
                    <a:pt x="16349" y="28414"/>
                  </a:cubicBezTo>
                  <a:cubicBezTo>
                    <a:pt x="15692" y="28570"/>
                    <a:pt x="14915" y="28432"/>
                    <a:pt x="14707" y="29209"/>
                  </a:cubicBezTo>
                  <a:cubicBezTo>
                    <a:pt x="14500" y="30004"/>
                    <a:pt x="15260" y="30194"/>
                    <a:pt x="15813" y="30505"/>
                  </a:cubicBezTo>
                  <a:cubicBezTo>
                    <a:pt x="17161" y="31318"/>
                    <a:pt x="17369" y="32493"/>
                    <a:pt x="16867" y="33910"/>
                  </a:cubicBezTo>
                  <a:cubicBezTo>
                    <a:pt x="16664" y="34503"/>
                    <a:pt x="16349" y="34660"/>
                    <a:pt x="15995" y="34660"/>
                  </a:cubicBezTo>
                  <a:cubicBezTo>
                    <a:pt x="15626" y="34660"/>
                    <a:pt x="15216" y="34489"/>
                    <a:pt x="14846" y="34463"/>
                  </a:cubicBezTo>
                  <a:cubicBezTo>
                    <a:pt x="13916" y="34396"/>
                    <a:pt x="12987" y="34203"/>
                    <a:pt x="12042" y="34203"/>
                  </a:cubicBezTo>
                  <a:cubicBezTo>
                    <a:pt x="12003" y="34203"/>
                    <a:pt x="11964" y="34203"/>
                    <a:pt x="11925" y="34204"/>
                  </a:cubicBezTo>
                  <a:cubicBezTo>
                    <a:pt x="10957" y="34221"/>
                    <a:pt x="9834" y="34446"/>
                    <a:pt x="9989" y="35759"/>
                  </a:cubicBezTo>
                  <a:cubicBezTo>
                    <a:pt x="10128" y="37072"/>
                    <a:pt x="9834" y="38196"/>
                    <a:pt x="9592" y="39440"/>
                  </a:cubicBezTo>
                  <a:cubicBezTo>
                    <a:pt x="9385" y="40425"/>
                    <a:pt x="8693" y="42136"/>
                    <a:pt x="10542" y="42464"/>
                  </a:cubicBezTo>
                  <a:cubicBezTo>
                    <a:pt x="12305" y="42758"/>
                    <a:pt x="12668" y="43173"/>
                    <a:pt x="11735" y="44693"/>
                  </a:cubicBezTo>
                  <a:cubicBezTo>
                    <a:pt x="11389" y="45298"/>
                    <a:pt x="10888" y="45817"/>
                    <a:pt x="10300" y="46180"/>
                  </a:cubicBezTo>
                  <a:cubicBezTo>
                    <a:pt x="9108" y="46871"/>
                    <a:pt x="8175" y="47752"/>
                    <a:pt x="8313" y="49342"/>
                  </a:cubicBezTo>
                  <a:cubicBezTo>
                    <a:pt x="8365" y="49964"/>
                    <a:pt x="8140" y="50707"/>
                    <a:pt x="7535" y="50967"/>
                  </a:cubicBezTo>
                  <a:cubicBezTo>
                    <a:pt x="5168" y="52021"/>
                    <a:pt x="3768" y="53991"/>
                    <a:pt x="2662" y="56168"/>
                  </a:cubicBezTo>
                  <a:cubicBezTo>
                    <a:pt x="1781" y="57931"/>
                    <a:pt x="122" y="59469"/>
                    <a:pt x="1279" y="61888"/>
                  </a:cubicBezTo>
                  <a:cubicBezTo>
                    <a:pt x="1936" y="63236"/>
                    <a:pt x="1573" y="64792"/>
                    <a:pt x="830" y="66209"/>
                  </a:cubicBezTo>
                  <a:cubicBezTo>
                    <a:pt x="1" y="67781"/>
                    <a:pt x="744" y="70477"/>
                    <a:pt x="2126" y="71687"/>
                  </a:cubicBezTo>
                  <a:cubicBezTo>
                    <a:pt x="2420" y="71946"/>
                    <a:pt x="2662" y="72240"/>
                    <a:pt x="2818" y="72586"/>
                  </a:cubicBezTo>
                  <a:cubicBezTo>
                    <a:pt x="4027" y="75040"/>
                    <a:pt x="5462" y="77303"/>
                    <a:pt x="7881" y="78755"/>
                  </a:cubicBezTo>
                  <a:cubicBezTo>
                    <a:pt x="8455" y="79100"/>
                    <a:pt x="9053" y="79742"/>
                    <a:pt x="9645" y="79742"/>
                  </a:cubicBezTo>
                  <a:cubicBezTo>
                    <a:pt x="9766" y="79742"/>
                    <a:pt x="9887" y="79715"/>
                    <a:pt x="10007" y="79654"/>
                  </a:cubicBezTo>
                  <a:cubicBezTo>
                    <a:pt x="12824" y="78254"/>
                    <a:pt x="16142" y="79844"/>
                    <a:pt x="18889" y="77874"/>
                  </a:cubicBezTo>
                  <a:cubicBezTo>
                    <a:pt x="19326" y="77562"/>
                    <a:pt x="19938" y="77352"/>
                    <a:pt x="20558" y="77352"/>
                  </a:cubicBezTo>
                  <a:cubicBezTo>
                    <a:pt x="21313" y="77352"/>
                    <a:pt x="22079" y="77663"/>
                    <a:pt x="22553" y="78479"/>
                  </a:cubicBezTo>
                  <a:cubicBezTo>
                    <a:pt x="23034" y="79313"/>
                    <a:pt x="23538" y="79650"/>
                    <a:pt x="24283" y="79650"/>
                  </a:cubicBezTo>
                  <a:cubicBezTo>
                    <a:pt x="24448" y="79650"/>
                    <a:pt x="24626" y="79633"/>
                    <a:pt x="24817" y="79602"/>
                  </a:cubicBezTo>
                  <a:cubicBezTo>
                    <a:pt x="24994" y="79574"/>
                    <a:pt x="25161" y="79561"/>
                    <a:pt x="25317" y="79561"/>
                  </a:cubicBezTo>
                  <a:cubicBezTo>
                    <a:pt x="26715" y="79561"/>
                    <a:pt x="27271" y="80640"/>
                    <a:pt x="26960" y="82194"/>
                  </a:cubicBezTo>
                  <a:cubicBezTo>
                    <a:pt x="26683" y="83611"/>
                    <a:pt x="25750" y="85218"/>
                    <a:pt x="26545" y="86480"/>
                  </a:cubicBezTo>
                  <a:cubicBezTo>
                    <a:pt x="27461" y="87966"/>
                    <a:pt x="28515" y="89400"/>
                    <a:pt x="29206" y="90973"/>
                  </a:cubicBezTo>
                  <a:cubicBezTo>
                    <a:pt x="30416" y="93721"/>
                    <a:pt x="31298" y="96641"/>
                    <a:pt x="29777" y="99631"/>
                  </a:cubicBezTo>
                  <a:cubicBezTo>
                    <a:pt x="28809" y="101515"/>
                    <a:pt x="28619" y="103502"/>
                    <a:pt x="29535" y="105369"/>
                  </a:cubicBezTo>
                  <a:cubicBezTo>
                    <a:pt x="30503" y="107321"/>
                    <a:pt x="31228" y="109274"/>
                    <a:pt x="31488" y="111469"/>
                  </a:cubicBezTo>
                  <a:cubicBezTo>
                    <a:pt x="31712" y="113456"/>
                    <a:pt x="31695" y="115599"/>
                    <a:pt x="33371" y="117172"/>
                  </a:cubicBezTo>
                  <a:cubicBezTo>
                    <a:pt x="34322" y="118088"/>
                    <a:pt x="34581" y="119436"/>
                    <a:pt x="35013" y="120645"/>
                  </a:cubicBezTo>
                  <a:cubicBezTo>
                    <a:pt x="35393" y="121717"/>
                    <a:pt x="34546" y="123065"/>
                    <a:pt x="35843" y="123998"/>
                  </a:cubicBezTo>
                  <a:cubicBezTo>
                    <a:pt x="36206" y="124270"/>
                    <a:pt x="36549" y="124368"/>
                    <a:pt x="36881" y="124368"/>
                  </a:cubicBezTo>
                  <a:cubicBezTo>
                    <a:pt x="37735" y="124368"/>
                    <a:pt x="38515" y="123721"/>
                    <a:pt x="39372" y="123721"/>
                  </a:cubicBezTo>
                  <a:cubicBezTo>
                    <a:pt x="39388" y="123721"/>
                    <a:pt x="39404" y="123721"/>
                    <a:pt x="39420" y="123721"/>
                  </a:cubicBezTo>
                  <a:cubicBezTo>
                    <a:pt x="39526" y="123724"/>
                    <a:pt x="39630" y="123725"/>
                    <a:pt x="39734" y="123725"/>
                  </a:cubicBezTo>
                  <a:cubicBezTo>
                    <a:pt x="44937" y="123725"/>
                    <a:pt x="47636" y="120353"/>
                    <a:pt x="49754" y="116100"/>
                  </a:cubicBezTo>
                  <a:cubicBezTo>
                    <a:pt x="50186" y="115236"/>
                    <a:pt x="49720" y="113957"/>
                    <a:pt x="50826" y="113508"/>
                  </a:cubicBezTo>
                  <a:cubicBezTo>
                    <a:pt x="52761" y="112713"/>
                    <a:pt x="53193" y="111175"/>
                    <a:pt x="52692" y="109499"/>
                  </a:cubicBezTo>
                  <a:cubicBezTo>
                    <a:pt x="51949" y="107028"/>
                    <a:pt x="53297" y="106112"/>
                    <a:pt x="55181" y="105282"/>
                  </a:cubicBezTo>
                  <a:cubicBezTo>
                    <a:pt x="57773" y="104107"/>
                    <a:pt x="59449" y="98370"/>
                    <a:pt x="57963" y="96071"/>
                  </a:cubicBezTo>
                  <a:cubicBezTo>
                    <a:pt x="56770" y="94239"/>
                    <a:pt x="57099" y="92217"/>
                    <a:pt x="57444" y="90316"/>
                  </a:cubicBezTo>
                  <a:cubicBezTo>
                    <a:pt x="57911" y="87621"/>
                    <a:pt x="59933" y="85823"/>
                    <a:pt x="61851" y="84164"/>
                  </a:cubicBezTo>
                  <a:cubicBezTo>
                    <a:pt x="65601" y="80915"/>
                    <a:pt x="68055" y="76992"/>
                    <a:pt x="69109" y="72171"/>
                  </a:cubicBezTo>
                  <a:cubicBezTo>
                    <a:pt x="69271" y="71459"/>
                    <a:pt x="69266" y="70656"/>
                    <a:pt x="68371" y="70656"/>
                  </a:cubicBezTo>
                  <a:cubicBezTo>
                    <a:pt x="68311" y="70656"/>
                    <a:pt x="68246" y="70660"/>
                    <a:pt x="68176" y="70667"/>
                  </a:cubicBezTo>
                  <a:cubicBezTo>
                    <a:pt x="67157" y="70788"/>
                    <a:pt x="66154" y="71151"/>
                    <a:pt x="65152" y="71462"/>
                  </a:cubicBezTo>
                  <a:cubicBezTo>
                    <a:pt x="63960" y="71826"/>
                    <a:pt x="63201" y="72060"/>
                    <a:pt x="62664" y="72060"/>
                  </a:cubicBezTo>
                  <a:cubicBezTo>
                    <a:pt x="61727" y="72060"/>
                    <a:pt x="61469" y="71346"/>
                    <a:pt x="60772" y="69363"/>
                  </a:cubicBezTo>
                  <a:lnTo>
                    <a:pt x="60772" y="69363"/>
                  </a:lnTo>
                  <a:cubicBezTo>
                    <a:pt x="61180" y="69747"/>
                    <a:pt x="61467" y="70422"/>
                    <a:pt x="62074" y="70422"/>
                  </a:cubicBezTo>
                  <a:cubicBezTo>
                    <a:pt x="62180" y="70422"/>
                    <a:pt x="62295" y="70402"/>
                    <a:pt x="62422" y="70356"/>
                  </a:cubicBezTo>
                  <a:cubicBezTo>
                    <a:pt x="63925" y="69769"/>
                    <a:pt x="65359" y="68957"/>
                    <a:pt x="66897" y="68455"/>
                  </a:cubicBezTo>
                  <a:cubicBezTo>
                    <a:pt x="68660" y="67868"/>
                    <a:pt x="69732" y="66209"/>
                    <a:pt x="71391" y="65639"/>
                  </a:cubicBezTo>
                  <a:cubicBezTo>
                    <a:pt x="73706" y="64844"/>
                    <a:pt x="76713" y="61716"/>
                    <a:pt x="76852" y="59383"/>
                  </a:cubicBezTo>
                  <a:cubicBezTo>
                    <a:pt x="76834" y="59072"/>
                    <a:pt x="76713" y="58778"/>
                    <a:pt x="76506" y="58553"/>
                  </a:cubicBezTo>
                  <a:cubicBezTo>
                    <a:pt x="75918" y="57810"/>
                    <a:pt x="75279" y="57153"/>
                    <a:pt x="74294" y="56894"/>
                  </a:cubicBezTo>
                  <a:cubicBezTo>
                    <a:pt x="73724" y="56739"/>
                    <a:pt x="73378" y="56151"/>
                    <a:pt x="73516" y="55581"/>
                  </a:cubicBezTo>
                  <a:cubicBezTo>
                    <a:pt x="73547" y="55481"/>
                    <a:pt x="73596" y="55443"/>
                    <a:pt x="73658" y="55443"/>
                  </a:cubicBezTo>
                  <a:cubicBezTo>
                    <a:pt x="73842" y="55443"/>
                    <a:pt x="74139" y="55775"/>
                    <a:pt x="74398" y="55788"/>
                  </a:cubicBezTo>
                  <a:cubicBezTo>
                    <a:pt x="75366" y="55855"/>
                    <a:pt x="76333" y="56083"/>
                    <a:pt x="77301" y="56083"/>
                  </a:cubicBezTo>
                  <a:cubicBezTo>
                    <a:pt x="77336" y="56083"/>
                    <a:pt x="77370" y="56083"/>
                    <a:pt x="77405" y="56082"/>
                  </a:cubicBezTo>
                  <a:cubicBezTo>
                    <a:pt x="77727" y="56077"/>
                    <a:pt x="78047" y="56073"/>
                    <a:pt x="78365" y="56073"/>
                  </a:cubicBezTo>
                  <a:cubicBezTo>
                    <a:pt x="81373" y="56073"/>
                    <a:pt x="84145" y="56432"/>
                    <a:pt x="85786" y="59746"/>
                  </a:cubicBezTo>
                  <a:cubicBezTo>
                    <a:pt x="86136" y="60461"/>
                    <a:pt x="86996" y="61297"/>
                    <a:pt x="88011" y="61297"/>
                  </a:cubicBezTo>
                  <a:cubicBezTo>
                    <a:pt x="88148" y="61297"/>
                    <a:pt x="88288" y="61282"/>
                    <a:pt x="88430" y="61249"/>
                  </a:cubicBezTo>
                  <a:cubicBezTo>
                    <a:pt x="88585" y="61214"/>
                    <a:pt x="88707" y="61197"/>
                    <a:pt x="88805" y="61197"/>
                  </a:cubicBezTo>
                  <a:cubicBezTo>
                    <a:pt x="89186" y="61197"/>
                    <a:pt x="89184" y="61451"/>
                    <a:pt x="89225" y="61837"/>
                  </a:cubicBezTo>
                  <a:cubicBezTo>
                    <a:pt x="89830" y="66554"/>
                    <a:pt x="91990" y="70685"/>
                    <a:pt x="94133" y="74832"/>
                  </a:cubicBezTo>
                  <a:cubicBezTo>
                    <a:pt x="94475" y="75487"/>
                    <a:pt x="94875" y="75911"/>
                    <a:pt x="95290" y="75911"/>
                  </a:cubicBezTo>
                  <a:cubicBezTo>
                    <a:pt x="95652" y="75911"/>
                    <a:pt x="96025" y="75588"/>
                    <a:pt x="96380" y="74815"/>
                  </a:cubicBezTo>
                  <a:cubicBezTo>
                    <a:pt x="96622" y="74297"/>
                    <a:pt x="97036" y="73847"/>
                    <a:pt x="97382" y="73381"/>
                  </a:cubicBezTo>
                  <a:lnTo>
                    <a:pt x="97538" y="73225"/>
                  </a:lnTo>
                  <a:cubicBezTo>
                    <a:pt x="98212" y="71618"/>
                    <a:pt x="98056" y="69993"/>
                    <a:pt x="97831" y="68317"/>
                  </a:cubicBezTo>
                  <a:cubicBezTo>
                    <a:pt x="97762" y="67833"/>
                    <a:pt x="97589" y="67211"/>
                    <a:pt x="98194" y="67073"/>
                  </a:cubicBezTo>
                  <a:cubicBezTo>
                    <a:pt x="99784" y="66693"/>
                    <a:pt x="100268" y="65258"/>
                    <a:pt x="101149" y="64187"/>
                  </a:cubicBezTo>
                  <a:cubicBezTo>
                    <a:pt x="102117" y="63029"/>
                    <a:pt x="103137" y="61629"/>
                    <a:pt x="104243" y="60903"/>
                  </a:cubicBezTo>
                  <a:cubicBezTo>
                    <a:pt x="104825" y="60515"/>
                    <a:pt x="105739" y="59942"/>
                    <a:pt x="106690" y="59942"/>
                  </a:cubicBezTo>
                  <a:cubicBezTo>
                    <a:pt x="107432" y="59942"/>
                    <a:pt x="108196" y="60292"/>
                    <a:pt x="108840" y="61353"/>
                  </a:cubicBezTo>
                  <a:cubicBezTo>
                    <a:pt x="109600" y="62632"/>
                    <a:pt x="110965" y="63565"/>
                    <a:pt x="111017" y="65258"/>
                  </a:cubicBezTo>
                  <a:cubicBezTo>
                    <a:pt x="111034" y="65777"/>
                    <a:pt x="110793" y="66433"/>
                    <a:pt x="111536" y="66693"/>
                  </a:cubicBezTo>
                  <a:cubicBezTo>
                    <a:pt x="111822" y="66788"/>
                    <a:pt x="112112" y="66862"/>
                    <a:pt x="112391" y="66862"/>
                  </a:cubicBezTo>
                  <a:cubicBezTo>
                    <a:pt x="112769" y="66862"/>
                    <a:pt x="113129" y="66727"/>
                    <a:pt x="113437" y="66330"/>
                  </a:cubicBezTo>
                  <a:cubicBezTo>
                    <a:pt x="113540" y="66205"/>
                    <a:pt x="113700" y="66031"/>
                    <a:pt x="113856" y="66031"/>
                  </a:cubicBezTo>
                  <a:cubicBezTo>
                    <a:pt x="113960" y="66031"/>
                    <a:pt x="114062" y="66109"/>
                    <a:pt x="114145" y="66330"/>
                  </a:cubicBezTo>
                  <a:cubicBezTo>
                    <a:pt x="114543" y="67470"/>
                    <a:pt x="114802" y="68663"/>
                    <a:pt x="115286" y="69769"/>
                  </a:cubicBezTo>
                  <a:cubicBezTo>
                    <a:pt x="116271" y="72033"/>
                    <a:pt x="114940" y="74677"/>
                    <a:pt x="116858" y="76871"/>
                  </a:cubicBezTo>
                  <a:cubicBezTo>
                    <a:pt x="118241" y="78461"/>
                    <a:pt x="118362" y="80915"/>
                    <a:pt x="119900" y="82540"/>
                  </a:cubicBezTo>
                  <a:cubicBezTo>
                    <a:pt x="120401" y="82799"/>
                    <a:pt x="120885" y="83058"/>
                    <a:pt x="121386" y="83300"/>
                  </a:cubicBezTo>
                  <a:cubicBezTo>
                    <a:pt x="121538" y="83368"/>
                    <a:pt x="121699" y="83403"/>
                    <a:pt x="121846" y="83403"/>
                  </a:cubicBezTo>
                  <a:cubicBezTo>
                    <a:pt x="122184" y="83403"/>
                    <a:pt x="122445" y="83219"/>
                    <a:pt x="122337" y="82834"/>
                  </a:cubicBezTo>
                  <a:cubicBezTo>
                    <a:pt x="121818" y="80915"/>
                    <a:pt x="121991" y="78790"/>
                    <a:pt x="119969" y="77355"/>
                  </a:cubicBezTo>
                  <a:cubicBezTo>
                    <a:pt x="118414" y="76249"/>
                    <a:pt x="117239" y="74521"/>
                    <a:pt x="117463" y="72378"/>
                  </a:cubicBezTo>
                  <a:cubicBezTo>
                    <a:pt x="117528" y="71821"/>
                    <a:pt x="116912" y="70437"/>
                    <a:pt x="117695" y="70437"/>
                  </a:cubicBezTo>
                  <a:cubicBezTo>
                    <a:pt x="117955" y="70437"/>
                    <a:pt x="118371" y="70590"/>
                    <a:pt x="119019" y="70979"/>
                  </a:cubicBezTo>
                  <a:cubicBezTo>
                    <a:pt x="120194" y="71704"/>
                    <a:pt x="121386" y="72655"/>
                    <a:pt x="121749" y="73605"/>
                  </a:cubicBezTo>
                  <a:cubicBezTo>
                    <a:pt x="122096" y="74553"/>
                    <a:pt x="122434" y="74868"/>
                    <a:pt x="122776" y="74868"/>
                  </a:cubicBezTo>
                  <a:cubicBezTo>
                    <a:pt x="123251" y="74868"/>
                    <a:pt x="123732" y="74261"/>
                    <a:pt x="124255" y="73899"/>
                  </a:cubicBezTo>
                  <a:cubicBezTo>
                    <a:pt x="124531" y="73709"/>
                    <a:pt x="124721" y="73363"/>
                    <a:pt x="125015" y="73208"/>
                  </a:cubicBezTo>
                  <a:cubicBezTo>
                    <a:pt x="126743" y="72292"/>
                    <a:pt x="127210" y="70961"/>
                    <a:pt x="126743" y="69043"/>
                  </a:cubicBezTo>
                  <a:cubicBezTo>
                    <a:pt x="126294" y="67159"/>
                    <a:pt x="125292" y="65725"/>
                    <a:pt x="123892" y="64533"/>
                  </a:cubicBezTo>
                  <a:cubicBezTo>
                    <a:pt x="122596" y="63409"/>
                    <a:pt x="122285" y="62459"/>
                    <a:pt x="123546" y="61059"/>
                  </a:cubicBezTo>
                  <a:cubicBezTo>
                    <a:pt x="123952" y="60621"/>
                    <a:pt x="124332" y="60388"/>
                    <a:pt x="124705" y="60388"/>
                  </a:cubicBezTo>
                  <a:cubicBezTo>
                    <a:pt x="124936" y="60388"/>
                    <a:pt x="125164" y="60477"/>
                    <a:pt x="125395" y="60661"/>
                  </a:cubicBezTo>
                  <a:cubicBezTo>
                    <a:pt x="126000" y="61145"/>
                    <a:pt x="125810" y="61750"/>
                    <a:pt x="125119" y="62234"/>
                  </a:cubicBezTo>
                  <a:cubicBezTo>
                    <a:pt x="124618" y="62580"/>
                    <a:pt x="124445" y="63219"/>
                    <a:pt x="125050" y="63651"/>
                  </a:cubicBezTo>
                  <a:cubicBezTo>
                    <a:pt x="125442" y="63952"/>
                    <a:pt x="125858" y="64171"/>
                    <a:pt x="126268" y="64171"/>
                  </a:cubicBezTo>
                  <a:cubicBezTo>
                    <a:pt x="126635" y="64171"/>
                    <a:pt x="126996" y="63996"/>
                    <a:pt x="127331" y="63547"/>
                  </a:cubicBezTo>
                  <a:cubicBezTo>
                    <a:pt x="127694" y="63046"/>
                    <a:pt x="128247" y="62407"/>
                    <a:pt x="127469" y="61940"/>
                  </a:cubicBezTo>
                  <a:cubicBezTo>
                    <a:pt x="126398" y="61318"/>
                    <a:pt x="127037" y="61042"/>
                    <a:pt x="127590" y="60696"/>
                  </a:cubicBezTo>
                  <a:cubicBezTo>
                    <a:pt x="130061" y="59210"/>
                    <a:pt x="133449" y="59106"/>
                    <a:pt x="134693" y="55788"/>
                  </a:cubicBezTo>
                  <a:cubicBezTo>
                    <a:pt x="135298" y="54146"/>
                    <a:pt x="136093" y="52591"/>
                    <a:pt x="135851" y="50725"/>
                  </a:cubicBezTo>
                  <a:cubicBezTo>
                    <a:pt x="135522" y="48288"/>
                    <a:pt x="133932" y="46629"/>
                    <a:pt x="132498" y="44918"/>
                  </a:cubicBezTo>
                  <a:cubicBezTo>
                    <a:pt x="131772" y="44054"/>
                    <a:pt x="131859" y="43622"/>
                    <a:pt x="132775" y="43173"/>
                  </a:cubicBezTo>
                  <a:cubicBezTo>
                    <a:pt x="133120" y="43017"/>
                    <a:pt x="133397" y="42793"/>
                    <a:pt x="133362" y="42378"/>
                  </a:cubicBezTo>
                  <a:cubicBezTo>
                    <a:pt x="133345" y="41980"/>
                    <a:pt x="133051" y="41635"/>
                    <a:pt x="132671" y="41548"/>
                  </a:cubicBezTo>
                  <a:cubicBezTo>
                    <a:pt x="132227" y="41462"/>
                    <a:pt x="131713" y="41297"/>
                    <a:pt x="131292" y="41297"/>
                  </a:cubicBezTo>
                  <a:cubicBezTo>
                    <a:pt x="131122" y="41297"/>
                    <a:pt x="130968" y="41323"/>
                    <a:pt x="130839" y="41393"/>
                  </a:cubicBezTo>
                  <a:cubicBezTo>
                    <a:pt x="130667" y="41486"/>
                    <a:pt x="130517" y="41524"/>
                    <a:pt x="130385" y="41524"/>
                  </a:cubicBezTo>
                  <a:cubicBezTo>
                    <a:pt x="129751" y="41524"/>
                    <a:pt x="129496" y="40648"/>
                    <a:pt x="128935" y="40648"/>
                  </a:cubicBezTo>
                  <a:cubicBezTo>
                    <a:pt x="128871" y="40648"/>
                    <a:pt x="128804" y="40659"/>
                    <a:pt x="128731" y="40684"/>
                  </a:cubicBezTo>
                  <a:cubicBezTo>
                    <a:pt x="129025" y="40425"/>
                    <a:pt x="129336" y="40166"/>
                    <a:pt x="129612" y="39889"/>
                  </a:cubicBezTo>
                  <a:cubicBezTo>
                    <a:pt x="129699" y="39786"/>
                    <a:pt x="129768" y="39647"/>
                    <a:pt x="129802" y="39509"/>
                  </a:cubicBezTo>
                  <a:cubicBezTo>
                    <a:pt x="129896" y="39229"/>
                    <a:pt x="130059" y="38963"/>
                    <a:pt x="130355" y="38963"/>
                  </a:cubicBezTo>
                  <a:cubicBezTo>
                    <a:pt x="130388" y="38963"/>
                    <a:pt x="130423" y="38966"/>
                    <a:pt x="130459" y="38973"/>
                  </a:cubicBezTo>
                  <a:cubicBezTo>
                    <a:pt x="130822" y="39025"/>
                    <a:pt x="130718" y="39405"/>
                    <a:pt x="130753" y="39665"/>
                  </a:cubicBezTo>
                  <a:cubicBezTo>
                    <a:pt x="130885" y="40368"/>
                    <a:pt x="131150" y="40680"/>
                    <a:pt x="131522" y="40680"/>
                  </a:cubicBezTo>
                  <a:cubicBezTo>
                    <a:pt x="131781" y="40680"/>
                    <a:pt x="132092" y="40529"/>
                    <a:pt x="132446" y="40252"/>
                  </a:cubicBezTo>
                  <a:cubicBezTo>
                    <a:pt x="132816" y="39963"/>
                    <a:pt x="133198" y="39825"/>
                    <a:pt x="133552" y="39825"/>
                  </a:cubicBezTo>
                  <a:cubicBezTo>
                    <a:pt x="134190" y="39825"/>
                    <a:pt x="134735" y="40276"/>
                    <a:pt x="134935" y="41099"/>
                  </a:cubicBezTo>
                  <a:cubicBezTo>
                    <a:pt x="135004" y="41410"/>
                    <a:pt x="135246" y="41911"/>
                    <a:pt x="135436" y="41928"/>
                  </a:cubicBezTo>
                  <a:cubicBezTo>
                    <a:pt x="136836" y="42067"/>
                    <a:pt x="137130" y="43259"/>
                    <a:pt x="137441" y="44192"/>
                  </a:cubicBezTo>
                  <a:cubicBezTo>
                    <a:pt x="137757" y="45176"/>
                    <a:pt x="138205" y="45491"/>
                    <a:pt x="138710" y="45491"/>
                  </a:cubicBezTo>
                  <a:cubicBezTo>
                    <a:pt x="139226" y="45491"/>
                    <a:pt x="139803" y="45163"/>
                    <a:pt x="140361" y="44884"/>
                  </a:cubicBezTo>
                  <a:cubicBezTo>
                    <a:pt x="141813" y="44175"/>
                    <a:pt x="140586" y="43363"/>
                    <a:pt x="140327" y="42654"/>
                  </a:cubicBezTo>
                  <a:cubicBezTo>
                    <a:pt x="140188" y="42188"/>
                    <a:pt x="139739" y="41773"/>
                    <a:pt x="139324" y="41479"/>
                  </a:cubicBezTo>
                  <a:cubicBezTo>
                    <a:pt x="137717" y="40356"/>
                    <a:pt x="137648" y="38921"/>
                    <a:pt x="138305" y="37245"/>
                  </a:cubicBezTo>
                  <a:cubicBezTo>
                    <a:pt x="138533" y="36644"/>
                    <a:pt x="138753" y="36160"/>
                    <a:pt x="139216" y="36160"/>
                  </a:cubicBezTo>
                  <a:cubicBezTo>
                    <a:pt x="139418" y="36160"/>
                    <a:pt x="139666" y="36252"/>
                    <a:pt x="139981" y="36468"/>
                  </a:cubicBezTo>
                  <a:cubicBezTo>
                    <a:pt x="140121" y="36569"/>
                    <a:pt x="140268" y="36617"/>
                    <a:pt x="140413" y="36617"/>
                  </a:cubicBezTo>
                  <a:cubicBezTo>
                    <a:pt x="140661" y="36617"/>
                    <a:pt x="140902" y="36477"/>
                    <a:pt x="141087" y="36226"/>
                  </a:cubicBezTo>
                  <a:cubicBezTo>
                    <a:pt x="142573" y="34255"/>
                    <a:pt x="142850" y="29797"/>
                    <a:pt x="141640" y="27706"/>
                  </a:cubicBezTo>
                  <a:cubicBezTo>
                    <a:pt x="141485" y="27447"/>
                    <a:pt x="141104" y="27187"/>
                    <a:pt x="141398" y="26807"/>
                  </a:cubicBezTo>
                  <a:lnTo>
                    <a:pt x="141398" y="26807"/>
                  </a:lnTo>
                  <a:cubicBezTo>
                    <a:pt x="141623" y="26997"/>
                    <a:pt x="141917" y="27153"/>
                    <a:pt x="142072" y="27395"/>
                  </a:cubicBezTo>
                  <a:cubicBezTo>
                    <a:pt x="142988" y="28812"/>
                    <a:pt x="143869" y="30229"/>
                    <a:pt x="144733" y="31663"/>
                  </a:cubicBezTo>
                  <a:cubicBezTo>
                    <a:pt x="144984" y="32062"/>
                    <a:pt x="145261" y="32460"/>
                    <a:pt x="145713" y="32460"/>
                  </a:cubicBezTo>
                  <a:cubicBezTo>
                    <a:pt x="145790" y="32460"/>
                    <a:pt x="145872" y="32449"/>
                    <a:pt x="145960" y="32424"/>
                  </a:cubicBezTo>
                  <a:cubicBezTo>
                    <a:pt x="146323" y="32320"/>
                    <a:pt x="146825" y="32043"/>
                    <a:pt x="146928" y="31750"/>
                  </a:cubicBezTo>
                  <a:cubicBezTo>
                    <a:pt x="147118" y="31197"/>
                    <a:pt x="146496" y="30972"/>
                    <a:pt x="146151" y="30644"/>
                  </a:cubicBezTo>
                  <a:cubicBezTo>
                    <a:pt x="145805" y="30298"/>
                    <a:pt x="144889" y="29935"/>
                    <a:pt x="145511" y="29348"/>
                  </a:cubicBezTo>
                  <a:cubicBezTo>
                    <a:pt x="146220" y="28674"/>
                    <a:pt x="145701" y="28363"/>
                    <a:pt x="145373" y="27982"/>
                  </a:cubicBezTo>
                  <a:cubicBezTo>
                    <a:pt x="144924" y="27464"/>
                    <a:pt x="144353" y="27049"/>
                    <a:pt x="143904" y="26513"/>
                  </a:cubicBezTo>
                  <a:cubicBezTo>
                    <a:pt x="142452" y="24803"/>
                    <a:pt x="140309" y="24008"/>
                    <a:pt x="138927" y="23455"/>
                  </a:cubicBezTo>
                  <a:cubicBezTo>
                    <a:pt x="137233" y="22781"/>
                    <a:pt x="135350" y="23368"/>
                    <a:pt x="133794" y="22349"/>
                  </a:cubicBezTo>
                  <a:cubicBezTo>
                    <a:pt x="133621" y="22228"/>
                    <a:pt x="133120" y="22141"/>
                    <a:pt x="133379" y="21934"/>
                  </a:cubicBezTo>
                  <a:cubicBezTo>
                    <a:pt x="134416" y="21156"/>
                    <a:pt x="134192" y="19843"/>
                    <a:pt x="134814" y="18910"/>
                  </a:cubicBezTo>
                  <a:cubicBezTo>
                    <a:pt x="135183" y="18357"/>
                    <a:pt x="137525" y="17996"/>
                    <a:pt x="139389" y="17996"/>
                  </a:cubicBezTo>
                  <a:cubicBezTo>
                    <a:pt x="140321" y="17996"/>
                    <a:pt x="141133" y="18086"/>
                    <a:pt x="141519" y="18287"/>
                  </a:cubicBezTo>
                  <a:cubicBezTo>
                    <a:pt x="141913" y="18491"/>
                    <a:pt x="142318" y="18567"/>
                    <a:pt x="142722" y="18567"/>
                  </a:cubicBezTo>
                  <a:cubicBezTo>
                    <a:pt x="143310" y="18567"/>
                    <a:pt x="143896" y="18407"/>
                    <a:pt x="144440" y="18253"/>
                  </a:cubicBezTo>
                  <a:cubicBezTo>
                    <a:pt x="145183" y="18028"/>
                    <a:pt x="144301" y="17320"/>
                    <a:pt x="144440" y="16905"/>
                  </a:cubicBezTo>
                  <a:cubicBezTo>
                    <a:pt x="144595" y="16473"/>
                    <a:pt x="144232" y="15764"/>
                    <a:pt x="144803" y="15626"/>
                  </a:cubicBezTo>
                  <a:cubicBezTo>
                    <a:pt x="144894" y="15602"/>
                    <a:pt x="144986" y="15590"/>
                    <a:pt x="145078" y="15590"/>
                  </a:cubicBezTo>
                  <a:cubicBezTo>
                    <a:pt x="145503" y="15590"/>
                    <a:pt x="145922" y="15838"/>
                    <a:pt x="146306" y="16179"/>
                  </a:cubicBezTo>
                  <a:cubicBezTo>
                    <a:pt x="146709" y="16532"/>
                    <a:pt x="147171" y="16997"/>
                    <a:pt x="147617" y="16997"/>
                  </a:cubicBezTo>
                  <a:cubicBezTo>
                    <a:pt x="147935" y="16997"/>
                    <a:pt x="148244" y="16760"/>
                    <a:pt x="148518" y="16075"/>
                  </a:cubicBezTo>
                  <a:cubicBezTo>
                    <a:pt x="148584" y="15900"/>
                    <a:pt x="148692" y="15801"/>
                    <a:pt x="148828" y="15801"/>
                  </a:cubicBezTo>
                  <a:cubicBezTo>
                    <a:pt x="148906" y="15801"/>
                    <a:pt x="148994" y="15833"/>
                    <a:pt x="149088" y="15903"/>
                  </a:cubicBezTo>
                  <a:cubicBezTo>
                    <a:pt x="149348" y="16110"/>
                    <a:pt x="149348" y="16335"/>
                    <a:pt x="149192" y="16646"/>
                  </a:cubicBezTo>
                  <a:cubicBezTo>
                    <a:pt x="148743" y="17596"/>
                    <a:pt x="147965" y="18547"/>
                    <a:pt x="147965" y="19497"/>
                  </a:cubicBezTo>
                  <a:cubicBezTo>
                    <a:pt x="147931" y="21122"/>
                    <a:pt x="148708" y="22677"/>
                    <a:pt x="150022" y="23627"/>
                  </a:cubicBezTo>
                  <a:cubicBezTo>
                    <a:pt x="151231" y="24561"/>
                    <a:pt x="152631" y="25269"/>
                    <a:pt x="153582" y="26513"/>
                  </a:cubicBezTo>
                  <a:cubicBezTo>
                    <a:pt x="153835" y="26852"/>
                    <a:pt x="154112" y="27339"/>
                    <a:pt x="154580" y="27339"/>
                  </a:cubicBezTo>
                  <a:cubicBezTo>
                    <a:pt x="154686" y="27339"/>
                    <a:pt x="154802" y="27314"/>
                    <a:pt x="154930" y="27257"/>
                  </a:cubicBezTo>
                  <a:cubicBezTo>
                    <a:pt x="155621" y="26928"/>
                    <a:pt x="155673" y="26271"/>
                    <a:pt x="155604" y="25615"/>
                  </a:cubicBezTo>
                  <a:cubicBezTo>
                    <a:pt x="155448" y="24025"/>
                    <a:pt x="155863" y="22435"/>
                    <a:pt x="154739" y="20845"/>
                  </a:cubicBezTo>
                  <a:cubicBezTo>
                    <a:pt x="154065" y="19877"/>
                    <a:pt x="153772" y="18823"/>
                    <a:pt x="152406" y="18737"/>
                  </a:cubicBezTo>
                  <a:cubicBezTo>
                    <a:pt x="152044" y="18720"/>
                    <a:pt x="151940" y="18478"/>
                    <a:pt x="151888" y="18201"/>
                  </a:cubicBezTo>
                  <a:cubicBezTo>
                    <a:pt x="151820" y="17931"/>
                    <a:pt x="151918" y="17578"/>
                    <a:pt x="152229" y="17578"/>
                  </a:cubicBezTo>
                  <a:cubicBezTo>
                    <a:pt x="152236" y="17578"/>
                    <a:pt x="152243" y="17579"/>
                    <a:pt x="152251" y="17579"/>
                  </a:cubicBezTo>
                  <a:cubicBezTo>
                    <a:pt x="152284" y="17581"/>
                    <a:pt x="152317" y="17582"/>
                    <a:pt x="152350" y="17582"/>
                  </a:cubicBezTo>
                  <a:cubicBezTo>
                    <a:pt x="153000" y="17582"/>
                    <a:pt x="153628" y="17254"/>
                    <a:pt x="154277" y="17254"/>
                  </a:cubicBezTo>
                  <a:cubicBezTo>
                    <a:pt x="154558" y="17254"/>
                    <a:pt x="154844" y="17316"/>
                    <a:pt x="155137" y="17493"/>
                  </a:cubicBezTo>
                  <a:cubicBezTo>
                    <a:pt x="155393" y="17649"/>
                    <a:pt x="155627" y="17726"/>
                    <a:pt x="155836" y="17726"/>
                  </a:cubicBezTo>
                  <a:cubicBezTo>
                    <a:pt x="156249" y="17726"/>
                    <a:pt x="156566" y="17427"/>
                    <a:pt x="156761" y="16853"/>
                  </a:cubicBezTo>
                  <a:cubicBezTo>
                    <a:pt x="157072" y="15920"/>
                    <a:pt x="157954" y="15505"/>
                    <a:pt x="158662" y="15039"/>
                  </a:cubicBezTo>
                  <a:cubicBezTo>
                    <a:pt x="158771" y="14969"/>
                    <a:pt x="158912" y="14953"/>
                    <a:pt x="159064" y="14953"/>
                  </a:cubicBezTo>
                  <a:cubicBezTo>
                    <a:pt x="159192" y="14953"/>
                    <a:pt x="159327" y="14964"/>
                    <a:pt x="159458" y="14964"/>
                  </a:cubicBezTo>
                  <a:cubicBezTo>
                    <a:pt x="159792" y="14964"/>
                    <a:pt x="160100" y="14892"/>
                    <a:pt x="160183" y="14382"/>
                  </a:cubicBezTo>
                  <a:cubicBezTo>
                    <a:pt x="160304" y="13501"/>
                    <a:pt x="159475" y="13310"/>
                    <a:pt x="158887" y="12965"/>
                  </a:cubicBezTo>
                  <a:cubicBezTo>
                    <a:pt x="158662" y="12827"/>
                    <a:pt x="158334" y="12550"/>
                    <a:pt x="158351" y="12395"/>
                  </a:cubicBezTo>
                  <a:cubicBezTo>
                    <a:pt x="158404" y="12154"/>
                    <a:pt x="158582" y="12097"/>
                    <a:pt x="158776" y="12097"/>
                  </a:cubicBezTo>
                  <a:cubicBezTo>
                    <a:pt x="158903" y="12097"/>
                    <a:pt x="159037" y="12122"/>
                    <a:pt x="159146" y="12135"/>
                  </a:cubicBezTo>
                  <a:cubicBezTo>
                    <a:pt x="160460" y="12308"/>
                    <a:pt x="161652" y="12999"/>
                    <a:pt x="163017" y="12999"/>
                  </a:cubicBezTo>
                  <a:cubicBezTo>
                    <a:pt x="163570" y="12999"/>
                    <a:pt x="163795" y="12913"/>
                    <a:pt x="164002" y="12274"/>
                  </a:cubicBezTo>
                  <a:cubicBezTo>
                    <a:pt x="164745" y="10182"/>
                    <a:pt x="163311" y="10010"/>
                    <a:pt x="161998" y="9923"/>
                  </a:cubicBezTo>
                  <a:cubicBezTo>
                    <a:pt x="160218" y="9820"/>
                    <a:pt x="158438" y="9543"/>
                    <a:pt x="156710" y="9076"/>
                  </a:cubicBezTo>
                  <a:cubicBezTo>
                    <a:pt x="153313" y="8169"/>
                    <a:pt x="149984" y="6872"/>
                    <a:pt x="146431" y="6872"/>
                  </a:cubicBezTo>
                  <a:cubicBezTo>
                    <a:pt x="145249" y="6872"/>
                    <a:pt x="144041" y="7016"/>
                    <a:pt x="142798" y="7366"/>
                  </a:cubicBezTo>
                  <a:cubicBezTo>
                    <a:pt x="142441" y="7468"/>
                    <a:pt x="142044" y="7507"/>
                    <a:pt x="141624" y="7507"/>
                  </a:cubicBezTo>
                  <a:cubicBezTo>
                    <a:pt x="140475" y="7507"/>
                    <a:pt x="139148" y="7211"/>
                    <a:pt x="137959" y="7072"/>
                  </a:cubicBezTo>
                  <a:cubicBezTo>
                    <a:pt x="135760" y="6810"/>
                    <a:pt x="133765" y="5577"/>
                    <a:pt x="131513" y="5577"/>
                  </a:cubicBezTo>
                  <a:cubicBezTo>
                    <a:pt x="131235" y="5577"/>
                    <a:pt x="130953" y="5596"/>
                    <a:pt x="130666" y="5637"/>
                  </a:cubicBezTo>
                  <a:cubicBezTo>
                    <a:pt x="130197" y="5701"/>
                    <a:pt x="129713" y="5752"/>
                    <a:pt x="129231" y="5752"/>
                  </a:cubicBezTo>
                  <a:cubicBezTo>
                    <a:pt x="128525" y="5752"/>
                    <a:pt x="127823" y="5641"/>
                    <a:pt x="127175" y="5292"/>
                  </a:cubicBezTo>
                  <a:cubicBezTo>
                    <a:pt x="124583" y="3857"/>
                    <a:pt x="121352" y="4808"/>
                    <a:pt x="118811" y="3097"/>
                  </a:cubicBezTo>
                  <a:cubicBezTo>
                    <a:pt x="118623" y="2965"/>
                    <a:pt x="118385" y="2894"/>
                    <a:pt x="118144" y="2894"/>
                  </a:cubicBezTo>
                  <a:cubicBezTo>
                    <a:pt x="117786" y="2894"/>
                    <a:pt x="117421" y="3050"/>
                    <a:pt x="117204" y="3391"/>
                  </a:cubicBezTo>
                  <a:cubicBezTo>
                    <a:pt x="116737" y="4117"/>
                    <a:pt x="117601" y="4134"/>
                    <a:pt x="117930" y="4462"/>
                  </a:cubicBezTo>
                  <a:cubicBezTo>
                    <a:pt x="118103" y="4670"/>
                    <a:pt x="118154" y="4946"/>
                    <a:pt x="118068" y="5188"/>
                  </a:cubicBezTo>
                  <a:cubicBezTo>
                    <a:pt x="117958" y="5398"/>
                    <a:pt x="116241" y="5510"/>
                    <a:pt x="114740" y="5510"/>
                  </a:cubicBezTo>
                  <a:cubicBezTo>
                    <a:pt x="113645" y="5510"/>
                    <a:pt x="112664" y="5450"/>
                    <a:pt x="112503" y="5326"/>
                  </a:cubicBezTo>
                  <a:cubicBezTo>
                    <a:pt x="111242" y="4410"/>
                    <a:pt x="109825" y="3719"/>
                    <a:pt x="108321" y="3287"/>
                  </a:cubicBezTo>
                  <a:cubicBezTo>
                    <a:pt x="108108" y="3224"/>
                    <a:pt x="107902" y="3198"/>
                    <a:pt x="107703" y="3198"/>
                  </a:cubicBezTo>
                  <a:cubicBezTo>
                    <a:pt x="106742" y="3198"/>
                    <a:pt x="105934" y="3807"/>
                    <a:pt x="105084" y="3807"/>
                  </a:cubicBezTo>
                  <a:cubicBezTo>
                    <a:pt x="105000" y="3807"/>
                    <a:pt x="104915" y="3801"/>
                    <a:pt x="104830" y="3788"/>
                  </a:cubicBezTo>
                  <a:cubicBezTo>
                    <a:pt x="102083" y="3391"/>
                    <a:pt x="99266" y="3909"/>
                    <a:pt x="96760" y="1559"/>
                  </a:cubicBezTo>
                  <a:cubicBezTo>
                    <a:pt x="95295" y="185"/>
                    <a:pt x="93272" y="50"/>
                    <a:pt x="91223" y="50"/>
                  </a:cubicBezTo>
                  <a:cubicBezTo>
                    <a:pt x="90718" y="50"/>
                    <a:pt x="90212" y="58"/>
                    <a:pt x="89713" y="58"/>
                  </a:cubicBezTo>
                  <a:cubicBezTo>
                    <a:pt x="89152" y="58"/>
                    <a:pt x="88600" y="48"/>
                    <a:pt x="88067" y="4"/>
                  </a:cubicBezTo>
                  <a:cubicBezTo>
                    <a:pt x="88037" y="2"/>
                    <a:pt x="88007" y="1"/>
                    <a:pt x="8797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5423;p127">
              <a:extLst>
                <a:ext uri="{FF2B5EF4-FFF2-40B4-BE49-F238E27FC236}">
                  <a16:creationId xmlns:a16="http://schemas.microsoft.com/office/drawing/2014/main" id="{2536F693-90F7-2203-C557-92800A5DFC0C}"/>
                </a:ext>
              </a:extLst>
            </p:cNvPr>
            <p:cNvSpPr/>
            <p:nvPr/>
          </p:nvSpPr>
          <p:spPr>
            <a:xfrm>
              <a:off x="5913800" y="3523050"/>
              <a:ext cx="1109075" cy="813875"/>
            </a:xfrm>
            <a:custGeom>
              <a:avLst/>
              <a:gdLst/>
              <a:ahLst/>
              <a:cxnLst/>
              <a:rect l="l" t="t" r="r" b="b"/>
              <a:pathLst>
                <a:path w="44363" h="32555" extrusionOk="0">
                  <a:moveTo>
                    <a:pt x="28245" y="1"/>
                  </a:moveTo>
                  <a:cubicBezTo>
                    <a:pt x="27747" y="1"/>
                    <a:pt x="27602" y="373"/>
                    <a:pt x="27634" y="804"/>
                  </a:cubicBezTo>
                  <a:cubicBezTo>
                    <a:pt x="27737" y="2117"/>
                    <a:pt x="27979" y="3482"/>
                    <a:pt x="27996" y="4778"/>
                  </a:cubicBezTo>
                  <a:cubicBezTo>
                    <a:pt x="28014" y="5660"/>
                    <a:pt x="28567" y="7094"/>
                    <a:pt x="27634" y="7267"/>
                  </a:cubicBezTo>
                  <a:cubicBezTo>
                    <a:pt x="27521" y="7286"/>
                    <a:pt x="27406" y="7295"/>
                    <a:pt x="27290" y="7295"/>
                  </a:cubicBezTo>
                  <a:cubicBezTo>
                    <a:pt x="25431" y="7295"/>
                    <a:pt x="23230" y="4918"/>
                    <a:pt x="23555" y="3275"/>
                  </a:cubicBezTo>
                  <a:cubicBezTo>
                    <a:pt x="23754" y="2264"/>
                    <a:pt x="23333" y="1317"/>
                    <a:pt x="22034" y="1317"/>
                  </a:cubicBezTo>
                  <a:cubicBezTo>
                    <a:pt x="21978" y="1317"/>
                    <a:pt x="21920" y="1318"/>
                    <a:pt x="21862" y="1322"/>
                  </a:cubicBezTo>
                  <a:cubicBezTo>
                    <a:pt x="21814" y="1325"/>
                    <a:pt x="21765" y="1327"/>
                    <a:pt x="21716" y="1327"/>
                  </a:cubicBezTo>
                  <a:cubicBezTo>
                    <a:pt x="20777" y="1327"/>
                    <a:pt x="19668" y="752"/>
                    <a:pt x="18692" y="752"/>
                  </a:cubicBezTo>
                  <a:cubicBezTo>
                    <a:pt x="18107" y="752"/>
                    <a:pt x="17570" y="958"/>
                    <a:pt x="17144" y="1616"/>
                  </a:cubicBezTo>
                  <a:cubicBezTo>
                    <a:pt x="16642" y="2376"/>
                    <a:pt x="15295" y="2826"/>
                    <a:pt x="15191" y="4035"/>
                  </a:cubicBezTo>
                  <a:cubicBezTo>
                    <a:pt x="15162" y="4430"/>
                    <a:pt x="15144" y="4616"/>
                    <a:pt x="15002" y="4616"/>
                  </a:cubicBezTo>
                  <a:cubicBezTo>
                    <a:pt x="14889" y="4616"/>
                    <a:pt x="14698" y="4499"/>
                    <a:pt x="14361" y="4277"/>
                  </a:cubicBezTo>
                  <a:cubicBezTo>
                    <a:pt x="13724" y="3844"/>
                    <a:pt x="13113" y="3612"/>
                    <a:pt x="12606" y="3612"/>
                  </a:cubicBezTo>
                  <a:cubicBezTo>
                    <a:pt x="12042" y="3612"/>
                    <a:pt x="11607" y="3900"/>
                    <a:pt x="11406" y="4519"/>
                  </a:cubicBezTo>
                  <a:cubicBezTo>
                    <a:pt x="10784" y="6334"/>
                    <a:pt x="8710" y="7215"/>
                    <a:pt x="8624" y="9392"/>
                  </a:cubicBezTo>
                  <a:cubicBezTo>
                    <a:pt x="8607" y="10153"/>
                    <a:pt x="7933" y="10619"/>
                    <a:pt x="7086" y="10879"/>
                  </a:cubicBezTo>
                  <a:cubicBezTo>
                    <a:pt x="5669" y="11311"/>
                    <a:pt x="4355" y="11864"/>
                    <a:pt x="3007" y="12382"/>
                  </a:cubicBezTo>
                  <a:cubicBezTo>
                    <a:pt x="1003" y="13160"/>
                    <a:pt x="0" y="16910"/>
                    <a:pt x="1538" y="19018"/>
                  </a:cubicBezTo>
                  <a:cubicBezTo>
                    <a:pt x="2835" y="20798"/>
                    <a:pt x="3128" y="22595"/>
                    <a:pt x="3992" y="24375"/>
                  </a:cubicBezTo>
                  <a:cubicBezTo>
                    <a:pt x="4494" y="25360"/>
                    <a:pt x="4424" y="26276"/>
                    <a:pt x="3750" y="26950"/>
                  </a:cubicBezTo>
                  <a:cubicBezTo>
                    <a:pt x="3353" y="27348"/>
                    <a:pt x="3509" y="27797"/>
                    <a:pt x="4148" y="28298"/>
                  </a:cubicBezTo>
                  <a:cubicBezTo>
                    <a:pt x="5020" y="28962"/>
                    <a:pt x="5824" y="29302"/>
                    <a:pt x="6549" y="29302"/>
                  </a:cubicBezTo>
                  <a:cubicBezTo>
                    <a:pt x="7089" y="29302"/>
                    <a:pt x="7586" y="29114"/>
                    <a:pt x="8036" y="28730"/>
                  </a:cubicBezTo>
                  <a:cubicBezTo>
                    <a:pt x="8740" y="28095"/>
                    <a:pt x="9643" y="27747"/>
                    <a:pt x="10576" y="27747"/>
                  </a:cubicBezTo>
                  <a:cubicBezTo>
                    <a:pt x="10811" y="27747"/>
                    <a:pt x="11049" y="27769"/>
                    <a:pt x="11285" y="27814"/>
                  </a:cubicBezTo>
                  <a:cubicBezTo>
                    <a:pt x="11420" y="27836"/>
                    <a:pt x="11551" y="27846"/>
                    <a:pt x="11676" y="27846"/>
                  </a:cubicBezTo>
                  <a:cubicBezTo>
                    <a:pt x="12065" y="27846"/>
                    <a:pt x="12402" y="27743"/>
                    <a:pt x="12650" y="27521"/>
                  </a:cubicBezTo>
                  <a:cubicBezTo>
                    <a:pt x="14551" y="25793"/>
                    <a:pt x="17368" y="25343"/>
                    <a:pt x="20047" y="24790"/>
                  </a:cubicBezTo>
                  <a:cubicBezTo>
                    <a:pt x="20247" y="24746"/>
                    <a:pt x="20464" y="24721"/>
                    <a:pt x="20691" y="24721"/>
                  </a:cubicBezTo>
                  <a:cubicBezTo>
                    <a:pt x="21623" y="24721"/>
                    <a:pt x="22712" y="25150"/>
                    <a:pt x="23365" y="26484"/>
                  </a:cubicBezTo>
                  <a:cubicBezTo>
                    <a:pt x="23667" y="27105"/>
                    <a:pt x="23855" y="28198"/>
                    <a:pt x="25083" y="28198"/>
                  </a:cubicBezTo>
                  <a:cubicBezTo>
                    <a:pt x="25120" y="28198"/>
                    <a:pt x="25158" y="28197"/>
                    <a:pt x="25197" y="28195"/>
                  </a:cubicBezTo>
                  <a:cubicBezTo>
                    <a:pt x="25345" y="28183"/>
                    <a:pt x="25455" y="28022"/>
                    <a:pt x="25593" y="28022"/>
                  </a:cubicBezTo>
                  <a:cubicBezTo>
                    <a:pt x="25664" y="28022"/>
                    <a:pt x="25742" y="28065"/>
                    <a:pt x="25836" y="28195"/>
                  </a:cubicBezTo>
                  <a:cubicBezTo>
                    <a:pt x="25923" y="28298"/>
                    <a:pt x="25767" y="28592"/>
                    <a:pt x="25612" y="28713"/>
                  </a:cubicBezTo>
                  <a:cubicBezTo>
                    <a:pt x="25318" y="28938"/>
                    <a:pt x="24903" y="29128"/>
                    <a:pt x="25283" y="29646"/>
                  </a:cubicBezTo>
                  <a:cubicBezTo>
                    <a:pt x="25508" y="29871"/>
                    <a:pt x="25802" y="30026"/>
                    <a:pt x="26113" y="30078"/>
                  </a:cubicBezTo>
                  <a:cubicBezTo>
                    <a:pt x="26172" y="30086"/>
                    <a:pt x="26229" y="30090"/>
                    <a:pt x="26283" y="30090"/>
                  </a:cubicBezTo>
                  <a:cubicBezTo>
                    <a:pt x="26710" y="30090"/>
                    <a:pt x="27006" y="29856"/>
                    <a:pt x="27098" y="29473"/>
                  </a:cubicBezTo>
                  <a:cubicBezTo>
                    <a:pt x="27115" y="29335"/>
                    <a:pt x="27098" y="29197"/>
                    <a:pt x="27029" y="29076"/>
                  </a:cubicBezTo>
                  <a:cubicBezTo>
                    <a:pt x="26976" y="28903"/>
                    <a:pt x="26992" y="28848"/>
                    <a:pt x="27041" y="28848"/>
                  </a:cubicBezTo>
                  <a:cubicBezTo>
                    <a:pt x="27105" y="28848"/>
                    <a:pt x="27225" y="28941"/>
                    <a:pt x="27322" y="28990"/>
                  </a:cubicBezTo>
                  <a:cubicBezTo>
                    <a:pt x="27824" y="29266"/>
                    <a:pt x="28463" y="29473"/>
                    <a:pt x="28169" y="30113"/>
                  </a:cubicBezTo>
                  <a:cubicBezTo>
                    <a:pt x="27945" y="30597"/>
                    <a:pt x="28117" y="31029"/>
                    <a:pt x="28809" y="31461"/>
                  </a:cubicBezTo>
                  <a:cubicBezTo>
                    <a:pt x="30199" y="32318"/>
                    <a:pt x="31628" y="32554"/>
                    <a:pt x="32898" y="32554"/>
                  </a:cubicBezTo>
                  <a:cubicBezTo>
                    <a:pt x="33522" y="32554"/>
                    <a:pt x="34108" y="32497"/>
                    <a:pt x="34633" y="32429"/>
                  </a:cubicBezTo>
                  <a:cubicBezTo>
                    <a:pt x="36672" y="32135"/>
                    <a:pt x="39299" y="31824"/>
                    <a:pt x="39299" y="29145"/>
                  </a:cubicBezTo>
                  <a:cubicBezTo>
                    <a:pt x="39299" y="28938"/>
                    <a:pt x="39541" y="28799"/>
                    <a:pt x="39592" y="28575"/>
                  </a:cubicBezTo>
                  <a:cubicBezTo>
                    <a:pt x="40024" y="26968"/>
                    <a:pt x="41804" y="26363"/>
                    <a:pt x="42496" y="24998"/>
                  </a:cubicBezTo>
                  <a:cubicBezTo>
                    <a:pt x="44224" y="21559"/>
                    <a:pt x="44362" y="17722"/>
                    <a:pt x="40232" y="13661"/>
                  </a:cubicBezTo>
                  <a:cubicBezTo>
                    <a:pt x="38953" y="12399"/>
                    <a:pt x="38037" y="10671"/>
                    <a:pt x="36309" y="9859"/>
                  </a:cubicBezTo>
                  <a:cubicBezTo>
                    <a:pt x="34494" y="9012"/>
                    <a:pt x="34080" y="7716"/>
                    <a:pt x="33509" y="6472"/>
                  </a:cubicBezTo>
                  <a:cubicBezTo>
                    <a:pt x="33388" y="5608"/>
                    <a:pt x="33008" y="4761"/>
                    <a:pt x="32213" y="4346"/>
                  </a:cubicBezTo>
                  <a:cubicBezTo>
                    <a:pt x="30658" y="3465"/>
                    <a:pt x="30278" y="2100"/>
                    <a:pt x="29414" y="942"/>
                  </a:cubicBezTo>
                  <a:cubicBezTo>
                    <a:pt x="29120" y="544"/>
                    <a:pt x="28947" y="78"/>
                    <a:pt x="28377" y="9"/>
                  </a:cubicBezTo>
                  <a:cubicBezTo>
                    <a:pt x="28330" y="3"/>
                    <a:pt x="28287" y="1"/>
                    <a:pt x="2824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5424;p127">
              <a:extLst>
                <a:ext uri="{FF2B5EF4-FFF2-40B4-BE49-F238E27FC236}">
                  <a16:creationId xmlns:a16="http://schemas.microsoft.com/office/drawing/2014/main" id="{34C23E02-39B5-EA82-4D12-537159BEFC20}"/>
                </a:ext>
              </a:extLst>
            </p:cNvPr>
            <p:cNvSpPr/>
            <p:nvPr/>
          </p:nvSpPr>
          <p:spPr>
            <a:xfrm>
              <a:off x="6442175" y="3238700"/>
              <a:ext cx="571625" cy="311800"/>
            </a:xfrm>
            <a:custGeom>
              <a:avLst/>
              <a:gdLst/>
              <a:ahLst/>
              <a:cxnLst/>
              <a:rect l="l" t="t" r="r" b="b"/>
              <a:pathLst>
                <a:path w="22865" h="12472" extrusionOk="0">
                  <a:moveTo>
                    <a:pt x="3070" y="1"/>
                  </a:moveTo>
                  <a:cubicBezTo>
                    <a:pt x="2939" y="1"/>
                    <a:pt x="2792" y="15"/>
                    <a:pt x="2627" y="46"/>
                  </a:cubicBezTo>
                  <a:cubicBezTo>
                    <a:pt x="1833" y="202"/>
                    <a:pt x="830" y="29"/>
                    <a:pt x="415" y="927"/>
                  </a:cubicBezTo>
                  <a:cubicBezTo>
                    <a:pt x="1" y="1826"/>
                    <a:pt x="934" y="1861"/>
                    <a:pt x="1400" y="2189"/>
                  </a:cubicBezTo>
                  <a:cubicBezTo>
                    <a:pt x="1504" y="2258"/>
                    <a:pt x="1366" y="2569"/>
                    <a:pt x="1435" y="2742"/>
                  </a:cubicBezTo>
                  <a:cubicBezTo>
                    <a:pt x="1757" y="3623"/>
                    <a:pt x="1963" y="4886"/>
                    <a:pt x="3062" y="4886"/>
                  </a:cubicBezTo>
                  <a:cubicBezTo>
                    <a:pt x="3084" y="4886"/>
                    <a:pt x="3106" y="4886"/>
                    <a:pt x="3129" y="4885"/>
                  </a:cubicBezTo>
                  <a:cubicBezTo>
                    <a:pt x="3207" y="4880"/>
                    <a:pt x="3284" y="4878"/>
                    <a:pt x="3360" y="4878"/>
                  </a:cubicBezTo>
                  <a:cubicBezTo>
                    <a:pt x="4698" y="4878"/>
                    <a:pt x="5731" y="5570"/>
                    <a:pt x="6810" y="6077"/>
                  </a:cubicBezTo>
                  <a:cubicBezTo>
                    <a:pt x="7328" y="6319"/>
                    <a:pt x="8019" y="7322"/>
                    <a:pt x="7207" y="8203"/>
                  </a:cubicBezTo>
                  <a:cubicBezTo>
                    <a:pt x="6913" y="8531"/>
                    <a:pt x="6948" y="8911"/>
                    <a:pt x="7121" y="9292"/>
                  </a:cubicBezTo>
                  <a:cubicBezTo>
                    <a:pt x="7274" y="9613"/>
                    <a:pt x="7597" y="9810"/>
                    <a:pt x="7934" y="9810"/>
                  </a:cubicBezTo>
                  <a:cubicBezTo>
                    <a:pt x="8014" y="9810"/>
                    <a:pt x="8095" y="9799"/>
                    <a:pt x="8175" y="9775"/>
                  </a:cubicBezTo>
                  <a:cubicBezTo>
                    <a:pt x="8275" y="9755"/>
                    <a:pt x="8368" y="9745"/>
                    <a:pt x="8457" y="9745"/>
                  </a:cubicBezTo>
                  <a:cubicBezTo>
                    <a:pt x="8811" y="9745"/>
                    <a:pt x="9087" y="9900"/>
                    <a:pt x="9419" y="10121"/>
                  </a:cubicBezTo>
                  <a:cubicBezTo>
                    <a:pt x="10079" y="10569"/>
                    <a:pt x="10930" y="10787"/>
                    <a:pt x="11688" y="10787"/>
                  </a:cubicBezTo>
                  <a:cubicBezTo>
                    <a:pt x="12538" y="10787"/>
                    <a:pt x="13270" y="10513"/>
                    <a:pt x="13480" y="9983"/>
                  </a:cubicBezTo>
                  <a:cubicBezTo>
                    <a:pt x="13648" y="9563"/>
                    <a:pt x="13555" y="9014"/>
                    <a:pt x="14230" y="9014"/>
                  </a:cubicBezTo>
                  <a:cubicBezTo>
                    <a:pt x="14250" y="9014"/>
                    <a:pt x="14271" y="9014"/>
                    <a:pt x="14293" y="9015"/>
                  </a:cubicBezTo>
                  <a:cubicBezTo>
                    <a:pt x="15036" y="9050"/>
                    <a:pt x="15381" y="9516"/>
                    <a:pt x="15450" y="10138"/>
                  </a:cubicBezTo>
                  <a:cubicBezTo>
                    <a:pt x="15640" y="11486"/>
                    <a:pt x="16522" y="11953"/>
                    <a:pt x="17697" y="11988"/>
                  </a:cubicBezTo>
                  <a:cubicBezTo>
                    <a:pt x="18224" y="11988"/>
                    <a:pt x="18870" y="12472"/>
                    <a:pt x="19366" y="12472"/>
                  </a:cubicBezTo>
                  <a:cubicBezTo>
                    <a:pt x="19602" y="12472"/>
                    <a:pt x="19804" y="12362"/>
                    <a:pt x="19944" y="12039"/>
                  </a:cubicBezTo>
                  <a:cubicBezTo>
                    <a:pt x="20289" y="11210"/>
                    <a:pt x="19287" y="10398"/>
                    <a:pt x="18596" y="9758"/>
                  </a:cubicBezTo>
                  <a:cubicBezTo>
                    <a:pt x="18164" y="9361"/>
                    <a:pt x="17420" y="8825"/>
                    <a:pt x="17749" y="8272"/>
                  </a:cubicBezTo>
                  <a:cubicBezTo>
                    <a:pt x="17984" y="7884"/>
                    <a:pt x="18253" y="7197"/>
                    <a:pt x="18937" y="7197"/>
                  </a:cubicBezTo>
                  <a:cubicBezTo>
                    <a:pt x="19107" y="7197"/>
                    <a:pt x="19302" y="7239"/>
                    <a:pt x="19529" y="7339"/>
                  </a:cubicBezTo>
                  <a:cubicBezTo>
                    <a:pt x="19732" y="7429"/>
                    <a:pt x="19935" y="7468"/>
                    <a:pt x="20135" y="7468"/>
                  </a:cubicBezTo>
                  <a:cubicBezTo>
                    <a:pt x="20854" y="7468"/>
                    <a:pt x="21544" y="6970"/>
                    <a:pt x="22138" y="6578"/>
                  </a:cubicBezTo>
                  <a:cubicBezTo>
                    <a:pt x="22795" y="6146"/>
                    <a:pt x="22864" y="5248"/>
                    <a:pt x="22311" y="4643"/>
                  </a:cubicBezTo>
                  <a:cubicBezTo>
                    <a:pt x="22115" y="4425"/>
                    <a:pt x="21948" y="4340"/>
                    <a:pt x="21799" y="4340"/>
                  </a:cubicBezTo>
                  <a:cubicBezTo>
                    <a:pt x="21465" y="4340"/>
                    <a:pt x="21227" y="4774"/>
                    <a:pt x="20963" y="5110"/>
                  </a:cubicBezTo>
                  <a:cubicBezTo>
                    <a:pt x="20756" y="5334"/>
                    <a:pt x="20479" y="5472"/>
                    <a:pt x="20168" y="5507"/>
                  </a:cubicBezTo>
                  <a:cubicBezTo>
                    <a:pt x="20112" y="5512"/>
                    <a:pt x="20051" y="5514"/>
                    <a:pt x="19986" y="5514"/>
                  </a:cubicBezTo>
                  <a:cubicBezTo>
                    <a:pt x="18639" y="5514"/>
                    <a:pt x="15548" y="4518"/>
                    <a:pt x="14344" y="3727"/>
                  </a:cubicBezTo>
                  <a:cubicBezTo>
                    <a:pt x="13999" y="3485"/>
                    <a:pt x="13636" y="3295"/>
                    <a:pt x="13238" y="3139"/>
                  </a:cubicBezTo>
                  <a:cubicBezTo>
                    <a:pt x="11925" y="2690"/>
                    <a:pt x="10473" y="2465"/>
                    <a:pt x="9298" y="1774"/>
                  </a:cubicBezTo>
                  <a:cubicBezTo>
                    <a:pt x="8770" y="1458"/>
                    <a:pt x="8301" y="1322"/>
                    <a:pt x="7877" y="1322"/>
                  </a:cubicBezTo>
                  <a:cubicBezTo>
                    <a:pt x="7093" y="1322"/>
                    <a:pt x="6459" y="1787"/>
                    <a:pt x="5876" y="2448"/>
                  </a:cubicBezTo>
                  <a:cubicBezTo>
                    <a:pt x="5497" y="2886"/>
                    <a:pt x="5240" y="3062"/>
                    <a:pt x="5050" y="3062"/>
                  </a:cubicBezTo>
                  <a:cubicBezTo>
                    <a:pt x="4739" y="3062"/>
                    <a:pt x="4614" y="2586"/>
                    <a:pt x="4442" y="2016"/>
                  </a:cubicBezTo>
                  <a:cubicBezTo>
                    <a:pt x="4193" y="1191"/>
                    <a:pt x="4266" y="1"/>
                    <a:pt x="3070"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5425;p127">
              <a:extLst>
                <a:ext uri="{FF2B5EF4-FFF2-40B4-BE49-F238E27FC236}">
                  <a16:creationId xmlns:a16="http://schemas.microsoft.com/office/drawing/2014/main" id="{B1A65EFA-CC03-1A65-5833-6B01D536D076}"/>
                </a:ext>
              </a:extLst>
            </p:cNvPr>
            <p:cNvSpPr/>
            <p:nvPr/>
          </p:nvSpPr>
          <p:spPr>
            <a:xfrm>
              <a:off x="5898675" y="3029225"/>
              <a:ext cx="282150" cy="318450"/>
            </a:xfrm>
            <a:custGeom>
              <a:avLst/>
              <a:gdLst/>
              <a:ahLst/>
              <a:cxnLst/>
              <a:rect l="l" t="t" r="r" b="b"/>
              <a:pathLst>
                <a:path w="11286" h="12738" extrusionOk="0">
                  <a:moveTo>
                    <a:pt x="8163" y="0"/>
                  </a:moveTo>
                  <a:cubicBezTo>
                    <a:pt x="7646" y="0"/>
                    <a:pt x="7307" y="634"/>
                    <a:pt x="7121" y="1115"/>
                  </a:cubicBezTo>
                  <a:cubicBezTo>
                    <a:pt x="6498" y="2618"/>
                    <a:pt x="5081" y="3362"/>
                    <a:pt x="4027" y="4450"/>
                  </a:cubicBezTo>
                  <a:cubicBezTo>
                    <a:pt x="3562" y="4916"/>
                    <a:pt x="2753" y="5709"/>
                    <a:pt x="2170" y="5709"/>
                  </a:cubicBezTo>
                  <a:cubicBezTo>
                    <a:pt x="2125" y="5709"/>
                    <a:pt x="2082" y="5704"/>
                    <a:pt x="2040" y="5695"/>
                  </a:cubicBezTo>
                  <a:cubicBezTo>
                    <a:pt x="1767" y="5631"/>
                    <a:pt x="1536" y="5602"/>
                    <a:pt x="1339" y="5602"/>
                  </a:cubicBezTo>
                  <a:cubicBezTo>
                    <a:pt x="150" y="5602"/>
                    <a:pt x="215" y="6659"/>
                    <a:pt x="52" y="7475"/>
                  </a:cubicBezTo>
                  <a:cubicBezTo>
                    <a:pt x="1" y="9410"/>
                    <a:pt x="1625" y="11518"/>
                    <a:pt x="3267" y="12123"/>
                  </a:cubicBezTo>
                  <a:cubicBezTo>
                    <a:pt x="3638" y="12262"/>
                    <a:pt x="4019" y="12277"/>
                    <a:pt x="4389" y="12277"/>
                  </a:cubicBezTo>
                  <a:cubicBezTo>
                    <a:pt x="4488" y="12277"/>
                    <a:pt x="4586" y="12276"/>
                    <a:pt x="4683" y="12276"/>
                  </a:cubicBezTo>
                  <a:cubicBezTo>
                    <a:pt x="5034" y="12276"/>
                    <a:pt x="5369" y="12290"/>
                    <a:pt x="5669" y="12417"/>
                  </a:cubicBezTo>
                  <a:cubicBezTo>
                    <a:pt x="6156" y="12630"/>
                    <a:pt x="6559" y="12738"/>
                    <a:pt x="6895" y="12738"/>
                  </a:cubicBezTo>
                  <a:cubicBezTo>
                    <a:pt x="7678" y="12738"/>
                    <a:pt x="8093" y="12148"/>
                    <a:pt x="8348" y="10914"/>
                  </a:cubicBezTo>
                  <a:cubicBezTo>
                    <a:pt x="8572" y="9773"/>
                    <a:pt x="9073" y="8235"/>
                    <a:pt x="9937" y="7786"/>
                  </a:cubicBezTo>
                  <a:cubicBezTo>
                    <a:pt x="11268" y="7094"/>
                    <a:pt x="10577" y="6697"/>
                    <a:pt x="10231" y="6023"/>
                  </a:cubicBezTo>
                  <a:cubicBezTo>
                    <a:pt x="9782" y="5124"/>
                    <a:pt x="8797" y="4278"/>
                    <a:pt x="10058" y="3189"/>
                  </a:cubicBezTo>
                  <a:cubicBezTo>
                    <a:pt x="10404" y="2895"/>
                    <a:pt x="11285" y="2618"/>
                    <a:pt x="10853" y="1945"/>
                  </a:cubicBezTo>
                  <a:cubicBezTo>
                    <a:pt x="10266" y="1063"/>
                    <a:pt x="9402" y="286"/>
                    <a:pt x="8348" y="26"/>
                  </a:cubicBezTo>
                  <a:cubicBezTo>
                    <a:pt x="8284" y="9"/>
                    <a:pt x="8222" y="0"/>
                    <a:pt x="8163"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5426;p127">
              <a:extLst>
                <a:ext uri="{FF2B5EF4-FFF2-40B4-BE49-F238E27FC236}">
                  <a16:creationId xmlns:a16="http://schemas.microsoft.com/office/drawing/2014/main" id="{67673B60-6127-30BA-29F9-72BCE20CC4E8}"/>
                </a:ext>
              </a:extLst>
            </p:cNvPr>
            <p:cNvSpPr/>
            <p:nvPr/>
          </p:nvSpPr>
          <p:spPr>
            <a:xfrm>
              <a:off x="5544400" y="3065225"/>
              <a:ext cx="541800" cy="430700"/>
            </a:xfrm>
            <a:custGeom>
              <a:avLst/>
              <a:gdLst/>
              <a:ahLst/>
              <a:cxnLst/>
              <a:rect l="l" t="t" r="r" b="b"/>
              <a:pathLst>
                <a:path w="21672" h="17228" extrusionOk="0">
                  <a:moveTo>
                    <a:pt x="7484" y="4583"/>
                  </a:moveTo>
                  <a:lnTo>
                    <a:pt x="7484" y="4583"/>
                  </a:lnTo>
                  <a:cubicBezTo>
                    <a:pt x="7486" y="4586"/>
                    <a:pt x="7488" y="4589"/>
                    <a:pt x="7491" y="4592"/>
                  </a:cubicBezTo>
                  <a:lnTo>
                    <a:pt x="7491" y="4592"/>
                  </a:lnTo>
                  <a:cubicBezTo>
                    <a:pt x="7494" y="4595"/>
                    <a:pt x="7498" y="4597"/>
                    <a:pt x="7501" y="4600"/>
                  </a:cubicBezTo>
                  <a:lnTo>
                    <a:pt x="7484" y="4583"/>
                  </a:lnTo>
                  <a:close/>
                  <a:moveTo>
                    <a:pt x="1210" y="0"/>
                  </a:moveTo>
                  <a:cubicBezTo>
                    <a:pt x="910" y="0"/>
                    <a:pt x="646" y="84"/>
                    <a:pt x="415" y="314"/>
                  </a:cubicBezTo>
                  <a:cubicBezTo>
                    <a:pt x="1" y="712"/>
                    <a:pt x="260" y="1127"/>
                    <a:pt x="571" y="1403"/>
                  </a:cubicBezTo>
                  <a:cubicBezTo>
                    <a:pt x="1833" y="2561"/>
                    <a:pt x="2939" y="3874"/>
                    <a:pt x="3872" y="5309"/>
                  </a:cubicBezTo>
                  <a:cubicBezTo>
                    <a:pt x="5894" y="8264"/>
                    <a:pt x="6948" y="12014"/>
                    <a:pt x="10663" y="13552"/>
                  </a:cubicBezTo>
                  <a:cubicBezTo>
                    <a:pt x="10715" y="13587"/>
                    <a:pt x="10733" y="13656"/>
                    <a:pt x="10733" y="13725"/>
                  </a:cubicBezTo>
                  <a:cubicBezTo>
                    <a:pt x="10007" y="15522"/>
                    <a:pt x="11579" y="15401"/>
                    <a:pt x="12478" y="15660"/>
                  </a:cubicBezTo>
                  <a:cubicBezTo>
                    <a:pt x="14932" y="16334"/>
                    <a:pt x="17420" y="16801"/>
                    <a:pt x="19961" y="17043"/>
                  </a:cubicBezTo>
                  <a:cubicBezTo>
                    <a:pt x="20276" y="17079"/>
                    <a:pt x="20618" y="17227"/>
                    <a:pt x="20904" y="17227"/>
                  </a:cubicBezTo>
                  <a:cubicBezTo>
                    <a:pt x="21167" y="17227"/>
                    <a:pt x="21382" y="17101"/>
                    <a:pt x="21482" y="16645"/>
                  </a:cubicBezTo>
                  <a:cubicBezTo>
                    <a:pt x="21672" y="15816"/>
                    <a:pt x="20842" y="15626"/>
                    <a:pt x="20306" y="15280"/>
                  </a:cubicBezTo>
                  <a:cubicBezTo>
                    <a:pt x="18129" y="13932"/>
                    <a:pt x="15502" y="14347"/>
                    <a:pt x="13204" y="13448"/>
                  </a:cubicBezTo>
                  <a:cubicBezTo>
                    <a:pt x="13103" y="13410"/>
                    <a:pt x="12986" y="13400"/>
                    <a:pt x="12863" y="13400"/>
                  </a:cubicBezTo>
                  <a:cubicBezTo>
                    <a:pt x="12726" y="13400"/>
                    <a:pt x="12582" y="13412"/>
                    <a:pt x="12448" y="13412"/>
                  </a:cubicBezTo>
                  <a:cubicBezTo>
                    <a:pt x="12162" y="13412"/>
                    <a:pt x="11919" y="13355"/>
                    <a:pt x="11873" y="12999"/>
                  </a:cubicBezTo>
                  <a:cubicBezTo>
                    <a:pt x="11769" y="12221"/>
                    <a:pt x="11614" y="11288"/>
                    <a:pt x="12409" y="10666"/>
                  </a:cubicBezTo>
                  <a:cubicBezTo>
                    <a:pt x="12979" y="10199"/>
                    <a:pt x="12806" y="9836"/>
                    <a:pt x="12478" y="9249"/>
                  </a:cubicBezTo>
                  <a:cubicBezTo>
                    <a:pt x="11908" y="8195"/>
                    <a:pt x="10352" y="8558"/>
                    <a:pt x="10076" y="7849"/>
                  </a:cubicBezTo>
                  <a:cubicBezTo>
                    <a:pt x="9542" y="6419"/>
                    <a:pt x="8354" y="5659"/>
                    <a:pt x="7491" y="4592"/>
                  </a:cubicBezTo>
                  <a:lnTo>
                    <a:pt x="7491" y="4592"/>
                  </a:lnTo>
                  <a:cubicBezTo>
                    <a:pt x="6993" y="4179"/>
                    <a:pt x="6512" y="3733"/>
                    <a:pt x="5980" y="3339"/>
                  </a:cubicBezTo>
                  <a:cubicBezTo>
                    <a:pt x="4563" y="2285"/>
                    <a:pt x="3682" y="522"/>
                    <a:pt x="1763" y="72"/>
                  </a:cubicBezTo>
                  <a:cubicBezTo>
                    <a:pt x="1567" y="28"/>
                    <a:pt x="1383" y="0"/>
                    <a:pt x="1210"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5427;p127">
              <a:extLst>
                <a:ext uri="{FF2B5EF4-FFF2-40B4-BE49-F238E27FC236}">
                  <a16:creationId xmlns:a16="http://schemas.microsoft.com/office/drawing/2014/main" id="{DE07A92E-0AD4-C4B3-B4BA-B4424827F8FC}"/>
                </a:ext>
              </a:extLst>
            </p:cNvPr>
            <p:cNvSpPr/>
            <p:nvPr/>
          </p:nvSpPr>
          <p:spPr>
            <a:xfrm>
              <a:off x="4388700" y="3530600"/>
              <a:ext cx="227275" cy="395425"/>
            </a:xfrm>
            <a:custGeom>
              <a:avLst/>
              <a:gdLst/>
              <a:ahLst/>
              <a:cxnLst/>
              <a:rect l="l" t="t" r="r" b="b"/>
              <a:pathLst>
                <a:path w="9091" h="15817" extrusionOk="0">
                  <a:moveTo>
                    <a:pt x="7622" y="0"/>
                  </a:moveTo>
                  <a:cubicBezTo>
                    <a:pt x="7155" y="0"/>
                    <a:pt x="6965" y="363"/>
                    <a:pt x="6740" y="761"/>
                  </a:cubicBezTo>
                  <a:cubicBezTo>
                    <a:pt x="5963" y="2212"/>
                    <a:pt x="5323" y="3802"/>
                    <a:pt x="3405" y="4200"/>
                  </a:cubicBezTo>
                  <a:cubicBezTo>
                    <a:pt x="2645" y="4338"/>
                    <a:pt x="2247" y="4891"/>
                    <a:pt x="2109" y="5738"/>
                  </a:cubicBezTo>
                  <a:cubicBezTo>
                    <a:pt x="1781" y="7587"/>
                    <a:pt x="1971" y="9471"/>
                    <a:pt x="917" y="11285"/>
                  </a:cubicBezTo>
                  <a:cubicBezTo>
                    <a:pt x="1" y="12910"/>
                    <a:pt x="1660" y="15813"/>
                    <a:pt x="3077" y="15813"/>
                  </a:cubicBezTo>
                  <a:cubicBezTo>
                    <a:pt x="3125" y="15815"/>
                    <a:pt x="3172" y="15816"/>
                    <a:pt x="3219" y="15816"/>
                  </a:cubicBezTo>
                  <a:cubicBezTo>
                    <a:pt x="4640" y="15816"/>
                    <a:pt x="5279" y="14808"/>
                    <a:pt x="5496" y="13670"/>
                  </a:cubicBezTo>
                  <a:cubicBezTo>
                    <a:pt x="6049" y="11095"/>
                    <a:pt x="7034" y="8676"/>
                    <a:pt x="8002" y="6256"/>
                  </a:cubicBezTo>
                  <a:cubicBezTo>
                    <a:pt x="8745" y="4373"/>
                    <a:pt x="9091" y="2645"/>
                    <a:pt x="8192" y="778"/>
                  </a:cubicBezTo>
                  <a:cubicBezTo>
                    <a:pt x="8054" y="467"/>
                    <a:pt x="8106" y="18"/>
                    <a:pt x="762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5428;p127">
              <a:extLst>
                <a:ext uri="{FF2B5EF4-FFF2-40B4-BE49-F238E27FC236}">
                  <a16:creationId xmlns:a16="http://schemas.microsoft.com/office/drawing/2014/main" id="{079373A4-773D-41C3-54A2-2D52219B9EAB}"/>
                </a:ext>
              </a:extLst>
            </p:cNvPr>
            <p:cNvSpPr/>
            <p:nvPr/>
          </p:nvSpPr>
          <p:spPr>
            <a:xfrm>
              <a:off x="6438300" y="1893850"/>
              <a:ext cx="267450" cy="418275"/>
            </a:xfrm>
            <a:custGeom>
              <a:avLst/>
              <a:gdLst/>
              <a:ahLst/>
              <a:cxnLst/>
              <a:rect l="l" t="t" r="r" b="b"/>
              <a:pathLst>
                <a:path w="10698" h="16731" extrusionOk="0">
                  <a:moveTo>
                    <a:pt x="4909" y="1"/>
                  </a:moveTo>
                  <a:cubicBezTo>
                    <a:pt x="4667" y="1"/>
                    <a:pt x="4504" y="61"/>
                    <a:pt x="4562" y="216"/>
                  </a:cubicBezTo>
                  <a:cubicBezTo>
                    <a:pt x="5064" y="1633"/>
                    <a:pt x="3992" y="3465"/>
                    <a:pt x="5444" y="4502"/>
                  </a:cubicBezTo>
                  <a:cubicBezTo>
                    <a:pt x="6654" y="5366"/>
                    <a:pt x="6515" y="6627"/>
                    <a:pt x="6913" y="7647"/>
                  </a:cubicBezTo>
                  <a:cubicBezTo>
                    <a:pt x="6804" y="8207"/>
                    <a:pt x="6835" y="9062"/>
                    <a:pt x="6426" y="9062"/>
                  </a:cubicBezTo>
                  <a:cubicBezTo>
                    <a:pt x="6380" y="9062"/>
                    <a:pt x="6330" y="9052"/>
                    <a:pt x="6273" y="9029"/>
                  </a:cubicBezTo>
                  <a:cubicBezTo>
                    <a:pt x="6019" y="8928"/>
                    <a:pt x="5817" y="8884"/>
                    <a:pt x="5657" y="8884"/>
                  </a:cubicBezTo>
                  <a:cubicBezTo>
                    <a:pt x="5131" y="8884"/>
                    <a:pt x="5047" y="9360"/>
                    <a:pt x="4995" y="9876"/>
                  </a:cubicBezTo>
                  <a:cubicBezTo>
                    <a:pt x="4925" y="10533"/>
                    <a:pt x="4614" y="10757"/>
                    <a:pt x="4044" y="10896"/>
                  </a:cubicBezTo>
                  <a:cubicBezTo>
                    <a:pt x="726" y="11673"/>
                    <a:pt x="0" y="13229"/>
                    <a:pt x="1659" y="16028"/>
                  </a:cubicBezTo>
                  <a:cubicBezTo>
                    <a:pt x="1834" y="16314"/>
                    <a:pt x="1935" y="16730"/>
                    <a:pt x="2351" y="16730"/>
                  </a:cubicBezTo>
                  <a:cubicBezTo>
                    <a:pt x="2389" y="16730"/>
                    <a:pt x="2429" y="16727"/>
                    <a:pt x="2471" y="16720"/>
                  </a:cubicBezTo>
                  <a:cubicBezTo>
                    <a:pt x="3007" y="16633"/>
                    <a:pt x="3197" y="16236"/>
                    <a:pt x="3301" y="15752"/>
                  </a:cubicBezTo>
                  <a:cubicBezTo>
                    <a:pt x="3405" y="15251"/>
                    <a:pt x="3301" y="14784"/>
                    <a:pt x="4009" y="14542"/>
                  </a:cubicBezTo>
                  <a:cubicBezTo>
                    <a:pt x="5651" y="13955"/>
                    <a:pt x="7241" y="13194"/>
                    <a:pt x="8866" y="12555"/>
                  </a:cubicBezTo>
                  <a:cubicBezTo>
                    <a:pt x="9298" y="12399"/>
                    <a:pt x="9643" y="12261"/>
                    <a:pt x="9799" y="11829"/>
                  </a:cubicBezTo>
                  <a:cubicBezTo>
                    <a:pt x="10300" y="10308"/>
                    <a:pt x="8866" y="5746"/>
                    <a:pt x="7604" y="4709"/>
                  </a:cubicBezTo>
                  <a:cubicBezTo>
                    <a:pt x="7397" y="4536"/>
                    <a:pt x="6809" y="4571"/>
                    <a:pt x="7016" y="4139"/>
                  </a:cubicBezTo>
                  <a:cubicBezTo>
                    <a:pt x="7082" y="4008"/>
                    <a:pt x="7166" y="3963"/>
                    <a:pt x="7262" y="3963"/>
                  </a:cubicBezTo>
                  <a:cubicBezTo>
                    <a:pt x="7468" y="3963"/>
                    <a:pt x="7725" y="4173"/>
                    <a:pt x="7950" y="4173"/>
                  </a:cubicBezTo>
                  <a:cubicBezTo>
                    <a:pt x="7979" y="4174"/>
                    <a:pt x="8009" y="4175"/>
                    <a:pt x="8039" y="4175"/>
                  </a:cubicBezTo>
                  <a:cubicBezTo>
                    <a:pt x="9008" y="4175"/>
                    <a:pt x="9913" y="3634"/>
                    <a:pt x="10265" y="2946"/>
                  </a:cubicBezTo>
                  <a:cubicBezTo>
                    <a:pt x="10697" y="2117"/>
                    <a:pt x="9695" y="1667"/>
                    <a:pt x="8987" y="1581"/>
                  </a:cubicBezTo>
                  <a:cubicBezTo>
                    <a:pt x="7811" y="1443"/>
                    <a:pt x="6930" y="786"/>
                    <a:pt x="5962" y="250"/>
                  </a:cubicBezTo>
                  <a:cubicBezTo>
                    <a:pt x="5704" y="111"/>
                    <a:pt x="5235" y="1"/>
                    <a:pt x="4909"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5429;p127">
              <a:extLst>
                <a:ext uri="{FF2B5EF4-FFF2-40B4-BE49-F238E27FC236}">
                  <a16:creationId xmlns:a16="http://schemas.microsoft.com/office/drawing/2014/main" id="{5F72D845-5C99-6E6D-580B-FCFE21CE88AA}"/>
                </a:ext>
              </a:extLst>
            </p:cNvPr>
            <p:cNvSpPr/>
            <p:nvPr/>
          </p:nvSpPr>
          <p:spPr>
            <a:xfrm>
              <a:off x="6901875" y="4220725"/>
              <a:ext cx="468775" cy="354550"/>
            </a:xfrm>
            <a:custGeom>
              <a:avLst/>
              <a:gdLst/>
              <a:ahLst/>
              <a:cxnLst/>
              <a:rect l="l" t="t" r="r" b="b"/>
              <a:pathLst>
                <a:path w="18751" h="14182" extrusionOk="0">
                  <a:moveTo>
                    <a:pt x="15666" y="0"/>
                  </a:moveTo>
                  <a:cubicBezTo>
                    <a:pt x="15588" y="0"/>
                    <a:pt x="15504" y="9"/>
                    <a:pt x="15415" y="28"/>
                  </a:cubicBezTo>
                  <a:cubicBezTo>
                    <a:pt x="14690" y="184"/>
                    <a:pt x="14759" y="772"/>
                    <a:pt x="14897" y="1290"/>
                  </a:cubicBezTo>
                  <a:cubicBezTo>
                    <a:pt x="15294" y="2845"/>
                    <a:pt x="14880" y="4038"/>
                    <a:pt x="13463" y="4850"/>
                  </a:cubicBezTo>
                  <a:cubicBezTo>
                    <a:pt x="13013" y="5109"/>
                    <a:pt x="12823" y="5472"/>
                    <a:pt x="13065" y="5991"/>
                  </a:cubicBezTo>
                  <a:cubicBezTo>
                    <a:pt x="13324" y="6578"/>
                    <a:pt x="12823" y="6803"/>
                    <a:pt x="12512" y="7097"/>
                  </a:cubicBezTo>
                  <a:cubicBezTo>
                    <a:pt x="12410" y="7191"/>
                    <a:pt x="12303" y="7233"/>
                    <a:pt x="12200" y="7233"/>
                  </a:cubicBezTo>
                  <a:cubicBezTo>
                    <a:pt x="12041" y="7233"/>
                    <a:pt x="11891" y="7133"/>
                    <a:pt x="11786" y="6976"/>
                  </a:cubicBezTo>
                  <a:cubicBezTo>
                    <a:pt x="11531" y="6610"/>
                    <a:pt x="11284" y="6477"/>
                    <a:pt x="11039" y="6477"/>
                  </a:cubicBezTo>
                  <a:cubicBezTo>
                    <a:pt x="10705" y="6477"/>
                    <a:pt x="10373" y="6726"/>
                    <a:pt x="10024" y="6976"/>
                  </a:cubicBezTo>
                  <a:cubicBezTo>
                    <a:pt x="8797" y="7891"/>
                    <a:pt x="7811" y="9188"/>
                    <a:pt x="6308" y="9637"/>
                  </a:cubicBezTo>
                  <a:cubicBezTo>
                    <a:pt x="4303" y="10242"/>
                    <a:pt x="2696" y="11572"/>
                    <a:pt x="812" y="12385"/>
                  </a:cubicBezTo>
                  <a:cubicBezTo>
                    <a:pt x="242" y="12627"/>
                    <a:pt x="0" y="13214"/>
                    <a:pt x="692" y="13577"/>
                  </a:cubicBezTo>
                  <a:cubicBezTo>
                    <a:pt x="1262" y="13888"/>
                    <a:pt x="1936" y="13992"/>
                    <a:pt x="2610" y="14182"/>
                  </a:cubicBezTo>
                  <a:cubicBezTo>
                    <a:pt x="3819" y="13854"/>
                    <a:pt x="4943" y="13249"/>
                    <a:pt x="5893" y="12436"/>
                  </a:cubicBezTo>
                  <a:cubicBezTo>
                    <a:pt x="7829" y="10743"/>
                    <a:pt x="10144" y="9447"/>
                    <a:pt x="12357" y="8496"/>
                  </a:cubicBezTo>
                  <a:cubicBezTo>
                    <a:pt x="14396" y="7615"/>
                    <a:pt x="15847" y="6042"/>
                    <a:pt x="17817" y="5213"/>
                  </a:cubicBezTo>
                  <a:cubicBezTo>
                    <a:pt x="18301" y="4988"/>
                    <a:pt x="18751" y="4452"/>
                    <a:pt x="18612" y="3848"/>
                  </a:cubicBezTo>
                  <a:cubicBezTo>
                    <a:pt x="18539" y="3538"/>
                    <a:pt x="18402" y="3442"/>
                    <a:pt x="18239" y="3442"/>
                  </a:cubicBezTo>
                  <a:cubicBezTo>
                    <a:pt x="18019" y="3442"/>
                    <a:pt x="17752" y="3615"/>
                    <a:pt x="17524" y="3675"/>
                  </a:cubicBezTo>
                  <a:cubicBezTo>
                    <a:pt x="17487" y="3682"/>
                    <a:pt x="17451" y="3686"/>
                    <a:pt x="17417" y="3686"/>
                  </a:cubicBezTo>
                  <a:cubicBezTo>
                    <a:pt x="17207" y="3686"/>
                    <a:pt x="17050" y="3554"/>
                    <a:pt x="17109" y="3346"/>
                  </a:cubicBezTo>
                  <a:cubicBezTo>
                    <a:pt x="17385" y="2431"/>
                    <a:pt x="16625" y="1791"/>
                    <a:pt x="16556" y="962"/>
                  </a:cubicBezTo>
                  <a:cubicBezTo>
                    <a:pt x="16526" y="461"/>
                    <a:pt x="16229" y="0"/>
                    <a:pt x="15666"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5430;p127">
              <a:extLst>
                <a:ext uri="{FF2B5EF4-FFF2-40B4-BE49-F238E27FC236}">
                  <a16:creationId xmlns:a16="http://schemas.microsoft.com/office/drawing/2014/main" id="{A7DFDD4A-3520-8B81-37E5-35CCA46F6472}"/>
                </a:ext>
              </a:extLst>
            </p:cNvPr>
            <p:cNvSpPr/>
            <p:nvPr/>
          </p:nvSpPr>
          <p:spPr>
            <a:xfrm>
              <a:off x="6306100" y="2654825"/>
              <a:ext cx="232875" cy="385425"/>
            </a:xfrm>
            <a:custGeom>
              <a:avLst/>
              <a:gdLst/>
              <a:ahLst/>
              <a:cxnLst/>
              <a:rect l="l" t="t" r="r" b="b"/>
              <a:pathLst>
                <a:path w="9315" h="15417" extrusionOk="0">
                  <a:moveTo>
                    <a:pt x="6907" y="9941"/>
                  </a:moveTo>
                  <a:cubicBezTo>
                    <a:pt x="6738" y="10523"/>
                    <a:pt x="6645" y="11167"/>
                    <a:pt x="5910" y="11304"/>
                  </a:cubicBezTo>
                  <a:cubicBezTo>
                    <a:pt x="5905" y="11305"/>
                    <a:pt x="5899" y="11305"/>
                    <a:pt x="5892" y="11305"/>
                  </a:cubicBezTo>
                  <a:cubicBezTo>
                    <a:pt x="5767" y="11305"/>
                    <a:pt x="5547" y="11146"/>
                    <a:pt x="5547" y="11097"/>
                  </a:cubicBezTo>
                  <a:cubicBezTo>
                    <a:pt x="5616" y="10270"/>
                    <a:pt x="6304" y="10147"/>
                    <a:pt x="6907" y="9941"/>
                  </a:cubicBezTo>
                  <a:close/>
                  <a:moveTo>
                    <a:pt x="2345" y="1"/>
                  </a:moveTo>
                  <a:cubicBezTo>
                    <a:pt x="2049" y="1"/>
                    <a:pt x="1708" y="93"/>
                    <a:pt x="1419" y="93"/>
                  </a:cubicBezTo>
                  <a:cubicBezTo>
                    <a:pt x="1383" y="93"/>
                    <a:pt x="1348" y="92"/>
                    <a:pt x="1313" y="88"/>
                  </a:cubicBezTo>
                  <a:cubicBezTo>
                    <a:pt x="1306" y="88"/>
                    <a:pt x="1299" y="88"/>
                    <a:pt x="1292" y="88"/>
                  </a:cubicBezTo>
                  <a:cubicBezTo>
                    <a:pt x="885" y="88"/>
                    <a:pt x="504" y="561"/>
                    <a:pt x="639" y="883"/>
                  </a:cubicBezTo>
                  <a:cubicBezTo>
                    <a:pt x="1244" y="2283"/>
                    <a:pt x="0" y="3977"/>
                    <a:pt x="1348" y="5273"/>
                  </a:cubicBezTo>
                  <a:cubicBezTo>
                    <a:pt x="1538" y="5446"/>
                    <a:pt x="1383" y="5964"/>
                    <a:pt x="1538" y="6241"/>
                  </a:cubicBezTo>
                  <a:cubicBezTo>
                    <a:pt x="1851" y="6738"/>
                    <a:pt x="1941" y="7889"/>
                    <a:pt x="2501" y="7889"/>
                  </a:cubicBezTo>
                  <a:cubicBezTo>
                    <a:pt x="2623" y="7889"/>
                    <a:pt x="2766" y="7836"/>
                    <a:pt x="2938" y="7710"/>
                  </a:cubicBezTo>
                  <a:cubicBezTo>
                    <a:pt x="3345" y="7411"/>
                    <a:pt x="3664" y="7306"/>
                    <a:pt x="3951" y="7306"/>
                  </a:cubicBezTo>
                  <a:cubicBezTo>
                    <a:pt x="4345" y="7306"/>
                    <a:pt x="4678" y="7505"/>
                    <a:pt x="5098" y="7675"/>
                  </a:cubicBezTo>
                  <a:cubicBezTo>
                    <a:pt x="5375" y="7796"/>
                    <a:pt x="5651" y="7848"/>
                    <a:pt x="5668" y="8176"/>
                  </a:cubicBezTo>
                  <a:cubicBezTo>
                    <a:pt x="5668" y="8297"/>
                    <a:pt x="5547" y="8401"/>
                    <a:pt x="5478" y="8504"/>
                  </a:cubicBezTo>
                  <a:cubicBezTo>
                    <a:pt x="5288" y="8384"/>
                    <a:pt x="5098" y="8263"/>
                    <a:pt x="4908" y="8107"/>
                  </a:cubicBezTo>
                  <a:cubicBezTo>
                    <a:pt x="4670" y="7869"/>
                    <a:pt x="4349" y="7740"/>
                    <a:pt x="4020" y="7740"/>
                  </a:cubicBezTo>
                  <a:cubicBezTo>
                    <a:pt x="3895" y="7740"/>
                    <a:pt x="3770" y="7758"/>
                    <a:pt x="3646" y="7796"/>
                  </a:cubicBezTo>
                  <a:cubicBezTo>
                    <a:pt x="3059" y="7951"/>
                    <a:pt x="3284" y="8470"/>
                    <a:pt x="3249" y="8850"/>
                  </a:cubicBezTo>
                  <a:cubicBezTo>
                    <a:pt x="3180" y="10008"/>
                    <a:pt x="4701" y="11270"/>
                    <a:pt x="4580" y="11408"/>
                  </a:cubicBezTo>
                  <a:cubicBezTo>
                    <a:pt x="3042" y="13170"/>
                    <a:pt x="4251" y="13205"/>
                    <a:pt x="5599" y="13758"/>
                  </a:cubicBezTo>
                  <a:cubicBezTo>
                    <a:pt x="6014" y="13948"/>
                    <a:pt x="6429" y="15244"/>
                    <a:pt x="7379" y="15400"/>
                  </a:cubicBezTo>
                  <a:cubicBezTo>
                    <a:pt x="7454" y="15411"/>
                    <a:pt x="7523" y="15417"/>
                    <a:pt x="7586" y="15417"/>
                  </a:cubicBezTo>
                  <a:cubicBezTo>
                    <a:pt x="8462" y="15417"/>
                    <a:pt x="8316" y="14362"/>
                    <a:pt x="8606" y="13879"/>
                  </a:cubicBezTo>
                  <a:cubicBezTo>
                    <a:pt x="9315" y="12687"/>
                    <a:pt x="8554" y="11529"/>
                    <a:pt x="8105" y="10423"/>
                  </a:cubicBezTo>
                  <a:cubicBezTo>
                    <a:pt x="7967" y="10058"/>
                    <a:pt x="7709" y="9812"/>
                    <a:pt x="7353" y="9812"/>
                  </a:cubicBezTo>
                  <a:cubicBezTo>
                    <a:pt x="7222" y="9812"/>
                    <a:pt x="7078" y="9845"/>
                    <a:pt x="6922" y="9917"/>
                  </a:cubicBezTo>
                  <a:lnTo>
                    <a:pt x="6922" y="9917"/>
                  </a:lnTo>
                  <a:cubicBezTo>
                    <a:pt x="7290" y="9072"/>
                    <a:pt x="8114" y="7913"/>
                    <a:pt x="7103" y="7433"/>
                  </a:cubicBezTo>
                  <a:cubicBezTo>
                    <a:pt x="5789" y="6828"/>
                    <a:pt x="5530" y="5048"/>
                    <a:pt x="3854" y="4927"/>
                  </a:cubicBezTo>
                  <a:cubicBezTo>
                    <a:pt x="3335" y="4893"/>
                    <a:pt x="2886" y="4167"/>
                    <a:pt x="3318" y="3424"/>
                  </a:cubicBezTo>
                  <a:cubicBezTo>
                    <a:pt x="3975" y="2318"/>
                    <a:pt x="3353" y="1298"/>
                    <a:pt x="2955" y="348"/>
                  </a:cubicBezTo>
                  <a:cubicBezTo>
                    <a:pt x="2833" y="73"/>
                    <a:pt x="2607" y="1"/>
                    <a:pt x="234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5431;p127">
              <a:extLst>
                <a:ext uri="{FF2B5EF4-FFF2-40B4-BE49-F238E27FC236}">
                  <a16:creationId xmlns:a16="http://schemas.microsoft.com/office/drawing/2014/main" id="{66E09C40-FB3B-DAA5-5177-3F6270B9AF1C}"/>
                </a:ext>
              </a:extLst>
            </p:cNvPr>
            <p:cNvSpPr/>
            <p:nvPr/>
          </p:nvSpPr>
          <p:spPr>
            <a:xfrm>
              <a:off x="6139750" y="3178550"/>
              <a:ext cx="185375" cy="227425"/>
            </a:xfrm>
            <a:custGeom>
              <a:avLst/>
              <a:gdLst/>
              <a:ahLst/>
              <a:cxnLst/>
              <a:rect l="l" t="t" r="r" b="b"/>
              <a:pathLst>
                <a:path w="7415" h="9097" extrusionOk="0">
                  <a:moveTo>
                    <a:pt x="6576" y="0"/>
                  </a:moveTo>
                  <a:cubicBezTo>
                    <a:pt x="6440" y="0"/>
                    <a:pt x="6314" y="46"/>
                    <a:pt x="6222" y="154"/>
                  </a:cubicBezTo>
                  <a:cubicBezTo>
                    <a:pt x="5928" y="483"/>
                    <a:pt x="5611" y="592"/>
                    <a:pt x="5290" y="592"/>
                  </a:cubicBezTo>
                  <a:cubicBezTo>
                    <a:pt x="4988" y="592"/>
                    <a:pt x="4683" y="496"/>
                    <a:pt x="4390" y="396"/>
                  </a:cubicBezTo>
                  <a:cubicBezTo>
                    <a:pt x="3964" y="242"/>
                    <a:pt x="3597" y="173"/>
                    <a:pt x="3279" y="173"/>
                  </a:cubicBezTo>
                  <a:cubicBezTo>
                    <a:pt x="1986" y="173"/>
                    <a:pt x="1492" y="1318"/>
                    <a:pt x="1020" y="2608"/>
                  </a:cubicBezTo>
                  <a:cubicBezTo>
                    <a:pt x="364" y="4353"/>
                    <a:pt x="1" y="6064"/>
                    <a:pt x="796" y="7360"/>
                  </a:cubicBezTo>
                  <a:cubicBezTo>
                    <a:pt x="847" y="8362"/>
                    <a:pt x="761" y="8984"/>
                    <a:pt x="1470" y="9088"/>
                  </a:cubicBezTo>
                  <a:cubicBezTo>
                    <a:pt x="1519" y="9094"/>
                    <a:pt x="1568" y="9097"/>
                    <a:pt x="1614" y="9097"/>
                  </a:cubicBezTo>
                  <a:cubicBezTo>
                    <a:pt x="2117" y="9097"/>
                    <a:pt x="2435" y="8762"/>
                    <a:pt x="2593" y="8224"/>
                  </a:cubicBezTo>
                  <a:cubicBezTo>
                    <a:pt x="2634" y="8075"/>
                    <a:pt x="2578" y="7743"/>
                    <a:pt x="2746" y="7743"/>
                  </a:cubicBezTo>
                  <a:cubicBezTo>
                    <a:pt x="2792" y="7743"/>
                    <a:pt x="2854" y="7768"/>
                    <a:pt x="2938" y="7827"/>
                  </a:cubicBezTo>
                  <a:cubicBezTo>
                    <a:pt x="3173" y="7995"/>
                    <a:pt x="3380" y="8062"/>
                    <a:pt x="3567" y="8062"/>
                  </a:cubicBezTo>
                  <a:cubicBezTo>
                    <a:pt x="4013" y="8062"/>
                    <a:pt x="4340" y="7677"/>
                    <a:pt x="4632" y="7360"/>
                  </a:cubicBezTo>
                  <a:cubicBezTo>
                    <a:pt x="5116" y="6842"/>
                    <a:pt x="4563" y="6358"/>
                    <a:pt x="4373" y="5839"/>
                  </a:cubicBezTo>
                  <a:cubicBezTo>
                    <a:pt x="4183" y="5321"/>
                    <a:pt x="3491" y="4750"/>
                    <a:pt x="4442" y="4249"/>
                  </a:cubicBezTo>
                  <a:cubicBezTo>
                    <a:pt x="4943" y="3990"/>
                    <a:pt x="5790" y="3852"/>
                    <a:pt x="5427" y="3057"/>
                  </a:cubicBezTo>
                  <a:cubicBezTo>
                    <a:pt x="5274" y="2713"/>
                    <a:pt x="5030" y="2616"/>
                    <a:pt x="4752" y="2616"/>
                  </a:cubicBezTo>
                  <a:cubicBezTo>
                    <a:pt x="4400" y="2616"/>
                    <a:pt x="3994" y="2771"/>
                    <a:pt x="3647" y="2780"/>
                  </a:cubicBezTo>
                  <a:cubicBezTo>
                    <a:pt x="3388" y="2815"/>
                    <a:pt x="3129" y="2850"/>
                    <a:pt x="2887" y="2919"/>
                  </a:cubicBezTo>
                  <a:cubicBezTo>
                    <a:pt x="2887" y="2746"/>
                    <a:pt x="2800" y="2487"/>
                    <a:pt x="2887" y="2435"/>
                  </a:cubicBezTo>
                  <a:cubicBezTo>
                    <a:pt x="3111" y="2262"/>
                    <a:pt x="3405" y="2037"/>
                    <a:pt x="3664" y="2037"/>
                  </a:cubicBezTo>
                  <a:cubicBezTo>
                    <a:pt x="4321" y="2055"/>
                    <a:pt x="4995" y="2262"/>
                    <a:pt x="5634" y="2262"/>
                  </a:cubicBezTo>
                  <a:cubicBezTo>
                    <a:pt x="6481" y="2262"/>
                    <a:pt x="6861" y="1553"/>
                    <a:pt x="7242" y="931"/>
                  </a:cubicBezTo>
                  <a:cubicBezTo>
                    <a:pt x="7414" y="689"/>
                    <a:pt x="7328" y="344"/>
                    <a:pt x="7086" y="188"/>
                  </a:cubicBezTo>
                  <a:cubicBezTo>
                    <a:pt x="6932" y="73"/>
                    <a:pt x="6746" y="0"/>
                    <a:pt x="6576"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5432;p127">
              <a:extLst>
                <a:ext uri="{FF2B5EF4-FFF2-40B4-BE49-F238E27FC236}">
                  <a16:creationId xmlns:a16="http://schemas.microsoft.com/office/drawing/2014/main" id="{4265BF51-8BAA-2EE6-86AF-A6FE744117A4}"/>
                </a:ext>
              </a:extLst>
            </p:cNvPr>
            <p:cNvSpPr/>
            <p:nvPr/>
          </p:nvSpPr>
          <p:spPr>
            <a:xfrm>
              <a:off x="4320000" y="1079225"/>
              <a:ext cx="260125" cy="163000"/>
            </a:xfrm>
            <a:custGeom>
              <a:avLst/>
              <a:gdLst/>
              <a:ahLst/>
              <a:cxnLst/>
              <a:rect l="l" t="t" r="r" b="b"/>
              <a:pathLst>
                <a:path w="10405" h="6520" extrusionOk="0">
                  <a:moveTo>
                    <a:pt x="8970" y="1"/>
                  </a:moveTo>
                  <a:cubicBezTo>
                    <a:pt x="6620" y="778"/>
                    <a:pt x="3786" y="294"/>
                    <a:pt x="1764" y="2576"/>
                  </a:cubicBezTo>
                  <a:cubicBezTo>
                    <a:pt x="502" y="3993"/>
                    <a:pt x="1" y="5410"/>
                    <a:pt x="1038" y="5876"/>
                  </a:cubicBezTo>
                  <a:cubicBezTo>
                    <a:pt x="2057" y="6274"/>
                    <a:pt x="3146" y="6499"/>
                    <a:pt x="4252" y="6516"/>
                  </a:cubicBezTo>
                  <a:cubicBezTo>
                    <a:pt x="4303" y="6518"/>
                    <a:pt x="4355" y="6520"/>
                    <a:pt x="4406" y="6520"/>
                  </a:cubicBezTo>
                  <a:cubicBezTo>
                    <a:pt x="4717" y="6520"/>
                    <a:pt x="5012" y="6455"/>
                    <a:pt x="5116" y="6084"/>
                  </a:cubicBezTo>
                  <a:cubicBezTo>
                    <a:pt x="5237" y="5652"/>
                    <a:pt x="4892" y="5479"/>
                    <a:pt x="4563" y="5323"/>
                  </a:cubicBezTo>
                  <a:cubicBezTo>
                    <a:pt x="3094" y="4598"/>
                    <a:pt x="3630" y="3924"/>
                    <a:pt x="4598" y="3198"/>
                  </a:cubicBezTo>
                  <a:cubicBezTo>
                    <a:pt x="5980" y="2144"/>
                    <a:pt x="7726" y="2126"/>
                    <a:pt x="9264" y="1487"/>
                  </a:cubicBezTo>
                  <a:cubicBezTo>
                    <a:pt x="9696" y="1331"/>
                    <a:pt x="10404" y="1556"/>
                    <a:pt x="10352" y="796"/>
                  </a:cubicBezTo>
                  <a:cubicBezTo>
                    <a:pt x="10301" y="35"/>
                    <a:pt x="9627" y="70"/>
                    <a:pt x="8970"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5433;p127">
              <a:extLst>
                <a:ext uri="{FF2B5EF4-FFF2-40B4-BE49-F238E27FC236}">
                  <a16:creationId xmlns:a16="http://schemas.microsoft.com/office/drawing/2014/main" id="{D4B4C53A-C1B6-5585-7A32-055427124FCB}"/>
                </a:ext>
              </a:extLst>
            </p:cNvPr>
            <p:cNvSpPr/>
            <p:nvPr/>
          </p:nvSpPr>
          <p:spPr>
            <a:xfrm>
              <a:off x="3605850" y="1017225"/>
              <a:ext cx="246275" cy="88775"/>
            </a:xfrm>
            <a:custGeom>
              <a:avLst/>
              <a:gdLst/>
              <a:ahLst/>
              <a:cxnLst/>
              <a:rect l="l" t="t" r="r" b="b"/>
              <a:pathLst>
                <a:path w="9851" h="3551" extrusionOk="0">
                  <a:moveTo>
                    <a:pt x="3896" y="1"/>
                  </a:moveTo>
                  <a:cubicBezTo>
                    <a:pt x="2951" y="1"/>
                    <a:pt x="1998" y="113"/>
                    <a:pt x="1055" y="130"/>
                  </a:cubicBezTo>
                  <a:cubicBezTo>
                    <a:pt x="674" y="130"/>
                    <a:pt x="260" y="217"/>
                    <a:pt x="121" y="649"/>
                  </a:cubicBezTo>
                  <a:cubicBezTo>
                    <a:pt x="0" y="1046"/>
                    <a:pt x="173" y="1461"/>
                    <a:pt x="536" y="1651"/>
                  </a:cubicBezTo>
                  <a:cubicBezTo>
                    <a:pt x="1487" y="2256"/>
                    <a:pt x="2489" y="2792"/>
                    <a:pt x="3474" y="3345"/>
                  </a:cubicBezTo>
                  <a:cubicBezTo>
                    <a:pt x="3715" y="3472"/>
                    <a:pt x="3939" y="3551"/>
                    <a:pt x="4149" y="3551"/>
                  </a:cubicBezTo>
                  <a:cubicBezTo>
                    <a:pt x="4450" y="3551"/>
                    <a:pt x="4723" y="3389"/>
                    <a:pt x="4978" y="2982"/>
                  </a:cubicBezTo>
                  <a:cubicBezTo>
                    <a:pt x="5203" y="2650"/>
                    <a:pt x="5511" y="2104"/>
                    <a:pt x="5931" y="2104"/>
                  </a:cubicBezTo>
                  <a:cubicBezTo>
                    <a:pt x="6058" y="2104"/>
                    <a:pt x="6195" y="2153"/>
                    <a:pt x="6343" y="2273"/>
                  </a:cubicBezTo>
                  <a:cubicBezTo>
                    <a:pt x="6982" y="2809"/>
                    <a:pt x="7673" y="2826"/>
                    <a:pt x="8365" y="2895"/>
                  </a:cubicBezTo>
                  <a:cubicBezTo>
                    <a:pt x="8588" y="2920"/>
                    <a:pt x="8869" y="3004"/>
                    <a:pt x="9118" y="3004"/>
                  </a:cubicBezTo>
                  <a:cubicBezTo>
                    <a:pt x="9390" y="3004"/>
                    <a:pt x="9623" y="2904"/>
                    <a:pt x="9695" y="2515"/>
                  </a:cubicBezTo>
                  <a:cubicBezTo>
                    <a:pt x="9851" y="1789"/>
                    <a:pt x="9142" y="1668"/>
                    <a:pt x="8641" y="1478"/>
                  </a:cubicBezTo>
                  <a:lnTo>
                    <a:pt x="6585" y="493"/>
                  </a:lnTo>
                  <a:cubicBezTo>
                    <a:pt x="5704" y="104"/>
                    <a:pt x="4803" y="1"/>
                    <a:pt x="389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5434;p127">
              <a:extLst>
                <a:ext uri="{FF2B5EF4-FFF2-40B4-BE49-F238E27FC236}">
                  <a16:creationId xmlns:a16="http://schemas.microsoft.com/office/drawing/2014/main" id="{AD976D80-FA17-D564-D0FA-5B2A92A6B0AE}"/>
                </a:ext>
              </a:extLst>
            </p:cNvPr>
            <p:cNvSpPr/>
            <p:nvPr/>
          </p:nvSpPr>
          <p:spPr>
            <a:xfrm>
              <a:off x="3161275" y="1612775"/>
              <a:ext cx="115825" cy="115825"/>
            </a:xfrm>
            <a:custGeom>
              <a:avLst/>
              <a:gdLst/>
              <a:ahLst/>
              <a:cxnLst/>
              <a:rect l="l" t="t" r="r" b="b"/>
              <a:pathLst>
                <a:path w="4633" h="4633" extrusionOk="0">
                  <a:moveTo>
                    <a:pt x="2966" y="1"/>
                  </a:moveTo>
                  <a:cubicBezTo>
                    <a:pt x="2951" y="1"/>
                    <a:pt x="2936" y="1"/>
                    <a:pt x="2921" y="1"/>
                  </a:cubicBezTo>
                  <a:cubicBezTo>
                    <a:pt x="1729" y="36"/>
                    <a:pt x="1" y="2421"/>
                    <a:pt x="139" y="3803"/>
                  </a:cubicBezTo>
                  <a:cubicBezTo>
                    <a:pt x="139" y="4252"/>
                    <a:pt x="502" y="4615"/>
                    <a:pt x="951" y="4633"/>
                  </a:cubicBezTo>
                  <a:cubicBezTo>
                    <a:pt x="2956" y="4581"/>
                    <a:pt x="4632" y="3026"/>
                    <a:pt x="4529" y="1297"/>
                  </a:cubicBezTo>
                  <a:cubicBezTo>
                    <a:pt x="4478" y="482"/>
                    <a:pt x="3809" y="1"/>
                    <a:pt x="296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5435;p127">
              <a:extLst>
                <a:ext uri="{FF2B5EF4-FFF2-40B4-BE49-F238E27FC236}">
                  <a16:creationId xmlns:a16="http://schemas.microsoft.com/office/drawing/2014/main" id="{7223CC05-2B81-7703-B5FC-96276C4D5D41}"/>
                </a:ext>
              </a:extLst>
            </p:cNvPr>
            <p:cNvSpPr/>
            <p:nvPr/>
          </p:nvSpPr>
          <p:spPr>
            <a:xfrm>
              <a:off x="6082850" y="3458350"/>
              <a:ext cx="215350" cy="82375"/>
            </a:xfrm>
            <a:custGeom>
              <a:avLst/>
              <a:gdLst/>
              <a:ahLst/>
              <a:cxnLst/>
              <a:rect l="l" t="t" r="r" b="b"/>
              <a:pathLst>
                <a:path w="8614" h="3295" extrusionOk="0">
                  <a:moveTo>
                    <a:pt x="8412" y="834"/>
                  </a:moveTo>
                  <a:lnTo>
                    <a:pt x="8412" y="834"/>
                  </a:lnTo>
                  <a:cubicBezTo>
                    <a:pt x="8408" y="835"/>
                    <a:pt x="8404" y="836"/>
                    <a:pt x="8401" y="837"/>
                  </a:cubicBezTo>
                  <a:lnTo>
                    <a:pt x="8401" y="837"/>
                  </a:lnTo>
                  <a:cubicBezTo>
                    <a:pt x="8399" y="842"/>
                    <a:pt x="8396" y="846"/>
                    <a:pt x="8394" y="851"/>
                  </a:cubicBezTo>
                  <a:lnTo>
                    <a:pt x="8412" y="834"/>
                  </a:lnTo>
                  <a:close/>
                  <a:moveTo>
                    <a:pt x="6441" y="1"/>
                  </a:moveTo>
                  <a:cubicBezTo>
                    <a:pt x="5426" y="1"/>
                    <a:pt x="4424" y="103"/>
                    <a:pt x="3504" y="557"/>
                  </a:cubicBezTo>
                  <a:cubicBezTo>
                    <a:pt x="3268" y="683"/>
                    <a:pt x="3156" y="756"/>
                    <a:pt x="3064" y="756"/>
                  </a:cubicBezTo>
                  <a:cubicBezTo>
                    <a:pt x="2968" y="756"/>
                    <a:pt x="2895" y="675"/>
                    <a:pt x="2726" y="488"/>
                  </a:cubicBezTo>
                  <a:cubicBezTo>
                    <a:pt x="2440" y="160"/>
                    <a:pt x="2158" y="41"/>
                    <a:pt x="1882" y="41"/>
                  </a:cubicBezTo>
                  <a:cubicBezTo>
                    <a:pt x="1373" y="41"/>
                    <a:pt x="881" y="443"/>
                    <a:pt x="410" y="678"/>
                  </a:cubicBezTo>
                  <a:cubicBezTo>
                    <a:pt x="0" y="866"/>
                    <a:pt x="164" y="1612"/>
                    <a:pt x="452" y="1612"/>
                  </a:cubicBezTo>
                  <a:cubicBezTo>
                    <a:pt x="455" y="1612"/>
                    <a:pt x="459" y="1612"/>
                    <a:pt x="462" y="1612"/>
                  </a:cubicBezTo>
                  <a:cubicBezTo>
                    <a:pt x="518" y="1607"/>
                    <a:pt x="572" y="1605"/>
                    <a:pt x="625" y="1605"/>
                  </a:cubicBezTo>
                  <a:cubicBezTo>
                    <a:pt x="1895" y="1605"/>
                    <a:pt x="2508" y="2753"/>
                    <a:pt x="3504" y="3184"/>
                  </a:cubicBezTo>
                  <a:cubicBezTo>
                    <a:pt x="3665" y="3259"/>
                    <a:pt x="3818" y="3295"/>
                    <a:pt x="3955" y="3295"/>
                  </a:cubicBezTo>
                  <a:cubicBezTo>
                    <a:pt x="4389" y="3295"/>
                    <a:pt x="4667" y="2934"/>
                    <a:pt x="4575" y="2303"/>
                  </a:cubicBezTo>
                  <a:cubicBezTo>
                    <a:pt x="4523" y="1905"/>
                    <a:pt x="4541" y="1784"/>
                    <a:pt x="4973" y="1698"/>
                  </a:cubicBezTo>
                  <a:cubicBezTo>
                    <a:pt x="6127" y="1457"/>
                    <a:pt x="7264" y="1130"/>
                    <a:pt x="8401" y="837"/>
                  </a:cubicBezTo>
                  <a:lnTo>
                    <a:pt x="8401" y="837"/>
                  </a:lnTo>
                  <a:cubicBezTo>
                    <a:pt x="8535" y="525"/>
                    <a:pt x="8613" y="56"/>
                    <a:pt x="8256" y="56"/>
                  </a:cubicBezTo>
                  <a:cubicBezTo>
                    <a:pt x="7656" y="37"/>
                    <a:pt x="7046" y="1"/>
                    <a:pt x="6441"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5436;p127">
              <a:extLst>
                <a:ext uri="{FF2B5EF4-FFF2-40B4-BE49-F238E27FC236}">
                  <a16:creationId xmlns:a16="http://schemas.microsoft.com/office/drawing/2014/main" id="{2C1861B1-2CD4-C0A2-1718-2F37DE6D84EE}"/>
                </a:ext>
              </a:extLst>
            </p:cNvPr>
            <p:cNvSpPr/>
            <p:nvPr/>
          </p:nvSpPr>
          <p:spPr>
            <a:xfrm>
              <a:off x="5726825" y="1103850"/>
              <a:ext cx="262175" cy="54825"/>
            </a:xfrm>
            <a:custGeom>
              <a:avLst/>
              <a:gdLst/>
              <a:ahLst/>
              <a:cxnLst/>
              <a:rect l="l" t="t" r="r" b="b"/>
              <a:pathLst>
                <a:path w="10487" h="2193" extrusionOk="0">
                  <a:moveTo>
                    <a:pt x="2675" y="1"/>
                  </a:moveTo>
                  <a:cubicBezTo>
                    <a:pt x="2260" y="122"/>
                    <a:pt x="1984" y="208"/>
                    <a:pt x="1707" y="260"/>
                  </a:cubicBezTo>
                  <a:cubicBezTo>
                    <a:pt x="1625" y="276"/>
                    <a:pt x="1533" y="281"/>
                    <a:pt x="1436" y="281"/>
                  </a:cubicBezTo>
                  <a:cubicBezTo>
                    <a:pt x="1238" y="281"/>
                    <a:pt x="1018" y="259"/>
                    <a:pt x="814" y="259"/>
                  </a:cubicBezTo>
                  <a:cubicBezTo>
                    <a:pt x="370" y="259"/>
                    <a:pt x="1" y="367"/>
                    <a:pt x="83" y="1055"/>
                  </a:cubicBezTo>
                  <a:cubicBezTo>
                    <a:pt x="160" y="1671"/>
                    <a:pt x="629" y="1783"/>
                    <a:pt x="1147" y="1783"/>
                  </a:cubicBezTo>
                  <a:cubicBezTo>
                    <a:pt x="1443" y="1783"/>
                    <a:pt x="1754" y="1746"/>
                    <a:pt x="2018" y="1746"/>
                  </a:cubicBezTo>
                  <a:cubicBezTo>
                    <a:pt x="3176" y="1729"/>
                    <a:pt x="4334" y="1625"/>
                    <a:pt x="5488" y="1625"/>
                  </a:cubicBezTo>
                  <a:cubicBezTo>
                    <a:pt x="6641" y="1625"/>
                    <a:pt x="7790" y="1729"/>
                    <a:pt x="8931" y="2126"/>
                  </a:cubicBezTo>
                  <a:cubicBezTo>
                    <a:pt x="9064" y="2171"/>
                    <a:pt x="9201" y="2192"/>
                    <a:pt x="9336" y="2192"/>
                  </a:cubicBezTo>
                  <a:cubicBezTo>
                    <a:pt x="9780" y="2192"/>
                    <a:pt x="10194" y="1955"/>
                    <a:pt x="10314" y="1504"/>
                  </a:cubicBezTo>
                  <a:cubicBezTo>
                    <a:pt x="10486" y="813"/>
                    <a:pt x="9761" y="744"/>
                    <a:pt x="9294" y="606"/>
                  </a:cubicBezTo>
                  <a:cubicBezTo>
                    <a:pt x="8746" y="426"/>
                    <a:pt x="8189" y="370"/>
                    <a:pt x="7630" y="370"/>
                  </a:cubicBezTo>
                  <a:cubicBezTo>
                    <a:pt x="6715" y="370"/>
                    <a:pt x="5795" y="519"/>
                    <a:pt x="4900" y="519"/>
                  </a:cubicBezTo>
                  <a:cubicBezTo>
                    <a:pt x="4133" y="519"/>
                    <a:pt x="3384" y="409"/>
                    <a:pt x="267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5437;p127">
              <a:extLst>
                <a:ext uri="{FF2B5EF4-FFF2-40B4-BE49-F238E27FC236}">
                  <a16:creationId xmlns:a16="http://schemas.microsoft.com/office/drawing/2014/main" id="{4B685D9C-C60D-8682-34BF-5640AC8BF6FC}"/>
                </a:ext>
              </a:extLst>
            </p:cNvPr>
            <p:cNvSpPr/>
            <p:nvPr/>
          </p:nvSpPr>
          <p:spPr>
            <a:xfrm>
              <a:off x="6497925" y="4391525"/>
              <a:ext cx="125725" cy="97375"/>
            </a:xfrm>
            <a:custGeom>
              <a:avLst/>
              <a:gdLst/>
              <a:ahLst/>
              <a:cxnLst/>
              <a:rect l="l" t="t" r="r" b="b"/>
              <a:pathLst>
                <a:path w="5029" h="3895" extrusionOk="0">
                  <a:moveTo>
                    <a:pt x="4062" y="0"/>
                  </a:moveTo>
                  <a:cubicBezTo>
                    <a:pt x="3557" y="0"/>
                    <a:pt x="2937" y="491"/>
                    <a:pt x="2445" y="491"/>
                  </a:cubicBezTo>
                  <a:cubicBezTo>
                    <a:pt x="2234" y="491"/>
                    <a:pt x="2046" y="401"/>
                    <a:pt x="1901" y="144"/>
                  </a:cubicBezTo>
                  <a:cubicBezTo>
                    <a:pt x="0" y="403"/>
                    <a:pt x="570" y="1975"/>
                    <a:pt x="225" y="2960"/>
                  </a:cubicBezTo>
                  <a:cubicBezTo>
                    <a:pt x="38" y="3485"/>
                    <a:pt x="566" y="3894"/>
                    <a:pt x="1172" y="3894"/>
                  </a:cubicBezTo>
                  <a:cubicBezTo>
                    <a:pt x="1185" y="3894"/>
                    <a:pt x="1197" y="3894"/>
                    <a:pt x="1210" y="3894"/>
                  </a:cubicBezTo>
                  <a:cubicBezTo>
                    <a:pt x="2298" y="3876"/>
                    <a:pt x="5029" y="1630"/>
                    <a:pt x="4804" y="783"/>
                  </a:cubicBezTo>
                  <a:cubicBezTo>
                    <a:pt x="4638" y="185"/>
                    <a:pt x="4372" y="0"/>
                    <a:pt x="406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5438;p127">
              <a:extLst>
                <a:ext uri="{FF2B5EF4-FFF2-40B4-BE49-F238E27FC236}">
                  <a16:creationId xmlns:a16="http://schemas.microsoft.com/office/drawing/2014/main" id="{22E0F052-0ADB-3D90-B346-0ED504909E15}"/>
                </a:ext>
              </a:extLst>
            </p:cNvPr>
            <p:cNvSpPr/>
            <p:nvPr/>
          </p:nvSpPr>
          <p:spPr>
            <a:xfrm>
              <a:off x="5334875" y="2906300"/>
              <a:ext cx="82100" cy="128050"/>
            </a:xfrm>
            <a:custGeom>
              <a:avLst/>
              <a:gdLst/>
              <a:ahLst/>
              <a:cxnLst/>
              <a:rect l="l" t="t" r="r" b="b"/>
              <a:pathLst>
                <a:path w="3284" h="5122" extrusionOk="0">
                  <a:moveTo>
                    <a:pt x="519" y="1"/>
                  </a:moveTo>
                  <a:lnTo>
                    <a:pt x="380" y="139"/>
                  </a:lnTo>
                  <a:cubicBezTo>
                    <a:pt x="104" y="1452"/>
                    <a:pt x="0" y="2766"/>
                    <a:pt x="380" y="4062"/>
                  </a:cubicBezTo>
                  <a:cubicBezTo>
                    <a:pt x="534" y="4660"/>
                    <a:pt x="796" y="5122"/>
                    <a:pt x="1420" y="5122"/>
                  </a:cubicBezTo>
                  <a:cubicBezTo>
                    <a:pt x="1500" y="5122"/>
                    <a:pt x="1585" y="5114"/>
                    <a:pt x="1676" y="5099"/>
                  </a:cubicBezTo>
                  <a:cubicBezTo>
                    <a:pt x="2471" y="4978"/>
                    <a:pt x="3284" y="4408"/>
                    <a:pt x="3111" y="3734"/>
                  </a:cubicBezTo>
                  <a:cubicBezTo>
                    <a:pt x="2748" y="2213"/>
                    <a:pt x="2108" y="744"/>
                    <a:pt x="519"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5439;p127">
              <a:extLst>
                <a:ext uri="{FF2B5EF4-FFF2-40B4-BE49-F238E27FC236}">
                  <a16:creationId xmlns:a16="http://schemas.microsoft.com/office/drawing/2014/main" id="{06EB8D94-C065-116F-5B7D-600330C2421F}"/>
                </a:ext>
              </a:extLst>
            </p:cNvPr>
            <p:cNvSpPr/>
            <p:nvPr/>
          </p:nvSpPr>
          <p:spPr>
            <a:xfrm>
              <a:off x="4869125" y="997550"/>
              <a:ext cx="160750" cy="66150"/>
            </a:xfrm>
            <a:custGeom>
              <a:avLst/>
              <a:gdLst/>
              <a:ahLst/>
              <a:cxnLst/>
              <a:rect l="l" t="t" r="r" b="b"/>
              <a:pathLst>
                <a:path w="6430" h="2646" extrusionOk="0">
                  <a:moveTo>
                    <a:pt x="1040" y="1"/>
                  </a:moveTo>
                  <a:cubicBezTo>
                    <a:pt x="589" y="1"/>
                    <a:pt x="239" y="358"/>
                    <a:pt x="104" y="814"/>
                  </a:cubicBezTo>
                  <a:cubicBezTo>
                    <a:pt x="1" y="1108"/>
                    <a:pt x="191" y="1419"/>
                    <a:pt x="502" y="1470"/>
                  </a:cubicBezTo>
                  <a:cubicBezTo>
                    <a:pt x="1971" y="1885"/>
                    <a:pt x="3440" y="2283"/>
                    <a:pt x="4736" y="2646"/>
                  </a:cubicBezTo>
                  <a:cubicBezTo>
                    <a:pt x="5427" y="2611"/>
                    <a:pt x="5928" y="2611"/>
                    <a:pt x="6239" y="2127"/>
                  </a:cubicBezTo>
                  <a:cubicBezTo>
                    <a:pt x="6429" y="1851"/>
                    <a:pt x="6308" y="1470"/>
                    <a:pt x="6066" y="1419"/>
                  </a:cubicBezTo>
                  <a:cubicBezTo>
                    <a:pt x="4373" y="1021"/>
                    <a:pt x="2852" y="36"/>
                    <a:pt x="1072" y="2"/>
                  </a:cubicBezTo>
                  <a:cubicBezTo>
                    <a:pt x="1061" y="1"/>
                    <a:pt x="1051" y="1"/>
                    <a:pt x="1040"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5440;p127">
              <a:extLst>
                <a:ext uri="{FF2B5EF4-FFF2-40B4-BE49-F238E27FC236}">
                  <a16:creationId xmlns:a16="http://schemas.microsoft.com/office/drawing/2014/main" id="{B6A5E9DA-236D-528A-429F-7FBF8B6BCA6C}"/>
                </a:ext>
              </a:extLst>
            </p:cNvPr>
            <p:cNvSpPr/>
            <p:nvPr/>
          </p:nvSpPr>
          <p:spPr>
            <a:xfrm>
              <a:off x="3763550" y="998475"/>
              <a:ext cx="117975" cy="55725"/>
            </a:xfrm>
            <a:custGeom>
              <a:avLst/>
              <a:gdLst/>
              <a:ahLst/>
              <a:cxnLst/>
              <a:rect l="l" t="t" r="r" b="b"/>
              <a:pathLst>
                <a:path w="4719" h="2229" extrusionOk="0">
                  <a:moveTo>
                    <a:pt x="747" y="0"/>
                  </a:moveTo>
                  <a:cubicBezTo>
                    <a:pt x="407" y="0"/>
                    <a:pt x="65" y="161"/>
                    <a:pt x="18" y="690"/>
                  </a:cubicBezTo>
                  <a:cubicBezTo>
                    <a:pt x="0" y="863"/>
                    <a:pt x="190" y="1053"/>
                    <a:pt x="277" y="1243"/>
                  </a:cubicBezTo>
                  <a:lnTo>
                    <a:pt x="2333" y="2228"/>
                  </a:lnTo>
                  <a:cubicBezTo>
                    <a:pt x="2437" y="2220"/>
                    <a:pt x="2541" y="2220"/>
                    <a:pt x="2644" y="2220"/>
                  </a:cubicBezTo>
                  <a:cubicBezTo>
                    <a:pt x="2748" y="2220"/>
                    <a:pt x="2852" y="2220"/>
                    <a:pt x="2955" y="2211"/>
                  </a:cubicBezTo>
                  <a:cubicBezTo>
                    <a:pt x="3647" y="2142"/>
                    <a:pt x="4718" y="2090"/>
                    <a:pt x="4511" y="1261"/>
                  </a:cubicBezTo>
                  <a:cubicBezTo>
                    <a:pt x="4255" y="308"/>
                    <a:pt x="3582" y="187"/>
                    <a:pt x="2842" y="187"/>
                  </a:cubicBezTo>
                  <a:cubicBezTo>
                    <a:pt x="2589" y="187"/>
                    <a:pt x="2328" y="201"/>
                    <a:pt x="2074" y="201"/>
                  </a:cubicBezTo>
                  <a:cubicBezTo>
                    <a:pt x="1762" y="201"/>
                    <a:pt x="1460" y="180"/>
                    <a:pt x="1193" y="85"/>
                  </a:cubicBezTo>
                  <a:cubicBezTo>
                    <a:pt x="1066" y="36"/>
                    <a:pt x="907" y="0"/>
                    <a:pt x="747"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5441;p127">
              <a:extLst>
                <a:ext uri="{FF2B5EF4-FFF2-40B4-BE49-F238E27FC236}">
                  <a16:creationId xmlns:a16="http://schemas.microsoft.com/office/drawing/2014/main" id="{177A9CD0-59BC-D691-437F-9C7D683AA96E}"/>
                </a:ext>
              </a:extLst>
            </p:cNvPr>
            <p:cNvSpPr/>
            <p:nvPr/>
          </p:nvSpPr>
          <p:spPr>
            <a:xfrm>
              <a:off x="6244750" y="3463175"/>
              <a:ext cx="127900" cy="76650"/>
            </a:xfrm>
            <a:custGeom>
              <a:avLst/>
              <a:gdLst/>
              <a:ahLst/>
              <a:cxnLst/>
              <a:rect l="l" t="t" r="r" b="b"/>
              <a:pathLst>
                <a:path w="5116" h="3066" extrusionOk="0">
                  <a:moveTo>
                    <a:pt x="4184" y="1"/>
                  </a:moveTo>
                  <a:cubicBezTo>
                    <a:pt x="4093" y="1"/>
                    <a:pt x="4000" y="13"/>
                    <a:pt x="3906" y="36"/>
                  </a:cubicBezTo>
                  <a:cubicBezTo>
                    <a:pt x="3232" y="209"/>
                    <a:pt x="2575" y="416"/>
                    <a:pt x="1918" y="641"/>
                  </a:cubicBezTo>
                  <a:lnTo>
                    <a:pt x="1936" y="641"/>
                  </a:lnTo>
                  <a:cubicBezTo>
                    <a:pt x="1659" y="848"/>
                    <a:pt x="1383" y="1038"/>
                    <a:pt x="1089" y="1194"/>
                  </a:cubicBezTo>
                  <a:cubicBezTo>
                    <a:pt x="432" y="1505"/>
                    <a:pt x="0" y="2093"/>
                    <a:pt x="311" y="2680"/>
                  </a:cubicBezTo>
                  <a:cubicBezTo>
                    <a:pt x="460" y="2964"/>
                    <a:pt x="650" y="3065"/>
                    <a:pt x="856" y="3065"/>
                  </a:cubicBezTo>
                  <a:cubicBezTo>
                    <a:pt x="1178" y="3065"/>
                    <a:pt x="1537" y="2818"/>
                    <a:pt x="1832" y="2628"/>
                  </a:cubicBezTo>
                  <a:cubicBezTo>
                    <a:pt x="2558" y="2093"/>
                    <a:pt x="3370" y="1695"/>
                    <a:pt x="4234" y="1436"/>
                  </a:cubicBezTo>
                  <a:cubicBezTo>
                    <a:pt x="4631" y="1332"/>
                    <a:pt x="5115" y="1108"/>
                    <a:pt x="4994" y="606"/>
                  </a:cubicBezTo>
                  <a:cubicBezTo>
                    <a:pt x="4883" y="203"/>
                    <a:pt x="4559" y="1"/>
                    <a:pt x="4184"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5442;p127">
              <a:extLst>
                <a:ext uri="{FF2B5EF4-FFF2-40B4-BE49-F238E27FC236}">
                  <a16:creationId xmlns:a16="http://schemas.microsoft.com/office/drawing/2014/main" id="{527DCD7F-A809-864C-9FB1-73D191E9E4CC}"/>
                </a:ext>
              </a:extLst>
            </p:cNvPr>
            <p:cNvSpPr/>
            <p:nvPr/>
          </p:nvSpPr>
          <p:spPr>
            <a:xfrm>
              <a:off x="6286725" y="2464325"/>
              <a:ext cx="67775" cy="93850"/>
            </a:xfrm>
            <a:custGeom>
              <a:avLst/>
              <a:gdLst/>
              <a:ahLst/>
              <a:cxnLst/>
              <a:rect l="l" t="t" r="r" b="b"/>
              <a:pathLst>
                <a:path w="2711" h="3754" extrusionOk="0">
                  <a:moveTo>
                    <a:pt x="1532" y="0"/>
                  </a:moveTo>
                  <a:cubicBezTo>
                    <a:pt x="1516" y="0"/>
                    <a:pt x="1500" y="0"/>
                    <a:pt x="1484" y="1"/>
                  </a:cubicBezTo>
                  <a:cubicBezTo>
                    <a:pt x="187" y="53"/>
                    <a:pt x="239" y="1332"/>
                    <a:pt x="101" y="2265"/>
                  </a:cubicBezTo>
                  <a:cubicBezTo>
                    <a:pt x="1" y="3066"/>
                    <a:pt x="465" y="3754"/>
                    <a:pt x="1243" y="3754"/>
                  </a:cubicBezTo>
                  <a:cubicBezTo>
                    <a:pt x="1271" y="3754"/>
                    <a:pt x="1299" y="3753"/>
                    <a:pt x="1328" y="3751"/>
                  </a:cubicBezTo>
                  <a:cubicBezTo>
                    <a:pt x="2711" y="3682"/>
                    <a:pt x="1967" y="2403"/>
                    <a:pt x="2313" y="1815"/>
                  </a:cubicBezTo>
                  <a:cubicBezTo>
                    <a:pt x="2228" y="1050"/>
                    <a:pt x="2528" y="0"/>
                    <a:pt x="153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5443;p127">
              <a:extLst>
                <a:ext uri="{FF2B5EF4-FFF2-40B4-BE49-F238E27FC236}">
                  <a16:creationId xmlns:a16="http://schemas.microsoft.com/office/drawing/2014/main" id="{A74767B4-1AF9-EA9B-08AE-F757C0C122AC}"/>
                </a:ext>
              </a:extLst>
            </p:cNvPr>
            <p:cNvSpPr/>
            <p:nvPr/>
          </p:nvSpPr>
          <p:spPr>
            <a:xfrm>
              <a:off x="6279300" y="2861375"/>
              <a:ext cx="75625" cy="97275"/>
            </a:xfrm>
            <a:custGeom>
              <a:avLst/>
              <a:gdLst/>
              <a:ahLst/>
              <a:cxnLst/>
              <a:rect l="l" t="t" r="r" b="b"/>
              <a:pathLst>
                <a:path w="3025" h="3891" extrusionOk="0">
                  <a:moveTo>
                    <a:pt x="2403" y="1"/>
                  </a:moveTo>
                  <a:cubicBezTo>
                    <a:pt x="2178" y="1"/>
                    <a:pt x="1971" y="104"/>
                    <a:pt x="1850" y="277"/>
                  </a:cubicBezTo>
                  <a:cubicBezTo>
                    <a:pt x="1504" y="1193"/>
                    <a:pt x="882" y="1884"/>
                    <a:pt x="277" y="2610"/>
                  </a:cubicBezTo>
                  <a:cubicBezTo>
                    <a:pt x="35" y="2869"/>
                    <a:pt x="1" y="3284"/>
                    <a:pt x="208" y="3578"/>
                  </a:cubicBezTo>
                  <a:cubicBezTo>
                    <a:pt x="326" y="3766"/>
                    <a:pt x="507" y="3890"/>
                    <a:pt x="682" y="3890"/>
                  </a:cubicBezTo>
                  <a:cubicBezTo>
                    <a:pt x="764" y="3890"/>
                    <a:pt x="845" y="3863"/>
                    <a:pt x="916" y="3802"/>
                  </a:cubicBezTo>
                  <a:cubicBezTo>
                    <a:pt x="1815" y="3128"/>
                    <a:pt x="2731" y="2420"/>
                    <a:pt x="3025" y="1452"/>
                  </a:cubicBezTo>
                  <a:cubicBezTo>
                    <a:pt x="2973" y="744"/>
                    <a:pt x="2921" y="225"/>
                    <a:pt x="2403"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5444;p127">
              <a:extLst>
                <a:ext uri="{FF2B5EF4-FFF2-40B4-BE49-F238E27FC236}">
                  <a16:creationId xmlns:a16="http://schemas.microsoft.com/office/drawing/2014/main" id="{3BFF3776-49ED-DC9B-011A-901EDA20AC20}"/>
                </a:ext>
              </a:extLst>
            </p:cNvPr>
            <p:cNvSpPr/>
            <p:nvPr/>
          </p:nvSpPr>
          <p:spPr>
            <a:xfrm>
              <a:off x="4145025" y="994975"/>
              <a:ext cx="111500" cy="47325"/>
            </a:xfrm>
            <a:custGeom>
              <a:avLst/>
              <a:gdLst/>
              <a:ahLst/>
              <a:cxnLst/>
              <a:rect l="l" t="t" r="r" b="b"/>
              <a:pathLst>
                <a:path w="4460" h="1893" extrusionOk="0">
                  <a:moveTo>
                    <a:pt x="1539" y="105"/>
                  </a:moveTo>
                  <a:cubicBezTo>
                    <a:pt x="969" y="243"/>
                    <a:pt x="139" y="1"/>
                    <a:pt x="70" y="744"/>
                  </a:cubicBezTo>
                  <a:cubicBezTo>
                    <a:pt x="1" y="1418"/>
                    <a:pt x="813" y="1418"/>
                    <a:pt x="1332" y="1556"/>
                  </a:cubicBezTo>
                  <a:cubicBezTo>
                    <a:pt x="1764" y="1677"/>
                    <a:pt x="2213" y="1764"/>
                    <a:pt x="2645" y="1815"/>
                  </a:cubicBezTo>
                  <a:cubicBezTo>
                    <a:pt x="2898" y="1847"/>
                    <a:pt x="3179" y="1893"/>
                    <a:pt x="3440" y="1893"/>
                  </a:cubicBezTo>
                  <a:cubicBezTo>
                    <a:pt x="3890" y="1893"/>
                    <a:pt x="4279" y="1756"/>
                    <a:pt x="4356" y="1176"/>
                  </a:cubicBezTo>
                  <a:cubicBezTo>
                    <a:pt x="4459" y="346"/>
                    <a:pt x="3561" y="416"/>
                    <a:pt x="2956" y="329"/>
                  </a:cubicBezTo>
                  <a:lnTo>
                    <a:pt x="1539" y="105"/>
                  </a:ln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5445;p127">
              <a:extLst>
                <a:ext uri="{FF2B5EF4-FFF2-40B4-BE49-F238E27FC236}">
                  <a16:creationId xmlns:a16="http://schemas.microsoft.com/office/drawing/2014/main" id="{71638222-2715-EC9E-B840-551CE1097D67}"/>
                </a:ext>
              </a:extLst>
            </p:cNvPr>
            <p:cNvSpPr/>
            <p:nvPr/>
          </p:nvSpPr>
          <p:spPr>
            <a:xfrm>
              <a:off x="7213625" y="3803350"/>
              <a:ext cx="74075" cy="80050"/>
            </a:xfrm>
            <a:custGeom>
              <a:avLst/>
              <a:gdLst/>
              <a:ahLst/>
              <a:cxnLst/>
              <a:rect l="l" t="t" r="r" b="b"/>
              <a:pathLst>
                <a:path w="2963" h="3202" extrusionOk="0">
                  <a:moveTo>
                    <a:pt x="573" y="1"/>
                  </a:moveTo>
                  <a:cubicBezTo>
                    <a:pt x="233" y="1"/>
                    <a:pt x="0" y="333"/>
                    <a:pt x="59" y="704"/>
                  </a:cubicBezTo>
                  <a:cubicBezTo>
                    <a:pt x="284" y="1965"/>
                    <a:pt x="1096" y="2777"/>
                    <a:pt x="2289" y="3175"/>
                  </a:cubicBezTo>
                  <a:cubicBezTo>
                    <a:pt x="2343" y="3193"/>
                    <a:pt x="2395" y="3202"/>
                    <a:pt x="2445" y="3202"/>
                  </a:cubicBezTo>
                  <a:cubicBezTo>
                    <a:pt x="2729" y="3202"/>
                    <a:pt x="2933" y="2914"/>
                    <a:pt x="2963" y="2414"/>
                  </a:cubicBezTo>
                  <a:cubicBezTo>
                    <a:pt x="2341" y="1619"/>
                    <a:pt x="1960" y="427"/>
                    <a:pt x="751" y="30"/>
                  </a:cubicBezTo>
                  <a:cubicBezTo>
                    <a:pt x="689" y="10"/>
                    <a:pt x="630" y="1"/>
                    <a:pt x="573"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5446;p127">
              <a:extLst>
                <a:ext uri="{FF2B5EF4-FFF2-40B4-BE49-F238E27FC236}">
                  <a16:creationId xmlns:a16="http://schemas.microsoft.com/office/drawing/2014/main" id="{7D6917A4-1E92-727B-D753-FBE3B2FB33F0}"/>
                </a:ext>
              </a:extLst>
            </p:cNvPr>
            <p:cNvSpPr/>
            <p:nvPr/>
          </p:nvSpPr>
          <p:spPr>
            <a:xfrm>
              <a:off x="6542025" y="3118350"/>
              <a:ext cx="66075" cy="79800"/>
            </a:xfrm>
            <a:custGeom>
              <a:avLst/>
              <a:gdLst/>
              <a:ahLst/>
              <a:cxnLst/>
              <a:rect l="l" t="t" r="r" b="b"/>
              <a:pathLst>
                <a:path w="2643" h="3192" extrusionOk="0">
                  <a:moveTo>
                    <a:pt x="1295" y="1"/>
                  </a:moveTo>
                  <a:cubicBezTo>
                    <a:pt x="1273" y="1"/>
                    <a:pt x="1250" y="2"/>
                    <a:pt x="1226" y="4"/>
                  </a:cubicBezTo>
                  <a:cubicBezTo>
                    <a:pt x="275" y="108"/>
                    <a:pt x="51" y="954"/>
                    <a:pt x="33" y="1732"/>
                  </a:cubicBezTo>
                  <a:cubicBezTo>
                    <a:pt x="1" y="2354"/>
                    <a:pt x="200" y="3192"/>
                    <a:pt x="910" y="3192"/>
                  </a:cubicBezTo>
                  <a:cubicBezTo>
                    <a:pt x="950" y="3192"/>
                    <a:pt x="992" y="3189"/>
                    <a:pt x="1036" y="3184"/>
                  </a:cubicBezTo>
                  <a:cubicBezTo>
                    <a:pt x="2643" y="2959"/>
                    <a:pt x="1640" y="1767"/>
                    <a:pt x="1640" y="1110"/>
                  </a:cubicBezTo>
                  <a:cubicBezTo>
                    <a:pt x="1740" y="547"/>
                    <a:pt x="1792" y="1"/>
                    <a:pt x="129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5447;p127">
              <a:extLst>
                <a:ext uri="{FF2B5EF4-FFF2-40B4-BE49-F238E27FC236}">
                  <a16:creationId xmlns:a16="http://schemas.microsoft.com/office/drawing/2014/main" id="{E9BB7607-2DC9-65C3-9726-E6F95203E69E}"/>
                </a:ext>
              </a:extLst>
            </p:cNvPr>
            <p:cNvSpPr/>
            <p:nvPr/>
          </p:nvSpPr>
          <p:spPr>
            <a:xfrm>
              <a:off x="4278100" y="987200"/>
              <a:ext cx="87225" cy="50150"/>
            </a:xfrm>
            <a:custGeom>
              <a:avLst/>
              <a:gdLst/>
              <a:ahLst/>
              <a:cxnLst/>
              <a:rect l="l" t="t" r="r" b="b"/>
              <a:pathLst>
                <a:path w="3489" h="2006" extrusionOk="0">
                  <a:moveTo>
                    <a:pt x="2519" y="46"/>
                  </a:moveTo>
                  <a:cubicBezTo>
                    <a:pt x="2407" y="46"/>
                    <a:pt x="2296" y="60"/>
                    <a:pt x="2195" y="87"/>
                  </a:cubicBezTo>
                  <a:cubicBezTo>
                    <a:pt x="1435" y="312"/>
                    <a:pt x="191" y="1"/>
                    <a:pt x="87" y="1107"/>
                  </a:cubicBezTo>
                  <a:cubicBezTo>
                    <a:pt x="1" y="1798"/>
                    <a:pt x="986" y="1746"/>
                    <a:pt x="1642" y="1781"/>
                  </a:cubicBezTo>
                  <a:cubicBezTo>
                    <a:pt x="2299" y="1556"/>
                    <a:pt x="3422" y="2005"/>
                    <a:pt x="3474" y="813"/>
                  </a:cubicBezTo>
                  <a:cubicBezTo>
                    <a:pt x="3488" y="284"/>
                    <a:pt x="2986" y="46"/>
                    <a:pt x="2519" y="46"/>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5448;p127">
              <a:extLst>
                <a:ext uri="{FF2B5EF4-FFF2-40B4-BE49-F238E27FC236}">
                  <a16:creationId xmlns:a16="http://schemas.microsoft.com/office/drawing/2014/main" id="{569D92CC-113C-85D9-CCFC-25A881AA5593}"/>
                </a:ext>
              </a:extLst>
            </p:cNvPr>
            <p:cNvSpPr/>
            <p:nvPr/>
          </p:nvSpPr>
          <p:spPr>
            <a:xfrm>
              <a:off x="6595650" y="1204100"/>
              <a:ext cx="81075" cy="41800"/>
            </a:xfrm>
            <a:custGeom>
              <a:avLst/>
              <a:gdLst/>
              <a:ahLst/>
              <a:cxnLst/>
              <a:rect l="l" t="t" r="r" b="b"/>
              <a:pathLst>
                <a:path w="3243" h="1672" extrusionOk="0">
                  <a:moveTo>
                    <a:pt x="1466" y="121"/>
                  </a:moveTo>
                  <a:cubicBezTo>
                    <a:pt x="1366" y="163"/>
                    <a:pt x="1241" y="173"/>
                    <a:pt x="1106" y="173"/>
                  </a:cubicBezTo>
                  <a:cubicBezTo>
                    <a:pt x="987" y="173"/>
                    <a:pt x="861" y="165"/>
                    <a:pt x="738" y="165"/>
                  </a:cubicBezTo>
                  <a:cubicBezTo>
                    <a:pt x="371" y="165"/>
                    <a:pt x="34" y="234"/>
                    <a:pt x="14" y="778"/>
                  </a:cubicBezTo>
                  <a:cubicBezTo>
                    <a:pt x="0" y="1593"/>
                    <a:pt x="628" y="1660"/>
                    <a:pt x="1232" y="1660"/>
                  </a:cubicBezTo>
                  <a:cubicBezTo>
                    <a:pt x="1352" y="1660"/>
                    <a:pt x="1472" y="1658"/>
                    <a:pt x="1585" y="1658"/>
                  </a:cubicBezTo>
                  <a:cubicBezTo>
                    <a:pt x="1627" y="1658"/>
                    <a:pt x="1668" y="1658"/>
                    <a:pt x="1708" y="1659"/>
                  </a:cubicBezTo>
                  <a:cubicBezTo>
                    <a:pt x="1826" y="1666"/>
                    <a:pt x="1954" y="1672"/>
                    <a:pt x="2085" y="1672"/>
                  </a:cubicBezTo>
                  <a:cubicBezTo>
                    <a:pt x="2644" y="1672"/>
                    <a:pt x="3242" y="1563"/>
                    <a:pt x="3228" y="933"/>
                  </a:cubicBezTo>
                  <a:cubicBezTo>
                    <a:pt x="3194" y="0"/>
                    <a:pt x="2209" y="207"/>
                    <a:pt x="1466" y="12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5449;p127">
              <a:extLst>
                <a:ext uri="{FF2B5EF4-FFF2-40B4-BE49-F238E27FC236}">
                  <a16:creationId xmlns:a16="http://schemas.microsoft.com/office/drawing/2014/main" id="{54A8B7C1-A21D-EC02-0727-081F0FE544F4}"/>
                </a:ext>
              </a:extLst>
            </p:cNvPr>
            <p:cNvSpPr/>
            <p:nvPr/>
          </p:nvSpPr>
          <p:spPr>
            <a:xfrm>
              <a:off x="5040350" y="1034625"/>
              <a:ext cx="81550" cy="46975"/>
            </a:xfrm>
            <a:custGeom>
              <a:avLst/>
              <a:gdLst/>
              <a:ahLst/>
              <a:cxnLst/>
              <a:rect l="l" t="t" r="r" b="b"/>
              <a:pathLst>
                <a:path w="3262" h="1879" extrusionOk="0">
                  <a:moveTo>
                    <a:pt x="1625" y="1"/>
                  </a:moveTo>
                  <a:cubicBezTo>
                    <a:pt x="803" y="1"/>
                    <a:pt x="279" y="461"/>
                    <a:pt x="99" y="1249"/>
                  </a:cubicBezTo>
                  <a:cubicBezTo>
                    <a:pt x="0" y="1616"/>
                    <a:pt x="339" y="1879"/>
                    <a:pt x="645" y="1879"/>
                  </a:cubicBezTo>
                  <a:cubicBezTo>
                    <a:pt x="714" y="1879"/>
                    <a:pt x="781" y="1865"/>
                    <a:pt x="842" y="1837"/>
                  </a:cubicBezTo>
                  <a:cubicBezTo>
                    <a:pt x="1620" y="1474"/>
                    <a:pt x="2829" y="1750"/>
                    <a:pt x="3106" y="800"/>
                  </a:cubicBezTo>
                  <a:cubicBezTo>
                    <a:pt x="3261" y="229"/>
                    <a:pt x="2363" y="22"/>
                    <a:pt x="1758" y="5"/>
                  </a:cubicBezTo>
                  <a:cubicBezTo>
                    <a:pt x="1713" y="2"/>
                    <a:pt x="1668" y="1"/>
                    <a:pt x="162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5450;p127">
              <a:extLst>
                <a:ext uri="{FF2B5EF4-FFF2-40B4-BE49-F238E27FC236}">
                  <a16:creationId xmlns:a16="http://schemas.microsoft.com/office/drawing/2014/main" id="{4C095173-147B-7E56-446E-042957AF31A7}"/>
                </a:ext>
              </a:extLst>
            </p:cNvPr>
            <p:cNvSpPr/>
            <p:nvPr/>
          </p:nvSpPr>
          <p:spPr>
            <a:xfrm>
              <a:off x="6380950" y="3302475"/>
              <a:ext cx="77800" cy="40225"/>
            </a:xfrm>
            <a:custGeom>
              <a:avLst/>
              <a:gdLst/>
              <a:ahLst/>
              <a:cxnLst/>
              <a:rect l="l" t="t" r="r" b="b"/>
              <a:pathLst>
                <a:path w="3112" h="1609" extrusionOk="0">
                  <a:moveTo>
                    <a:pt x="843" y="80"/>
                  </a:moveTo>
                  <a:cubicBezTo>
                    <a:pt x="352" y="80"/>
                    <a:pt x="1" y="466"/>
                    <a:pt x="65" y="882"/>
                  </a:cubicBezTo>
                  <a:cubicBezTo>
                    <a:pt x="161" y="1545"/>
                    <a:pt x="602" y="1578"/>
                    <a:pt x="1054" y="1578"/>
                  </a:cubicBezTo>
                  <a:cubicBezTo>
                    <a:pt x="1103" y="1578"/>
                    <a:pt x="1152" y="1577"/>
                    <a:pt x="1201" y="1577"/>
                  </a:cubicBezTo>
                  <a:cubicBezTo>
                    <a:pt x="1347" y="1577"/>
                    <a:pt x="1491" y="1581"/>
                    <a:pt x="1620" y="1608"/>
                  </a:cubicBezTo>
                  <a:cubicBezTo>
                    <a:pt x="1746" y="1549"/>
                    <a:pt x="1903" y="1535"/>
                    <a:pt x="2065" y="1535"/>
                  </a:cubicBezTo>
                  <a:cubicBezTo>
                    <a:pt x="2212" y="1535"/>
                    <a:pt x="2363" y="1547"/>
                    <a:pt x="2502" y="1547"/>
                  </a:cubicBezTo>
                  <a:cubicBezTo>
                    <a:pt x="2845" y="1547"/>
                    <a:pt x="3112" y="1478"/>
                    <a:pt x="3037" y="1003"/>
                  </a:cubicBezTo>
                  <a:cubicBezTo>
                    <a:pt x="2882" y="1"/>
                    <a:pt x="1741" y="191"/>
                    <a:pt x="963" y="87"/>
                  </a:cubicBezTo>
                  <a:cubicBezTo>
                    <a:pt x="923" y="82"/>
                    <a:pt x="882" y="80"/>
                    <a:pt x="843" y="8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5451;p127">
              <a:extLst>
                <a:ext uri="{FF2B5EF4-FFF2-40B4-BE49-F238E27FC236}">
                  <a16:creationId xmlns:a16="http://schemas.microsoft.com/office/drawing/2014/main" id="{AA1D14E8-D009-DB7A-CE49-D993DD6ACC32}"/>
                </a:ext>
              </a:extLst>
            </p:cNvPr>
            <p:cNvSpPr/>
            <p:nvPr/>
          </p:nvSpPr>
          <p:spPr>
            <a:xfrm>
              <a:off x="4384825" y="996700"/>
              <a:ext cx="62025" cy="39775"/>
            </a:xfrm>
            <a:custGeom>
              <a:avLst/>
              <a:gdLst/>
              <a:ahLst/>
              <a:cxnLst/>
              <a:rect l="l" t="t" r="r" b="b"/>
              <a:pathLst>
                <a:path w="2481" h="1591" extrusionOk="0">
                  <a:moveTo>
                    <a:pt x="1811" y="155"/>
                  </a:moveTo>
                  <a:cubicBezTo>
                    <a:pt x="1713" y="155"/>
                    <a:pt x="1613" y="168"/>
                    <a:pt x="1521" y="191"/>
                  </a:cubicBezTo>
                  <a:cubicBezTo>
                    <a:pt x="985" y="312"/>
                    <a:pt x="121" y="1"/>
                    <a:pt x="52" y="917"/>
                  </a:cubicBezTo>
                  <a:cubicBezTo>
                    <a:pt x="0" y="1487"/>
                    <a:pt x="536" y="1574"/>
                    <a:pt x="1054" y="1591"/>
                  </a:cubicBezTo>
                  <a:cubicBezTo>
                    <a:pt x="1573" y="1418"/>
                    <a:pt x="2385" y="1556"/>
                    <a:pt x="2454" y="727"/>
                  </a:cubicBezTo>
                  <a:cubicBezTo>
                    <a:pt x="2481" y="311"/>
                    <a:pt x="2153" y="155"/>
                    <a:pt x="1811" y="155"/>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5452;p127">
              <a:extLst>
                <a:ext uri="{FF2B5EF4-FFF2-40B4-BE49-F238E27FC236}">
                  <a16:creationId xmlns:a16="http://schemas.microsoft.com/office/drawing/2014/main" id="{8890BA95-B8ED-B798-A8C9-A74997226E47}"/>
                </a:ext>
              </a:extLst>
            </p:cNvPr>
            <p:cNvSpPr/>
            <p:nvPr/>
          </p:nvSpPr>
          <p:spPr>
            <a:xfrm>
              <a:off x="2100625" y="1004500"/>
              <a:ext cx="520200" cy="95050"/>
            </a:xfrm>
            <a:custGeom>
              <a:avLst/>
              <a:gdLst/>
              <a:ahLst/>
              <a:cxnLst/>
              <a:rect l="l" t="t" r="r" b="b"/>
              <a:pathLst>
                <a:path w="20808" h="3802" extrusionOk="0">
                  <a:moveTo>
                    <a:pt x="20756" y="0"/>
                  </a:moveTo>
                  <a:lnTo>
                    <a:pt x="20738" y="17"/>
                  </a:lnTo>
                  <a:lnTo>
                    <a:pt x="20773" y="17"/>
                  </a:lnTo>
                  <a:lnTo>
                    <a:pt x="20808" y="0"/>
                  </a:lnTo>
                  <a:close/>
                  <a:moveTo>
                    <a:pt x="1" y="3785"/>
                  </a:moveTo>
                  <a:lnTo>
                    <a:pt x="1" y="3802"/>
                  </a:lnTo>
                  <a:lnTo>
                    <a:pt x="18" y="3802"/>
                  </a:lnTo>
                  <a:lnTo>
                    <a:pt x="18" y="3785"/>
                  </a:ln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5453;p127">
              <a:extLst>
                <a:ext uri="{FF2B5EF4-FFF2-40B4-BE49-F238E27FC236}">
                  <a16:creationId xmlns:a16="http://schemas.microsoft.com/office/drawing/2014/main" id="{DDABE273-3352-BDE1-09EC-79DF644A18DD}"/>
                </a:ext>
              </a:extLst>
            </p:cNvPr>
            <p:cNvSpPr/>
            <p:nvPr/>
          </p:nvSpPr>
          <p:spPr>
            <a:xfrm>
              <a:off x="233350" y="949250"/>
              <a:ext cx="3232550" cy="3802300"/>
            </a:xfrm>
            <a:custGeom>
              <a:avLst/>
              <a:gdLst/>
              <a:ahLst/>
              <a:cxnLst/>
              <a:rect l="l" t="t" r="r" b="b"/>
              <a:pathLst>
                <a:path w="129302" h="152092" extrusionOk="0">
                  <a:moveTo>
                    <a:pt x="97270" y="1644"/>
                  </a:moveTo>
                  <a:cubicBezTo>
                    <a:pt x="97347" y="1644"/>
                    <a:pt x="97424" y="1648"/>
                    <a:pt x="97503" y="1657"/>
                  </a:cubicBezTo>
                  <a:cubicBezTo>
                    <a:pt x="97555" y="1674"/>
                    <a:pt x="97607" y="1692"/>
                    <a:pt x="97642" y="1709"/>
                  </a:cubicBezTo>
                  <a:lnTo>
                    <a:pt x="95601" y="2170"/>
                  </a:lnTo>
                  <a:lnTo>
                    <a:pt x="95601" y="2170"/>
                  </a:lnTo>
                  <a:cubicBezTo>
                    <a:pt x="96129" y="1917"/>
                    <a:pt x="96661" y="1644"/>
                    <a:pt x="97270" y="1644"/>
                  </a:cubicBezTo>
                  <a:close/>
                  <a:moveTo>
                    <a:pt x="95473" y="2210"/>
                  </a:moveTo>
                  <a:lnTo>
                    <a:pt x="95447" y="2227"/>
                  </a:lnTo>
                  <a:lnTo>
                    <a:pt x="95429" y="2227"/>
                  </a:lnTo>
                  <a:lnTo>
                    <a:pt x="95464" y="2210"/>
                  </a:lnTo>
                  <a:close/>
                  <a:moveTo>
                    <a:pt x="68358" y="8951"/>
                  </a:moveTo>
                  <a:cubicBezTo>
                    <a:pt x="68553" y="8951"/>
                    <a:pt x="68761" y="9049"/>
                    <a:pt x="68989" y="9313"/>
                  </a:cubicBezTo>
                  <a:cubicBezTo>
                    <a:pt x="69208" y="9280"/>
                    <a:pt x="69420" y="9268"/>
                    <a:pt x="69634" y="9268"/>
                  </a:cubicBezTo>
                  <a:cubicBezTo>
                    <a:pt x="69758" y="9268"/>
                    <a:pt x="69882" y="9272"/>
                    <a:pt x="70008" y="9278"/>
                  </a:cubicBezTo>
                  <a:cubicBezTo>
                    <a:pt x="70061" y="9286"/>
                    <a:pt x="70117" y="9289"/>
                    <a:pt x="70177" y="9289"/>
                  </a:cubicBezTo>
                  <a:cubicBezTo>
                    <a:pt x="70522" y="9289"/>
                    <a:pt x="70965" y="9176"/>
                    <a:pt x="71318" y="9176"/>
                  </a:cubicBezTo>
                  <a:cubicBezTo>
                    <a:pt x="71841" y="9176"/>
                    <a:pt x="72167" y="9425"/>
                    <a:pt x="71685" y="10661"/>
                  </a:cubicBezTo>
                  <a:cubicBezTo>
                    <a:pt x="71581" y="10937"/>
                    <a:pt x="71823" y="11265"/>
                    <a:pt x="72151" y="11386"/>
                  </a:cubicBezTo>
                  <a:cubicBezTo>
                    <a:pt x="72428" y="11438"/>
                    <a:pt x="72722" y="11490"/>
                    <a:pt x="72998" y="11507"/>
                  </a:cubicBezTo>
                  <a:cubicBezTo>
                    <a:pt x="72652" y="11922"/>
                    <a:pt x="72359" y="12406"/>
                    <a:pt x="71927" y="12717"/>
                  </a:cubicBezTo>
                  <a:cubicBezTo>
                    <a:pt x="71831" y="12786"/>
                    <a:pt x="71741" y="12813"/>
                    <a:pt x="71654" y="12813"/>
                  </a:cubicBezTo>
                  <a:cubicBezTo>
                    <a:pt x="71349" y="12813"/>
                    <a:pt x="71090" y="12473"/>
                    <a:pt x="70821" y="12406"/>
                  </a:cubicBezTo>
                  <a:cubicBezTo>
                    <a:pt x="69127" y="11939"/>
                    <a:pt x="69334" y="10488"/>
                    <a:pt x="68989" y="9313"/>
                  </a:cubicBezTo>
                  <a:lnTo>
                    <a:pt x="67330" y="9520"/>
                  </a:lnTo>
                  <a:cubicBezTo>
                    <a:pt x="67668" y="9295"/>
                    <a:pt x="67992" y="8951"/>
                    <a:pt x="68358" y="8951"/>
                  </a:cubicBezTo>
                  <a:close/>
                  <a:moveTo>
                    <a:pt x="51546" y="12467"/>
                  </a:moveTo>
                  <a:cubicBezTo>
                    <a:pt x="51593" y="12467"/>
                    <a:pt x="51647" y="12470"/>
                    <a:pt x="51707" y="12475"/>
                  </a:cubicBezTo>
                  <a:cubicBezTo>
                    <a:pt x="51897" y="12648"/>
                    <a:pt x="52157" y="12890"/>
                    <a:pt x="52433" y="13115"/>
                  </a:cubicBezTo>
                  <a:cubicBezTo>
                    <a:pt x="52260" y="13270"/>
                    <a:pt x="52053" y="13374"/>
                    <a:pt x="51845" y="13460"/>
                  </a:cubicBezTo>
                  <a:cubicBezTo>
                    <a:pt x="51802" y="13467"/>
                    <a:pt x="51764" y="13470"/>
                    <a:pt x="51729" y="13470"/>
                  </a:cubicBezTo>
                  <a:cubicBezTo>
                    <a:pt x="51300" y="13470"/>
                    <a:pt x="51439" y="13007"/>
                    <a:pt x="51327" y="12752"/>
                  </a:cubicBezTo>
                  <a:cubicBezTo>
                    <a:pt x="51225" y="12548"/>
                    <a:pt x="51295" y="12467"/>
                    <a:pt x="51546" y="12467"/>
                  </a:cubicBezTo>
                  <a:close/>
                  <a:moveTo>
                    <a:pt x="55481" y="12549"/>
                  </a:moveTo>
                  <a:cubicBezTo>
                    <a:pt x="55526" y="12549"/>
                    <a:pt x="55570" y="12553"/>
                    <a:pt x="55613" y="12562"/>
                  </a:cubicBezTo>
                  <a:lnTo>
                    <a:pt x="54576" y="13789"/>
                  </a:lnTo>
                  <a:lnTo>
                    <a:pt x="53954" y="13184"/>
                  </a:lnTo>
                  <a:cubicBezTo>
                    <a:pt x="54420" y="12976"/>
                    <a:pt x="54870" y="12752"/>
                    <a:pt x="55336" y="12562"/>
                  </a:cubicBezTo>
                  <a:cubicBezTo>
                    <a:pt x="55388" y="12553"/>
                    <a:pt x="55436" y="12549"/>
                    <a:pt x="55481" y="12549"/>
                  </a:cubicBezTo>
                  <a:close/>
                  <a:moveTo>
                    <a:pt x="116966" y="0"/>
                  </a:moveTo>
                  <a:cubicBezTo>
                    <a:pt x="112339" y="0"/>
                    <a:pt x="107712" y="747"/>
                    <a:pt x="103085" y="1035"/>
                  </a:cubicBezTo>
                  <a:cubicBezTo>
                    <a:pt x="101910" y="1104"/>
                    <a:pt x="100735" y="983"/>
                    <a:pt x="99542" y="1260"/>
                  </a:cubicBezTo>
                  <a:cubicBezTo>
                    <a:pt x="99533" y="1262"/>
                    <a:pt x="99523" y="1263"/>
                    <a:pt x="99512" y="1263"/>
                  </a:cubicBezTo>
                  <a:cubicBezTo>
                    <a:pt x="99194" y="1263"/>
                    <a:pt x="98389" y="307"/>
                    <a:pt x="97503" y="240"/>
                  </a:cubicBezTo>
                  <a:cubicBezTo>
                    <a:pt x="96554" y="172"/>
                    <a:pt x="95607" y="143"/>
                    <a:pt x="94661" y="143"/>
                  </a:cubicBezTo>
                  <a:cubicBezTo>
                    <a:pt x="91541" y="143"/>
                    <a:pt x="88432" y="459"/>
                    <a:pt x="85303" y="724"/>
                  </a:cubicBezTo>
                  <a:cubicBezTo>
                    <a:pt x="83379" y="875"/>
                    <a:pt x="81549" y="1637"/>
                    <a:pt x="79578" y="1637"/>
                  </a:cubicBezTo>
                  <a:cubicBezTo>
                    <a:pt x="79300" y="1637"/>
                    <a:pt x="79020" y="1622"/>
                    <a:pt x="78736" y="1588"/>
                  </a:cubicBezTo>
                  <a:cubicBezTo>
                    <a:pt x="78573" y="1568"/>
                    <a:pt x="78403" y="1557"/>
                    <a:pt x="78229" y="1557"/>
                  </a:cubicBezTo>
                  <a:cubicBezTo>
                    <a:pt x="77349" y="1557"/>
                    <a:pt x="76386" y="1840"/>
                    <a:pt x="75953" y="2677"/>
                  </a:cubicBezTo>
                  <a:cubicBezTo>
                    <a:pt x="75538" y="3489"/>
                    <a:pt x="76333" y="4163"/>
                    <a:pt x="76956" y="4750"/>
                  </a:cubicBezTo>
                  <a:cubicBezTo>
                    <a:pt x="77215" y="4992"/>
                    <a:pt x="77232" y="5511"/>
                    <a:pt x="77370" y="5891"/>
                  </a:cubicBezTo>
                  <a:cubicBezTo>
                    <a:pt x="77348" y="5890"/>
                    <a:pt x="77325" y="5889"/>
                    <a:pt x="77301" y="5889"/>
                  </a:cubicBezTo>
                  <a:cubicBezTo>
                    <a:pt x="77154" y="5889"/>
                    <a:pt x="76988" y="5912"/>
                    <a:pt x="76844" y="5912"/>
                  </a:cubicBezTo>
                  <a:cubicBezTo>
                    <a:pt x="76726" y="5912"/>
                    <a:pt x="76623" y="5896"/>
                    <a:pt x="76558" y="5839"/>
                  </a:cubicBezTo>
                  <a:cubicBezTo>
                    <a:pt x="76285" y="5586"/>
                    <a:pt x="76034" y="5489"/>
                    <a:pt x="75796" y="5489"/>
                  </a:cubicBezTo>
                  <a:cubicBezTo>
                    <a:pt x="75417" y="5489"/>
                    <a:pt x="75070" y="5733"/>
                    <a:pt x="74709" y="5977"/>
                  </a:cubicBezTo>
                  <a:lnTo>
                    <a:pt x="74709" y="5995"/>
                  </a:lnTo>
                  <a:lnTo>
                    <a:pt x="74692" y="5995"/>
                  </a:lnTo>
                  <a:cubicBezTo>
                    <a:pt x="74415" y="6358"/>
                    <a:pt x="73707" y="6479"/>
                    <a:pt x="73897" y="7066"/>
                  </a:cubicBezTo>
                  <a:cubicBezTo>
                    <a:pt x="74104" y="7654"/>
                    <a:pt x="74761" y="7671"/>
                    <a:pt x="75331" y="7723"/>
                  </a:cubicBezTo>
                  <a:lnTo>
                    <a:pt x="75625" y="7723"/>
                  </a:lnTo>
                  <a:lnTo>
                    <a:pt x="77146" y="7982"/>
                  </a:lnTo>
                  <a:cubicBezTo>
                    <a:pt x="76904" y="8068"/>
                    <a:pt x="76662" y="8120"/>
                    <a:pt x="76403" y="8120"/>
                  </a:cubicBezTo>
                  <a:cubicBezTo>
                    <a:pt x="76178" y="8103"/>
                    <a:pt x="75970" y="7930"/>
                    <a:pt x="75729" y="7861"/>
                  </a:cubicBezTo>
                  <a:cubicBezTo>
                    <a:pt x="75594" y="7823"/>
                    <a:pt x="75464" y="7807"/>
                    <a:pt x="75337" y="7807"/>
                  </a:cubicBezTo>
                  <a:cubicBezTo>
                    <a:pt x="74777" y="7807"/>
                    <a:pt x="74273" y="8116"/>
                    <a:pt x="73724" y="8172"/>
                  </a:cubicBezTo>
                  <a:cubicBezTo>
                    <a:pt x="73717" y="8173"/>
                    <a:pt x="73710" y="8174"/>
                    <a:pt x="73702" y="8174"/>
                  </a:cubicBezTo>
                  <a:cubicBezTo>
                    <a:pt x="73450" y="8174"/>
                    <a:pt x="72913" y="7613"/>
                    <a:pt x="72946" y="7394"/>
                  </a:cubicBezTo>
                  <a:cubicBezTo>
                    <a:pt x="73102" y="6479"/>
                    <a:pt x="73810" y="6098"/>
                    <a:pt x="74674" y="5995"/>
                  </a:cubicBezTo>
                  <a:lnTo>
                    <a:pt x="74674" y="5977"/>
                  </a:lnTo>
                  <a:cubicBezTo>
                    <a:pt x="74726" y="5545"/>
                    <a:pt x="74830" y="5113"/>
                    <a:pt x="74951" y="4681"/>
                  </a:cubicBezTo>
                  <a:cubicBezTo>
                    <a:pt x="75072" y="4370"/>
                    <a:pt x="75435" y="4076"/>
                    <a:pt x="75124" y="3748"/>
                  </a:cubicBezTo>
                  <a:cubicBezTo>
                    <a:pt x="74832" y="3467"/>
                    <a:pt x="74483" y="3396"/>
                    <a:pt x="74119" y="3396"/>
                  </a:cubicBezTo>
                  <a:cubicBezTo>
                    <a:pt x="73856" y="3396"/>
                    <a:pt x="73587" y="3433"/>
                    <a:pt x="73326" y="3454"/>
                  </a:cubicBezTo>
                  <a:cubicBezTo>
                    <a:pt x="72946" y="3506"/>
                    <a:pt x="72756" y="3748"/>
                    <a:pt x="72704" y="4180"/>
                  </a:cubicBezTo>
                  <a:cubicBezTo>
                    <a:pt x="72601" y="5252"/>
                    <a:pt x="72134" y="6098"/>
                    <a:pt x="70959" y="6340"/>
                  </a:cubicBezTo>
                  <a:cubicBezTo>
                    <a:pt x="70855" y="6427"/>
                    <a:pt x="70769" y="6513"/>
                    <a:pt x="70665" y="6617"/>
                  </a:cubicBezTo>
                  <a:cubicBezTo>
                    <a:pt x="70786" y="6859"/>
                    <a:pt x="70924" y="7083"/>
                    <a:pt x="71097" y="7291"/>
                  </a:cubicBezTo>
                  <a:cubicBezTo>
                    <a:pt x="71304" y="7412"/>
                    <a:pt x="71546" y="7515"/>
                    <a:pt x="71788" y="7567"/>
                  </a:cubicBezTo>
                  <a:cubicBezTo>
                    <a:pt x="71650" y="7550"/>
                    <a:pt x="71512" y="7541"/>
                    <a:pt x="71374" y="7541"/>
                  </a:cubicBezTo>
                  <a:cubicBezTo>
                    <a:pt x="71235" y="7541"/>
                    <a:pt x="71097" y="7550"/>
                    <a:pt x="70959" y="7567"/>
                  </a:cubicBezTo>
                  <a:cubicBezTo>
                    <a:pt x="70569" y="7671"/>
                    <a:pt x="70173" y="7708"/>
                    <a:pt x="69775" y="7708"/>
                  </a:cubicBezTo>
                  <a:cubicBezTo>
                    <a:pt x="68812" y="7708"/>
                    <a:pt x="67832" y="7494"/>
                    <a:pt x="66868" y="7494"/>
                  </a:cubicBezTo>
                  <a:cubicBezTo>
                    <a:pt x="66108" y="7494"/>
                    <a:pt x="65357" y="7627"/>
                    <a:pt x="64634" y="8103"/>
                  </a:cubicBezTo>
                  <a:cubicBezTo>
                    <a:pt x="64271" y="8345"/>
                    <a:pt x="63580" y="8379"/>
                    <a:pt x="63666" y="8863"/>
                  </a:cubicBezTo>
                  <a:cubicBezTo>
                    <a:pt x="63752" y="9382"/>
                    <a:pt x="64167" y="9900"/>
                    <a:pt x="64547" y="10315"/>
                  </a:cubicBezTo>
                  <a:cubicBezTo>
                    <a:pt x="64666" y="10447"/>
                    <a:pt x="64798" y="10498"/>
                    <a:pt x="64939" y="10498"/>
                  </a:cubicBezTo>
                  <a:cubicBezTo>
                    <a:pt x="65148" y="10498"/>
                    <a:pt x="65375" y="10387"/>
                    <a:pt x="65602" y="10263"/>
                  </a:cubicBezTo>
                  <a:cubicBezTo>
                    <a:pt x="66124" y="9977"/>
                    <a:pt x="66711" y="9789"/>
                    <a:pt x="67269" y="9556"/>
                  </a:cubicBezTo>
                  <a:lnTo>
                    <a:pt x="67269" y="9556"/>
                  </a:lnTo>
                  <a:cubicBezTo>
                    <a:pt x="66173" y="11022"/>
                    <a:pt x="64072" y="10911"/>
                    <a:pt x="62975" y="11974"/>
                  </a:cubicBezTo>
                  <a:cubicBezTo>
                    <a:pt x="62086" y="12850"/>
                    <a:pt x="61268" y="13162"/>
                    <a:pt x="60357" y="13162"/>
                  </a:cubicBezTo>
                  <a:cubicBezTo>
                    <a:pt x="59993" y="13162"/>
                    <a:pt x="59613" y="13112"/>
                    <a:pt x="59207" y="13028"/>
                  </a:cubicBezTo>
                  <a:cubicBezTo>
                    <a:pt x="58430" y="12873"/>
                    <a:pt x="57687" y="12510"/>
                    <a:pt x="56926" y="12233"/>
                  </a:cubicBezTo>
                  <a:cubicBezTo>
                    <a:pt x="57173" y="12050"/>
                    <a:pt x="57402" y="11981"/>
                    <a:pt x="57619" y="11981"/>
                  </a:cubicBezTo>
                  <a:cubicBezTo>
                    <a:pt x="58162" y="11981"/>
                    <a:pt x="58632" y="12416"/>
                    <a:pt x="59138" y="12613"/>
                  </a:cubicBezTo>
                  <a:cubicBezTo>
                    <a:pt x="59332" y="12687"/>
                    <a:pt x="59512" y="12718"/>
                    <a:pt x="59680" y="12718"/>
                  </a:cubicBezTo>
                  <a:cubicBezTo>
                    <a:pt x="60502" y="12718"/>
                    <a:pt x="61062" y="11967"/>
                    <a:pt x="61765" y="11680"/>
                  </a:cubicBezTo>
                  <a:cubicBezTo>
                    <a:pt x="62404" y="11421"/>
                    <a:pt x="61903" y="10851"/>
                    <a:pt x="61661" y="10384"/>
                  </a:cubicBezTo>
                  <a:cubicBezTo>
                    <a:pt x="61454" y="9987"/>
                    <a:pt x="61921" y="9745"/>
                    <a:pt x="62249" y="9537"/>
                  </a:cubicBezTo>
                  <a:cubicBezTo>
                    <a:pt x="62664" y="9295"/>
                    <a:pt x="63441" y="9226"/>
                    <a:pt x="63182" y="8518"/>
                  </a:cubicBezTo>
                  <a:cubicBezTo>
                    <a:pt x="63018" y="8098"/>
                    <a:pt x="62703" y="8030"/>
                    <a:pt x="62354" y="8030"/>
                  </a:cubicBezTo>
                  <a:cubicBezTo>
                    <a:pt x="62187" y="8030"/>
                    <a:pt x="62013" y="8045"/>
                    <a:pt x="61845" y="8045"/>
                  </a:cubicBezTo>
                  <a:cubicBezTo>
                    <a:pt x="61771" y="8045"/>
                    <a:pt x="61698" y="8042"/>
                    <a:pt x="61627" y="8034"/>
                  </a:cubicBezTo>
                  <a:cubicBezTo>
                    <a:pt x="61564" y="8027"/>
                    <a:pt x="61502" y="8024"/>
                    <a:pt x="61440" y="8024"/>
                  </a:cubicBezTo>
                  <a:cubicBezTo>
                    <a:pt x="60620" y="8024"/>
                    <a:pt x="59973" y="8583"/>
                    <a:pt x="59080" y="8583"/>
                  </a:cubicBezTo>
                  <a:cubicBezTo>
                    <a:pt x="59004" y="8583"/>
                    <a:pt x="58925" y="8579"/>
                    <a:pt x="58844" y="8570"/>
                  </a:cubicBezTo>
                  <a:cubicBezTo>
                    <a:pt x="57410" y="8414"/>
                    <a:pt x="56391" y="7671"/>
                    <a:pt x="55181" y="7187"/>
                  </a:cubicBezTo>
                  <a:cubicBezTo>
                    <a:pt x="54440" y="6892"/>
                    <a:pt x="53723" y="6767"/>
                    <a:pt x="53025" y="6767"/>
                  </a:cubicBezTo>
                  <a:cubicBezTo>
                    <a:pt x="51022" y="6767"/>
                    <a:pt x="49177" y="7799"/>
                    <a:pt x="47370" y="8812"/>
                  </a:cubicBezTo>
                  <a:cubicBezTo>
                    <a:pt x="46903" y="9071"/>
                    <a:pt x="46765" y="9434"/>
                    <a:pt x="46972" y="9969"/>
                  </a:cubicBezTo>
                  <a:cubicBezTo>
                    <a:pt x="47155" y="10426"/>
                    <a:pt x="47351" y="10748"/>
                    <a:pt x="47819" y="10748"/>
                  </a:cubicBezTo>
                  <a:cubicBezTo>
                    <a:pt x="47883" y="10748"/>
                    <a:pt x="47952" y="10742"/>
                    <a:pt x="48026" y="10730"/>
                  </a:cubicBezTo>
                  <a:lnTo>
                    <a:pt x="50498" y="10280"/>
                  </a:lnTo>
                  <a:cubicBezTo>
                    <a:pt x="50618" y="10263"/>
                    <a:pt x="50739" y="10229"/>
                    <a:pt x="50878" y="10194"/>
                  </a:cubicBezTo>
                  <a:lnTo>
                    <a:pt x="50878" y="10194"/>
                  </a:lnTo>
                  <a:cubicBezTo>
                    <a:pt x="50878" y="10298"/>
                    <a:pt x="50860" y="10401"/>
                    <a:pt x="50860" y="10505"/>
                  </a:cubicBezTo>
                  <a:cubicBezTo>
                    <a:pt x="50614" y="11663"/>
                    <a:pt x="50148" y="12321"/>
                    <a:pt x="49280" y="12321"/>
                  </a:cubicBezTo>
                  <a:cubicBezTo>
                    <a:pt x="48931" y="12321"/>
                    <a:pt x="48517" y="12214"/>
                    <a:pt x="48026" y="11991"/>
                  </a:cubicBezTo>
                  <a:cubicBezTo>
                    <a:pt x="46374" y="11254"/>
                    <a:pt x="44693" y="10979"/>
                    <a:pt x="42955" y="10979"/>
                  </a:cubicBezTo>
                  <a:cubicBezTo>
                    <a:pt x="42002" y="10979"/>
                    <a:pt x="41033" y="11062"/>
                    <a:pt x="40042" y="11196"/>
                  </a:cubicBezTo>
                  <a:cubicBezTo>
                    <a:pt x="38536" y="11404"/>
                    <a:pt x="37062" y="12285"/>
                    <a:pt x="35569" y="12285"/>
                  </a:cubicBezTo>
                  <a:cubicBezTo>
                    <a:pt x="35195" y="12285"/>
                    <a:pt x="34820" y="12230"/>
                    <a:pt x="34443" y="12095"/>
                  </a:cubicBezTo>
                  <a:cubicBezTo>
                    <a:pt x="32698" y="11490"/>
                    <a:pt x="30900" y="11110"/>
                    <a:pt x="29068" y="10920"/>
                  </a:cubicBezTo>
                  <a:cubicBezTo>
                    <a:pt x="27080" y="10698"/>
                    <a:pt x="25171" y="10202"/>
                    <a:pt x="23146" y="10202"/>
                  </a:cubicBezTo>
                  <a:cubicBezTo>
                    <a:pt x="22337" y="10202"/>
                    <a:pt x="21510" y="10281"/>
                    <a:pt x="20652" y="10488"/>
                  </a:cubicBezTo>
                  <a:cubicBezTo>
                    <a:pt x="18383" y="11055"/>
                    <a:pt x="16215" y="12269"/>
                    <a:pt x="13793" y="12269"/>
                  </a:cubicBezTo>
                  <a:cubicBezTo>
                    <a:pt x="13559" y="12269"/>
                    <a:pt x="13322" y="12258"/>
                    <a:pt x="13083" y="12233"/>
                  </a:cubicBezTo>
                  <a:cubicBezTo>
                    <a:pt x="13049" y="12230"/>
                    <a:pt x="13015" y="12229"/>
                    <a:pt x="12982" y="12229"/>
                  </a:cubicBezTo>
                  <a:cubicBezTo>
                    <a:pt x="12473" y="12229"/>
                    <a:pt x="12176" y="12605"/>
                    <a:pt x="12323" y="13287"/>
                  </a:cubicBezTo>
                  <a:cubicBezTo>
                    <a:pt x="12498" y="14071"/>
                    <a:pt x="12325" y="14707"/>
                    <a:pt x="11687" y="14707"/>
                  </a:cubicBezTo>
                  <a:cubicBezTo>
                    <a:pt x="11510" y="14707"/>
                    <a:pt x="11296" y="14658"/>
                    <a:pt x="11044" y="14549"/>
                  </a:cubicBezTo>
                  <a:cubicBezTo>
                    <a:pt x="10655" y="14378"/>
                    <a:pt x="10292" y="14308"/>
                    <a:pt x="9947" y="14308"/>
                  </a:cubicBezTo>
                  <a:cubicBezTo>
                    <a:pt x="9034" y="14308"/>
                    <a:pt x="8242" y="14801"/>
                    <a:pt x="7415" y="15240"/>
                  </a:cubicBezTo>
                  <a:cubicBezTo>
                    <a:pt x="6965" y="15482"/>
                    <a:pt x="6672" y="15914"/>
                    <a:pt x="6879" y="16467"/>
                  </a:cubicBezTo>
                  <a:cubicBezTo>
                    <a:pt x="7027" y="16886"/>
                    <a:pt x="7334" y="16988"/>
                    <a:pt x="7700" y="16988"/>
                  </a:cubicBezTo>
                  <a:cubicBezTo>
                    <a:pt x="7802" y="16988"/>
                    <a:pt x="7910" y="16980"/>
                    <a:pt x="8020" y="16968"/>
                  </a:cubicBezTo>
                  <a:cubicBezTo>
                    <a:pt x="8305" y="16929"/>
                    <a:pt x="8590" y="16910"/>
                    <a:pt x="8875" y="16910"/>
                  </a:cubicBezTo>
                  <a:cubicBezTo>
                    <a:pt x="8970" y="16910"/>
                    <a:pt x="9065" y="16912"/>
                    <a:pt x="9160" y="16917"/>
                  </a:cubicBezTo>
                  <a:cubicBezTo>
                    <a:pt x="9186" y="16919"/>
                    <a:pt x="9214" y="16920"/>
                    <a:pt x="9242" y="16920"/>
                  </a:cubicBezTo>
                  <a:cubicBezTo>
                    <a:pt x="9458" y="16920"/>
                    <a:pt x="9735" y="16862"/>
                    <a:pt x="9947" y="16862"/>
                  </a:cubicBezTo>
                  <a:cubicBezTo>
                    <a:pt x="10131" y="16862"/>
                    <a:pt x="10266" y="16906"/>
                    <a:pt x="10266" y="17072"/>
                  </a:cubicBezTo>
                  <a:cubicBezTo>
                    <a:pt x="10266" y="17498"/>
                    <a:pt x="9728" y="17637"/>
                    <a:pt x="9291" y="17637"/>
                  </a:cubicBezTo>
                  <a:cubicBezTo>
                    <a:pt x="9214" y="17637"/>
                    <a:pt x="9141" y="17633"/>
                    <a:pt x="9074" y="17625"/>
                  </a:cubicBezTo>
                  <a:cubicBezTo>
                    <a:pt x="8873" y="17604"/>
                    <a:pt x="8677" y="17594"/>
                    <a:pt x="8484" y="17594"/>
                  </a:cubicBezTo>
                  <a:cubicBezTo>
                    <a:pt x="6314" y="17594"/>
                    <a:pt x="4587" y="18859"/>
                    <a:pt x="2714" y="19716"/>
                  </a:cubicBezTo>
                  <a:cubicBezTo>
                    <a:pt x="1193" y="20407"/>
                    <a:pt x="2351" y="21548"/>
                    <a:pt x="2282" y="22429"/>
                  </a:cubicBezTo>
                  <a:cubicBezTo>
                    <a:pt x="2264" y="22814"/>
                    <a:pt x="2455" y="22907"/>
                    <a:pt x="2706" y="22907"/>
                  </a:cubicBezTo>
                  <a:cubicBezTo>
                    <a:pt x="2939" y="22907"/>
                    <a:pt x="3223" y="22827"/>
                    <a:pt x="3440" y="22827"/>
                  </a:cubicBezTo>
                  <a:cubicBezTo>
                    <a:pt x="3665" y="22827"/>
                    <a:pt x="3872" y="22982"/>
                    <a:pt x="4079" y="23069"/>
                  </a:cubicBezTo>
                  <a:cubicBezTo>
                    <a:pt x="3924" y="23242"/>
                    <a:pt x="3751" y="23380"/>
                    <a:pt x="3544" y="23501"/>
                  </a:cubicBezTo>
                  <a:cubicBezTo>
                    <a:pt x="2610" y="23881"/>
                    <a:pt x="1643" y="24192"/>
                    <a:pt x="709" y="24589"/>
                  </a:cubicBezTo>
                  <a:cubicBezTo>
                    <a:pt x="329" y="24745"/>
                    <a:pt x="1" y="25142"/>
                    <a:pt x="226" y="25609"/>
                  </a:cubicBezTo>
                  <a:cubicBezTo>
                    <a:pt x="325" y="25816"/>
                    <a:pt x="462" y="25880"/>
                    <a:pt x="615" y="25880"/>
                  </a:cubicBezTo>
                  <a:cubicBezTo>
                    <a:pt x="807" y="25880"/>
                    <a:pt x="1026" y="25778"/>
                    <a:pt x="1228" y="25730"/>
                  </a:cubicBezTo>
                  <a:cubicBezTo>
                    <a:pt x="2248" y="25454"/>
                    <a:pt x="3354" y="25350"/>
                    <a:pt x="4252" y="24866"/>
                  </a:cubicBezTo>
                  <a:cubicBezTo>
                    <a:pt x="4601" y="24679"/>
                    <a:pt x="4965" y="24620"/>
                    <a:pt x="5336" y="24620"/>
                  </a:cubicBezTo>
                  <a:cubicBezTo>
                    <a:pt x="5952" y="24620"/>
                    <a:pt x="6585" y="24782"/>
                    <a:pt x="7191" y="24782"/>
                  </a:cubicBezTo>
                  <a:cubicBezTo>
                    <a:pt x="7702" y="24782"/>
                    <a:pt x="8195" y="24667"/>
                    <a:pt x="8642" y="24244"/>
                  </a:cubicBezTo>
                  <a:cubicBezTo>
                    <a:pt x="9143" y="23760"/>
                    <a:pt x="9627" y="23276"/>
                    <a:pt x="10128" y="22809"/>
                  </a:cubicBezTo>
                  <a:cubicBezTo>
                    <a:pt x="10518" y="22438"/>
                    <a:pt x="10935" y="22335"/>
                    <a:pt x="11366" y="22335"/>
                  </a:cubicBezTo>
                  <a:cubicBezTo>
                    <a:pt x="11904" y="22335"/>
                    <a:pt x="12465" y="22495"/>
                    <a:pt x="13026" y="22495"/>
                  </a:cubicBezTo>
                  <a:cubicBezTo>
                    <a:pt x="13270" y="22495"/>
                    <a:pt x="13515" y="22465"/>
                    <a:pt x="13757" y="22377"/>
                  </a:cubicBezTo>
                  <a:cubicBezTo>
                    <a:pt x="14876" y="21972"/>
                    <a:pt x="15968" y="21278"/>
                    <a:pt x="17215" y="21278"/>
                  </a:cubicBezTo>
                  <a:cubicBezTo>
                    <a:pt x="17721" y="21278"/>
                    <a:pt x="18252" y="21392"/>
                    <a:pt x="18820" y="21686"/>
                  </a:cubicBezTo>
                  <a:cubicBezTo>
                    <a:pt x="20272" y="22429"/>
                    <a:pt x="22242" y="22343"/>
                    <a:pt x="21966" y="24780"/>
                  </a:cubicBezTo>
                  <a:cubicBezTo>
                    <a:pt x="21914" y="25212"/>
                    <a:pt x="22104" y="25868"/>
                    <a:pt x="22415" y="26127"/>
                  </a:cubicBezTo>
                  <a:cubicBezTo>
                    <a:pt x="23746" y="27251"/>
                    <a:pt x="23659" y="29411"/>
                    <a:pt x="23210" y="29981"/>
                  </a:cubicBezTo>
                  <a:cubicBezTo>
                    <a:pt x="22052" y="31485"/>
                    <a:pt x="22484" y="32573"/>
                    <a:pt x="22985" y="33973"/>
                  </a:cubicBezTo>
                  <a:cubicBezTo>
                    <a:pt x="23124" y="34405"/>
                    <a:pt x="22795" y="35045"/>
                    <a:pt x="22553" y="35529"/>
                  </a:cubicBezTo>
                  <a:cubicBezTo>
                    <a:pt x="21447" y="37844"/>
                    <a:pt x="19356" y="39469"/>
                    <a:pt x="18233" y="41802"/>
                  </a:cubicBezTo>
                  <a:cubicBezTo>
                    <a:pt x="17455" y="43409"/>
                    <a:pt x="17058" y="48783"/>
                    <a:pt x="18354" y="49734"/>
                  </a:cubicBezTo>
                  <a:cubicBezTo>
                    <a:pt x="20220" y="51116"/>
                    <a:pt x="19927" y="52862"/>
                    <a:pt x="20238" y="54659"/>
                  </a:cubicBezTo>
                  <a:cubicBezTo>
                    <a:pt x="20428" y="55748"/>
                    <a:pt x="20410" y="57528"/>
                    <a:pt x="20687" y="57752"/>
                  </a:cubicBezTo>
                  <a:cubicBezTo>
                    <a:pt x="22380" y="59083"/>
                    <a:pt x="22242" y="61364"/>
                    <a:pt x="23625" y="62764"/>
                  </a:cubicBezTo>
                  <a:cubicBezTo>
                    <a:pt x="23915" y="63066"/>
                    <a:pt x="24197" y="63258"/>
                    <a:pt x="24508" y="63258"/>
                  </a:cubicBezTo>
                  <a:cubicBezTo>
                    <a:pt x="24660" y="63258"/>
                    <a:pt x="24820" y="63212"/>
                    <a:pt x="24990" y="63110"/>
                  </a:cubicBezTo>
                  <a:cubicBezTo>
                    <a:pt x="25508" y="62816"/>
                    <a:pt x="25526" y="62246"/>
                    <a:pt x="25197" y="61831"/>
                  </a:cubicBezTo>
                  <a:cubicBezTo>
                    <a:pt x="23607" y="59671"/>
                    <a:pt x="23746" y="56888"/>
                    <a:pt x="22536" y="54590"/>
                  </a:cubicBezTo>
                  <a:cubicBezTo>
                    <a:pt x="22415" y="54348"/>
                    <a:pt x="22605" y="53933"/>
                    <a:pt x="22692" y="53605"/>
                  </a:cubicBezTo>
                  <a:cubicBezTo>
                    <a:pt x="22704" y="53568"/>
                    <a:pt x="22878" y="53539"/>
                    <a:pt x="22981" y="53539"/>
                  </a:cubicBezTo>
                  <a:cubicBezTo>
                    <a:pt x="23021" y="53539"/>
                    <a:pt x="23050" y="53543"/>
                    <a:pt x="23054" y="53553"/>
                  </a:cubicBezTo>
                  <a:cubicBezTo>
                    <a:pt x="23175" y="53812"/>
                    <a:pt x="23366" y="54106"/>
                    <a:pt x="23366" y="54400"/>
                  </a:cubicBezTo>
                  <a:cubicBezTo>
                    <a:pt x="23383" y="56819"/>
                    <a:pt x="24973" y="58617"/>
                    <a:pt x="26027" y="60569"/>
                  </a:cubicBezTo>
                  <a:cubicBezTo>
                    <a:pt x="26977" y="62297"/>
                    <a:pt x="28654" y="63663"/>
                    <a:pt x="27720" y="65978"/>
                  </a:cubicBezTo>
                  <a:cubicBezTo>
                    <a:pt x="27530" y="66445"/>
                    <a:pt x="27928" y="66791"/>
                    <a:pt x="28273" y="67136"/>
                  </a:cubicBezTo>
                  <a:cubicBezTo>
                    <a:pt x="29138" y="68000"/>
                    <a:pt x="30226" y="68536"/>
                    <a:pt x="31246" y="69193"/>
                  </a:cubicBezTo>
                  <a:cubicBezTo>
                    <a:pt x="32910" y="70222"/>
                    <a:pt x="34447" y="71516"/>
                    <a:pt x="36422" y="71516"/>
                  </a:cubicBezTo>
                  <a:cubicBezTo>
                    <a:pt x="36867" y="71516"/>
                    <a:pt x="37334" y="71451"/>
                    <a:pt x="37830" y="71301"/>
                  </a:cubicBezTo>
                  <a:cubicBezTo>
                    <a:pt x="37930" y="71272"/>
                    <a:pt x="38022" y="71258"/>
                    <a:pt x="38107" y="71258"/>
                  </a:cubicBezTo>
                  <a:cubicBezTo>
                    <a:pt x="38527" y="71258"/>
                    <a:pt x="38793" y="71582"/>
                    <a:pt x="39023" y="71941"/>
                  </a:cubicBezTo>
                  <a:cubicBezTo>
                    <a:pt x="39748" y="73098"/>
                    <a:pt x="40768" y="73721"/>
                    <a:pt x="42116" y="74032"/>
                  </a:cubicBezTo>
                  <a:cubicBezTo>
                    <a:pt x="43585" y="74360"/>
                    <a:pt x="45296" y="74775"/>
                    <a:pt x="45745" y="76399"/>
                  </a:cubicBezTo>
                  <a:cubicBezTo>
                    <a:pt x="46194" y="78110"/>
                    <a:pt x="47439" y="79112"/>
                    <a:pt x="48648" y="79907"/>
                  </a:cubicBezTo>
                  <a:cubicBezTo>
                    <a:pt x="49237" y="80296"/>
                    <a:pt x="50039" y="81326"/>
                    <a:pt x="50895" y="81326"/>
                  </a:cubicBezTo>
                  <a:cubicBezTo>
                    <a:pt x="51372" y="81326"/>
                    <a:pt x="51865" y="81007"/>
                    <a:pt x="52347" y="80080"/>
                  </a:cubicBezTo>
                  <a:cubicBezTo>
                    <a:pt x="52462" y="79850"/>
                    <a:pt x="52631" y="79714"/>
                    <a:pt x="52813" y="79714"/>
                  </a:cubicBezTo>
                  <a:cubicBezTo>
                    <a:pt x="53013" y="79714"/>
                    <a:pt x="53228" y="79880"/>
                    <a:pt x="53401" y="80270"/>
                  </a:cubicBezTo>
                  <a:cubicBezTo>
                    <a:pt x="54593" y="83156"/>
                    <a:pt x="53919" y="85697"/>
                    <a:pt x="51621" y="87943"/>
                  </a:cubicBezTo>
                  <a:cubicBezTo>
                    <a:pt x="50498" y="89049"/>
                    <a:pt x="49806" y="90604"/>
                    <a:pt x="50774" y="92194"/>
                  </a:cubicBezTo>
                  <a:cubicBezTo>
                    <a:pt x="51085" y="92730"/>
                    <a:pt x="51068" y="92886"/>
                    <a:pt x="50688" y="93283"/>
                  </a:cubicBezTo>
                  <a:cubicBezTo>
                    <a:pt x="49685" y="94337"/>
                    <a:pt x="49703" y="95875"/>
                    <a:pt x="50567" y="96636"/>
                  </a:cubicBezTo>
                  <a:cubicBezTo>
                    <a:pt x="52208" y="98087"/>
                    <a:pt x="52986" y="99971"/>
                    <a:pt x="53971" y="101803"/>
                  </a:cubicBezTo>
                  <a:cubicBezTo>
                    <a:pt x="55440" y="104516"/>
                    <a:pt x="56771" y="107281"/>
                    <a:pt x="59933" y="108629"/>
                  </a:cubicBezTo>
                  <a:cubicBezTo>
                    <a:pt x="61661" y="109372"/>
                    <a:pt x="62629" y="111014"/>
                    <a:pt x="62664" y="113122"/>
                  </a:cubicBezTo>
                  <a:cubicBezTo>
                    <a:pt x="62716" y="116319"/>
                    <a:pt x="62871" y="119516"/>
                    <a:pt x="63096" y="122713"/>
                  </a:cubicBezTo>
                  <a:cubicBezTo>
                    <a:pt x="63251" y="125115"/>
                    <a:pt x="64426" y="127431"/>
                    <a:pt x="63631" y="129920"/>
                  </a:cubicBezTo>
                  <a:cubicBezTo>
                    <a:pt x="63303" y="130922"/>
                    <a:pt x="63459" y="131907"/>
                    <a:pt x="63839" y="132875"/>
                  </a:cubicBezTo>
                  <a:cubicBezTo>
                    <a:pt x="64323" y="134067"/>
                    <a:pt x="64461" y="135363"/>
                    <a:pt x="64288" y="136642"/>
                  </a:cubicBezTo>
                  <a:cubicBezTo>
                    <a:pt x="64184" y="137593"/>
                    <a:pt x="64582" y="138664"/>
                    <a:pt x="65653" y="139148"/>
                  </a:cubicBezTo>
                  <a:cubicBezTo>
                    <a:pt x="65680" y="139159"/>
                    <a:pt x="65711" y="139163"/>
                    <a:pt x="65743" y="139163"/>
                  </a:cubicBezTo>
                  <a:cubicBezTo>
                    <a:pt x="65886" y="139163"/>
                    <a:pt x="66069" y="139076"/>
                    <a:pt x="66205" y="139076"/>
                  </a:cubicBezTo>
                  <a:cubicBezTo>
                    <a:pt x="66332" y="139076"/>
                    <a:pt x="66419" y="139151"/>
                    <a:pt x="66397" y="139442"/>
                  </a:cubicBezTo>
                  <a:cubicBezTo>
                    <a:pt x="66362" y="139995"/>
                    <a:pt x="67071" y="140565"/>
                    <a:pt x="66293" y="141135"/>
                  </a:cubicBezTo>
                  <a:cubicBezTo>
                    <a:pt x="65895" y="141412"/>
                    <a:pt x="65360" y="142259"/>
                    <a:pt x="65774" y="142414"/>
                  </a:cubicBezTo>
                  <a:cubicBezTo>
                    <a:pt x="66898" y="142846"/>
                    <a:pt x="66500" y="143797"/>
                    <a:pt x="66777" y="144488"/>
                  </a:cubicBezTo>
                  <a:cubicBezTo>
                    <a:pt x="67468" y="146164"/>
                    <a:pt x="68505" y="147668"/>
                    <a:pt x="69801" y="148929"/>
                  </a:cubicBezTo>
                  <a:cubicBezTo>
                    <a:pt x="71823" y="150906"/>
                    <a:pt x="74091" y="152091"/>
                    <a:pt x="76808" y="152091"/>
                  </a:cubicBezTo>
                  <a:cubicBezTo>
                    <a:pt x="77226" y="152091"/>
                    <a:pt x="77656" y="152063"/>
                    <a:pt x="78096" y="152005"/>
                  </a:cubicBezTo>
                  <a:cubicBezTo>
                    <a:pt x="78355" y="151953"/>
                    <a:pt x="78580" y="151781"/>
                    <a:pt x="78718" y="151556"/>
                  </a:cubicBezTo>
                  <a:cubicBezTo>
                    <a:pt x="78874" y="151262"/>
                    <a:pt x="78615" y="151038"/>
                    <a:pt x="78355" y="150882"/>
                  </a:cubicBezTo>
                  <a:cubicBezTo>
                    <a:pt x="77595" y="150415"/>
                    <a:pt x="76835" y="149914"/>
                    <a:pt x="76040" y="149482"/>
                  </a:cubicBezTo>
                  <a:cubicBezTo>
                    <a:pt x="73914" y="148342"/>
                    <a:pt x="73551" y="146648"/>
                    <a:pt x="74899" y="144695"/>
                  </a:cubicBezTo>
                  <a:cubicBezTo>
                    <a:pt x="75608" y="143658"/>
                    <a:pt x="75694" y="142570"/>
                    <a:pt x="74173" y="142017"/>
                  </a:cubicBezTo>
                  <a:cubicBezTo>
                    <a:pt x="73707" y="141861"/>
                    <a:pt x="72929" y="141550"/>
                    <a:pt x="73551" y="140997"/>
                  </a:cubicBezTo>
                  <a:cubicBezTo>
                    <a:pt x="74260" y="140340"/>
                    <a:pt x="74260" y="139597"/>
                    <a:pt x="74415" y="138837"/>
                  </a:cubicBezTo>
                  <a:cubicBezTo>
                    <a:pt x="74605" y="137783"/>
                    <a:pt x="73534" y="136193"/>
                    <a:pt x="75677" y="135985"/>
                  </a:cubicBezTo>
                  <a:cubicBezTo>
                    <a:pt x="75746" y="135985"/>
                    <a:pt x="75850" y="135588"/>
                    <a:pt x="75798" y="135432"/>
                  </a:cubicBezTo>
                  <a:cubicBezTo>
                    <a:pt x="75444" y="134260"/>
                    <a:pt x="75867" y="133923"/>
                    <a:pt x="76900" y="133923"/>
                  </a:cubicBezTo>
                  <a:cubicBezTo>
                    <a:pt x="76978" y="133923"/>
                    <a:pt x="77060" y="133925"/>
                    <a:pt x="77146" y="133929"/>
                  </a:cubicBezTo>
                  <a:cubicBezTo>
                    <a:pt x="77188" y="133931"/>
                    <a:pt x="77231" y="133932"/>
                    <a:pt x="77272" y="133932"/>
                  </a:cubicBezTo>
                  <a:cubicBezTo>
                    <a:pt x="78202" y="133932"/>
                    <a:pt x="78980" y="133388"/>
                    <a:pt x="79427" y="132512"/>
                  </a:cubicBezTo>
                  <a:cubicBezTo>
                    <a:pt x="79859" y="131648"/>
                    <a:pt x="79738" y="130836"/>
                    <a:pt x="79047" y="130110"/>
                  </a:cubicBezTo>
                  <a:cubicBezTo>
                    <a:pt x="78857" y="129902"/>
                    <a:pt x="78822" y="129557"/>
                    <a:pt x="78701" y="129280"/>
                  </a:cubicBezTo>
                  <a:lnTo>
                    <a:pt x="78701" y="129280"/>
                  </a:lnTo>
                  <a:cubicBezTo>
                    <a:pt x="78977" y="129298"/>
                    <a:pt x="79237" y="129332"/>
                    <a:pt x="79513" y="129384"/>
                  </a:cubicBezTo>
                  <a:cubicBezTo>
                    <a:pt x="79669" y="129427"/>
                    <a:pt x="79830" y="129448"/>
                    <a:pt x="79991" y="129448"/>
                  </a:cubicBezTo>
                  <a:cubicBezTo>
                    <a:pt x="80347" y="129448"/>
                    <a:pt x="80702" y="129344"/>
                    <a:pt x="80999" y="129142"/>
                  </a:cubicBezTo>
                  <a:cubicBezTo>
                    <a:pt x="82900" y="128001"/>
                    <a:pt x="83350" y="125841"/>
                    <a:pt x="84473" y="124148"/>
                  </a:cubicBezTo>
                  <a:cubicBezTo>
                    <a:pt x="85216" y="123024"/>
                    <a:pt x="86149" y="121815"/>
                    <a:pt x="85544" y="120225"/>
                  </a:cubicBezTo>
                  <a:cubicBezTo>
                    <a:pt x="85026" y="118808"/>
                    <a:pt x="85959" y="118186"/>
                    <a:pt x="86927" y="117356"/>
                  </a:cubicBezTo>
                  <a:cubicBezTo>
                    <a:pt x="88258" y="116233"/>
                    <a:pt x="90314" y="116371"/>
                    <a:pt x="91230" y="115213"/>
                  </a:cubicBezTo>
                  <a:cubicBezTo>
                    <a:pt x="93096" y="112846"/>
                    <a:pt x="93788" y="109908"/>
                    <a:pt x="93874" y="106866"/>
                  </a:cubicBezTo>
                  <a:cubicBezTo>
                    <a:pt x="93909" y="105743"/>
                    <a:pt x="93563" y="104637"/>
                    <a:pt x="94635" y="103635"/>
                  </a:cubicBezTo>
                  <a:cubicBezTo>
                    <a:pt x="95637" y="102650"/>
                    <a:pt x="96432" y="101492"/>
                    <a:pt x="97002" y="100213"/>
                  </a:cubicBezTo>
                  <a:cubicBezTo>
                    <a:pt x="98350" y="97189"/>
                    <a:pt x="97555" y="95668"/>
                    <a:pt x="93770" y="93404"/>
                  </a:cubicBezTo>
                  <a:cubicBezTo>
                    <a:pt x="92864" y="92866"/>
                    <a:pt x="92012" y="92178"/>
                    <a:pt x="90923" y="92178"/>
                  </a:cubicBezTo>
                  <a:cubicBezTo>
                    <a:pt x="90787" y="92178"/>
                    <a:pt x="90648" y="92189"/>
                    <a:pt x="90504" y="92212"/>
                  </a:cubicBezTo>
                  <a:cubicBezTo>
                    <a:pt x="90375" y="92232"/>
                    <a:pt x="90250" y="92241"/>
                    <a:pt x="90128" y="92241"/>
                  </a:cubicBezTo>
                  <a:cubicBezTo>
                    <a:pt x="89316" y="92241"/>
                    <a:pt x="88640" y="91827"/>
                    <a:pt x="87964" y="91451"/>
                  </a:cubicBezTo>
                  <a:cubicBezTo>
                    <a:pt x="86720" y="90760"/>
                    <a:pt x="85423" y="90190"/>
                    <a:pt x="84076" y="89740"/>
                  </a:cubicBezTo>
                  <a:cubicBezTo>
                    <a:pt x="83419" y="89533"/>
                    <a:pt x="82365" y="89412"/>
                    <a:pt x="82226" y="88306"/>
                  </a:cubicBezTo>
                  <a:cubicBezTo>
                    <a:pt x="81898" y="85511"/>
                    <a:pt x="80349" y="82231"/>
                    <a:pt x="77208" y="82231"/>
                  </a:cubicBezTo>
                  <a:cubicBezTo>
                    <a:pt x="77047" y="82231"/>
                    <a:pt x="76883" y="82240"/>
                    <a:pt x="76714" y="82258"/>
                  </a:cubicBezTo>
                  <a:cubicBezTo>
                    <a:pt x="76610" y="82274"/>
                    <a:pt x="76507" y="82282"/>
                    <a:pt x="76405" y="82282"/>
                  </a:cubicBezTo>
                  <a:cubicBezTo>
                    <a:pt x="75873" y="82282"/>
                    <a:pt x="75365" y="82061"/>
                    <a:pt x="75003" y="81670"/>
                  </a:cubicBezTo>
                  <a:cubicBezTo>
                    <a:pt x="73810" y="80478"/>
                    <a:pt x="72722" y="79147"/>
                    <a:pt x="71356" y="78179"/>
                  </a:cubicBezTo>
                  <a:cubicBezTo>
                    <a:pt x="70652" y="77672"/>
                    <a:pt x="69937" y="76844"/>
                    <a:pt x="68958" y="76844"/>
                  </a:cubicBezTo>
                  <a:cubicBezTo>
                    <a:pt x="68735" y="76844"/>
                    <a:pt x="68499" y="76887"/>
                    <a:pt x="68246" y="76987"/>
                  </a:cubicBezTo>
                  <a:cubicBezTo>
                    <a:pt x="68013" y="77081"/>
                    <a:pt x="67785" y="77113"/>
                    <a:pt x="67562" y="77113"/>
                  </a:cubicBezTo>
                  <a:cubicBezTo>
                    <a:pt x="67089" y="77113"/>
                    <a:pt x="66635" y="76969"/>
                    <a:pt x="66189" y="76969"/>
                  </a:cubicBezTo>
                  <a:cubicBezTo>
                    <a:pt x="64783" y="76969"/>
                    <a:pt x="63941" y="75706"/>
                    <a:pt x="62605" y="75706"/>
                  </a:cubicBezTo>
                  <a:cubicBezTo>
                    <a:pt x="62579" y="75706"/>
                    <a:pt x="62552" y="75707"/>
                    <a:pt x="62525" y="75708"/>
                  </a:cubicBezTo>
                  <a:cubicBezTo>
                    <a:pt x="62280" y="75708"/>
                    <a:pt x="61828" y="76012"/>
                    <a:pt x="61511" y="76012"/>
                  </a:cubicBezTo>
                  <a:cubicBezTo>
                    <a:pt x="61248" y="76012"/>
                    <a:pt x="61077" y="75802"/>
                    <a:pt x="61195" y="75034"/>
                  </a:cubicBezTo>
                  <a:cubicBezTo>
                    <a:pt x="61232" y="74788"/>
                    <a:pt x="60883" y="74612"/>
                    <a:pt x="60617" y="74612"/>
                  </a:cubicBezTo>
                  <a:cubicBezTo>
                    <a:pt x="60509" y="74612"/>
                    <a:pt x="60415" y="74641"/>
                    <a:pt x="60365" y="74706"/>
                  </a:cubicBezTo>
                  <a:cubicBezTo>
                    <a:pt x="59225" y="76088"/>
                    <a:pt x="57099" y="76071"/>
                    <a:pt x="56166" y="77747"/>
                  </a:cubicBezTo>
                  <a:cubicBezTo>
                    <a:pt x="55842" y="78325"/>
                    <a:pt x="55457" y="78771"/>
                    <a:pt x="54917" y="78771"/>
                  </a:cubicBezTo>
                  <a:cubicBezTo>
                    <a:pt x="54649" y="78771"/>
                    <a:pt x="54343" y="78661"/>
                    <a:pt x="53988" y="78404"/>
                  </a:cubicBezTo>
                  <a:cubicBezTo>
                    <a:pt x="53637" y="78125"/>
                    <a:pt x="53206" y="77982"/>
                    <a:pt x="52772" y="77982"/>
                  </a:cubicBezTo>
                  <a:cubicBezTo>
                    <a:pt x="52480" y="77982"/>
                    <a:pt x="52186" y="78047"/>
                    <a:pt x="51915" y="78179"/>
                  </a:cubicBezTo>
                  <a:cubicBezTo>
                    <a:pt x="51373" y="78410"/>
                    <a:pt x="50918" y="78527"/>
                    <a:pt x="50541" y="78527"/>
                  </a:cubicBezTo>
                  <a:cubicBezTo>
                    <a:pt x="49618" y="78527"/>
                    <a:pt x="49166" y="77825"/>
                    <a:pt x="49080" y="76365"/>
                  </a:cubicBezTo>
                  <a:cubicBezTo>
                    <a:pt x="49046" y="75397"/>
                    <a:pt x="49184" y="74446"/>
                    <a:pt x="49478" y="73530"/>
                  </a:cubicBezTo>
                  <a:cubicBezTo>
                    <a:pt x="50012" y="71861"/>
                    <a:pt x="49095" y="70692"/>
                    <a:pt x="47366" y="70692"/>
                  </a:cubicBezTo>
                  <a:cubicBezTo>
                    <a:pt x="47305" y="70692"/>
                    <a:pt x="47243" y="70693"/>
                    <a:pt x="47179" y="70696"/>
                  </a:cubicBezTo>
                  <a:cubicBezTo>
                    <a:pt x="46730" y="70714"/>
                    <a:pt x="46281" y="70765"/>
                    <a:pt x="45814" y="70783"/>
                  </a:cubicBezTo>
                  <a:cubicBezTo>
                    <a:pt x="45755" y="70784"/>
                    <a:pt x="45699" y="70786"/>
                    <a:pt x="45645" y="70786"/>
                  </a:cubicBezTo>
                  <a:cubicBezTo>
                    <a:pt x="45148" y="70786"/>
                    <a:pt x="44886" y="70683"/>
                    <a:pt x="45088" y="69919"/>
                  </a:cubicBezTo>
                  <a:cubicBezTo>
                    <a:pt x="45469" y="68484"/>
                    <a:pt x="46143" y="67240"/>
                    <a:pt x="46886" y="65996"/>
                  </a:cubicBezTo>
                  <a:cubicBezTo>
                    <a:pt x="47214" y="65443"/>
                    <a:pt x="47231" y="64993"/>
                    <a:pt x="46747" y="64613"/>
                  </a:cubicBezTo>
                  <a:cubicBezTo>
                    <a:pt x="46406" y="64334"/>
                    <a:pt x="45929" y="64209"/>
                    <a:pt x="45417" y="64209"/>
                  </a:cubicBezTo>
                  <a:cubicBezTo>
                    <a:pt x="44221" y="64209"/>
                    <a:pt x="42833" y="64889"/>
                    <a:pt x="42531" y="65857"/>
                  </a:cubicBezTo>
                  <a:cubicBezTo>
                    <a:pt x="42161" y="67044"/>
                    <a:pt x="40793" y="67929"/>
                    <a:pt x="39553" y="67929"/>
                  </a:cubicBezTo>
                  <a:cubicBezTo>
                    <a:pt x="39113" y="67929"/>
                    <a:pt x="38689" y="67817"/>
                    <a:pt x="38331" y="67568"/>
                  </a:cubicBezTo>
                  <a:cubicBezTo>
                    <a:pt x="36966" y="66601"/>
                    <a:pt x="35998" y="64872"/>
                    <a:pt x="36517" y="63455"/>
                  </a:cubicBezTo>
                  <a:cubicBezTo>
                    <a:pt x="37571" y="60569"/>
                    <a:pt x="37986" y="56802"/>
                    <a:pt x="41822" y="56093"/>
                  </a:cubicBezTo>
                  <a:cubicBezTo>
                    <a:pt x="44259" y="55627"/>
                    <a:pt x="46696" y="55299"/>
                    <a:pt x="49167" y="55126"/>
                  </a:cubicBezTo>
                  <a:cubicBezTo>
                    <a:pt x="49252" y="55120"/>
                    <a:pt x="49338" y="55117"/>
                    <a:pt x="49425" y="55117"/>
                  </a:cubicBezTo>
                  <a:cubicBezTo>
                    <a:pt x="50819" y="55117"/>
                    <a:pt x="52364" y="55920"/>
                    <a:pt x="51811" y="58133"/>
                  </a:cubicBezTo>
                  <a:cubicBezTo>
                    <a:pt x="51707" y="58582"/>
                    <a:pt x="52087" y="59204"/>
                    <a:pt x="52329" y="59688"/>
                  </a:cubicBezTo>
                  <a:cubicBezTo>
                    <a:pt x="52602" y="60250"/>
                    <a:pt x="52992" y="60846"/>
                    <a:pt x="53666" y="60846"/>
                  </a:cubicBezTo>
                  <a:cubicBezTo>
                    <a:pt x="53675" y="60846"/>
                    <a:pt x="53685" y="60846"/>
                    <a:pt x="53695" y="60846"/>
                  </a:cubicBezTo>
                  <a:cubicBezTo>
                    <a:pt x="54455" y="60811"/>
                    <a:pt x="54628" y="60085"/>
                    <a:pt x="54852" y="59498"/>
                  </a:cubicBezTo>
                  <a:cubicBezTo>
                    <a:pt x="55146" y="58703"/>
                    <a:pt x="55146" y="57822"/>
                    <a:pt x="54887" y="57027"/>
                  </a:cubicBezTo>
                  <a:cubicBezTo>
                    <a:pt x="54127" y="54642"/>
                    <a:pt x="54922" y="53017"/>
                    <a:pt x="57116" y="51894"/>
                  </a:cubicBezTo>
                  <a:cubicBezTo>
                    <a:pt x="58291" y="51307"/>
                    <a:pt x="59328" y="50442"/>
                    <a:pt x="60469" y="49786"/>
                  </a:cubicBezTo>
                  <a:cubicBezTo>
                    <a:pt x="62128" y="48818"/>
                    <a:pt x="61575" y="46641"/>
                    <a:pt x="63096" y="45448"/>
                  </a:cubicBezTo>
                  <a:cubicBezTo>
                    <a:pt x="64720" y="44169"/>
                    <a:pt x="65757" y="42113"/>
                    <a:pt x="68194" y="42061"/>
                  </a:cubicBezTo>
                  <a:cubicBezTo>
                    <a:pt x="68574" y="42044"/>
                    <a:pt x="69006" y="41888"/>
                    <a:pt x="69075" y="41456"/>
                  </a:cubicBezTo>
                  <a:cubicBezTo>
                    <a:pt x="69369" y="39711"/>
                    <a:pt x="70924" y="39417"/>
                    <a:pt x="72151" y="38760"/>
                  </a:cubicBezTo>
                  <a:cubicBezTo>
                    <a:pt x="72321" y="38667"/>
                    <a:pt x="72565" y="38512"/>
                    <a:pt x="72753" y="38512"/>
                  </a:cubicBezTo>
                  <a:cubicBezTo>
                    <a:pt x="72950" y="38512"/>
                    <a:pt x="73086" y="38680"/>
                    <a:pt x="73015" y="39261"/>
                  </a:cubicBezTo>
                  <a:cubicBezTo>
                    <a:pt x="72956" y="39796"/>
                    <a:pt x="73330" y="40078"/>
                    <a:pt x="73743" y="40078"/>
                  </a:cubicBezTo>
                  <a:cubicBezTo>
                    <a:pt x="73931" y="40078"/>
                    <a:pt x="74127" y="40020"/>
                    <a:pt x="74294" y="39901"/>
                  </a:cubicBezTo>
                  <a:cubicBezTo>
                    <a:pt x="75746" y="38898"/>
                    <a:pt x="77457" y="38501"/>
                    <a:pt x="78995" y="37723"/>
                  </a:cubicBezTo>
                  <a:cubicBezTo>
                    <a:pt x="79738" y="37326"/>
                    <a:pt x="80291" y="36773"/>
                    <a:pt x="79790" y="35995"/>
                  </a:cubicBezTo>
                  <a:cubicBezTo>
                    <a:pt x="79597" y="35708"/>
                    <a:pt x="79414" y="35603"/>
                    <a:pt x="79239" y="35603"/>
                  </a:cubicBezTo>
                  <a:cubicBezTo>
                    <a:pt x="78865" y="35603"/>
                    <a:pt x="78524" y="36083"/>
                    <a:pt x="78183" y="36306"/>
                  </a:cubicBezTo>
                  <a:cubicBezTo>
                    <a:pt x="77820" y="36545"/>
                    <a:pt x="77447" y="36741"/>
                    <a:pt x="77083" y="36741"/>
                  </a:cubicBezTo>
                  <a:cubicBezTo>
                    <a:pt x="76789" y="36741"/>
                    <a:pt x="76501" y="36612"/>
                    <a:pt x="76230" y="36272"/>
                  </a:cubicBezTo>
                  <a:cubicBezTo>
                    <a:pt x="75677" y="35563"/>
                    <a:pt x="76126" y="35148"/>
                    <a:pt x="76731" y="34751"/>
                  </a:cubicBezTo>
                  <a:cubicBezTo>
                    <a:pt x="77318" y="34371"/>
                    <a:pt x="77284" y="33818"/>
                    <a:pt x="77025" y="33196"/>
                  </a:cubicBezTo>
                  <a:cubicBezTo>
                    <a:pt x="76921" y="32919"/>
                    <a:pt x="76161" y="33023"/>
                    <a:pt x="76593" y="32643"/>
                  </a:cubicBezTo>
                  <a:cubicBezTo>
                    <a:pt x="76708" y="32536"/>
                    <a:pt x="76805" y="32492"/>
                    <a:pt x="76888" y="32492"/>
                  </a:cubicBezTo>
                  <a:cubicBezTo>
                    <a:pt x="77143" y="32492"/>
                    <a:pt x="77279" y="32892"/>
                    <a:pt x="77474" y="33126"/>
                  </a:cubicBezTo>
                  <a:cubicBezTo>
                    <a:pt x="77830" y="33563"/>
                    <a:pt x="78559" y="33892"/>
                    <a:pt x="79019" y="33892"/>
                  </a:cubicBezTo>
                  <a:cubicBezTo>
                    <a:pt x="79251" y="33892"/>
                    <a:pt x="79415" y="33808"/>
                    <a:pt x="79427" y="33610"/>
                  </a:cubicBezTo>
                  <a:cubicBezTo>
                    <a:pt x="79485" y="32639"/>
                    <a:pt x="79866" y="32465"/>
                    <a:pt x="80317" y="32465"/>
                  </a:cubicBezTo>
                  <a:cubicBezTo>
                    <a:pt x="80569" y="32465"/>
                    <a:pt x="80843" y="32519"/>
                    <a:pt x="81095" y="32519"/>
                  </a:cubicBezTo>
                  <a:cubicBezTo>
                    <a:pt x="81194" y="32519"/>
                    <a:pt x="81290" y="32511"/>
                    <a:pt x="81380" y="32487"/>
                  </a:cubicBezTo>
                  <a:cubicBezTo>
                    <a:pt x="81894" y="32340"/>
                    <a:pt x="82271" y="31830"/>
                    <a:pt x="82830" y="31830"/>
                  </a:cubicBezTo>
                  <a:cubicBezTo>
                    <a:pt x="82928" y="31830"/>
                    <a:pt x="83031" y="31846"/>
                    <a:pt x="83142" y="31882"/>
                  </a:cubicBezTo>
                  <a:cubicBezTo>
                    <a:pt x="82658" y="32470"/>
                    <a:pt x="82192" y="33075"/>
                    <a:pt x="81708" y="33679"/>
                  </a:cubicBezTo>
                  <a:cubicBezTo>
                    <a:pt x="81604" y="33766"/>
                    <a:pt x="81483" y="33835"/>
                    <a:pt x="81362" y="33904"/>
                  </a:cubicBezTo>
                  <a:cubicBezTo>
                    <a:pt x="81034" y="34129"/>
                    <a:pt x="80775" y="34423"/>
                    <a:pt x="80878" y="34872"/>
                  </a:cubicBezTo>
                  <a:cubicBezTo>
                    <a:pt x="80999" y="35304"/>
                    <a:pt x="81380" y="35252"/>
                    <a:pt x="81673" y="35425"/>
                  </a:cubicBezTo>
                  <a:cubicBezTo>
                    <a:pt x="81973" y="35596"/>
                    <a:pt x="82292" y="35648"/>
                    <a:pt x="82615" y="35648"/>
                  </a:cubicBezTo>
                  <a:cubicBezTo>
                    <a:pt x="83130" y="35648"/>
                    <a:pt x="83658" y="35514"/>
                    <a:pt x="84141" y="35514"/>
                  </a:cubicBezTo>
                  <a:cubicBezTo>
                    <a:pt x="84489" y="35514"/>
                    <a:pt x="84814" y="35584"/>
                    <a:pt x="85095" y="35822"/>
                  </a:cubicBezTo>
                  <a:cubicBezTo>
                    <a:pt x="85535" y="36187"/>
                    <a:pt x="85875" y="36332"/>
                    <a:pt x="86134" y="36332"/>
                  </a:cubicBezTo>
                  <a:cubicBezTo>
                    <a:pt x="86710" y="36332"/>
                    <a:pt x="86887" y="35618"/>
                    <a:pt x="86875" y="35010"/>
                  </a:cubicBezTo>
                  <a:cubicBezTo>
                    <a:pt x="86858" y="34215"/>
                    <a:pt x="87601" y="32729"/>
                    <a:pt x="85665" y="32625"/>
                  </a:cubicBezTo>
                  <a:cubicBezTo>
                    <a:pt x="84991" y="32591"/>
                    <a:pt x="85130" y="31986"/>
                    <a:pt x="85596" y="31485"/>
                  </a:cubicBezTo>
                  <a:cubicBezTo>
                    <a:pt x="87186" y="29791"/>
                    <a:pt x="86650" y="27527"/>
                    <a:pt x="84508" y="26767"/>
                  </a:cubicBezTo>
                  <a:cubicBezTo>
                    <a:pt x="84006" y="26594"/>
                    <a:pt x="83557" y="26214"/>
                    <a:pt x="83661" y="25834"/>
                  </a:cubicBezTo>
                  <a:cubicBezTo>
                    <a:pt x="83972" y="24503"/>
                    <a:pt x="83039" y="23432"/>
                    <a:pt x="83090" y="22170"/>
                  </a:cubicBezTo>
                  <a:cubicBezTo>
                    <a:pt x="83108" y="21773"/>
                    <a:pt x="83073" y="21375"/>
                    <a:pt x="82624" y="21220"/>
                  </a:cubicBezTo>
                  <a:cubicBezTo>
                    <a:pt x="82529" y="21188"/>
                    <a:pt x="82437" y="21174"/>
                    <a:pt x="82348" y="21174"/>
                  </a:cubicBezTo>
                  <a:cubicBezTo>
                    <a:pt x="82049" y="21174"/>
                    <a:pt x="81787" y="21339"/>
                    <a:pt x="81587" y="21565"/>
                  </a:cubicBezTo>
                  <a:cubicBezTo>
                    <a:pt x="81086" y="22135"/>
                    <a:pt x="80464" y="22602"/>
                    <a:pt x="79755" y="22913"/>
                  </a:cubicBezTo>
                  <a:cubicBezTo>
                    <a:pt x="79583" y="22995"/>
                    <a:pt x="79411" y="23071"/>
                    <a:pt x="79247" y="23071"/>
                  </a:cubicBezTo>
                  <a:cubicBezTo>
                    <a:pt x="79097" y="23071"/>
                    <a:pt x="78954" y="23008"/>
                    <a:pt x="78822" y="22827"/>
                  </a:cubicBezTo>
                  <a:cubicBezTo>
                    <a:pt x="78563" y="22498"/>
                    <a:pt x="78753" y="22274"/>
                    <a:pt x="78960" y="22015"/>
                  </a:cubicBezTo>
                  <a:cubicBezTo>
                    <a:pt x="79496" y="21254"/>
                    <a:pt x="79254" y="20736"/>
                    <a:pt x="78459" y="20338"/>
                  </a:cubicBezTo>
                  <a:cubicBezTo>
                    <a:pt x="78131" y="20165"/>
                    <a:pt x="77837" y="19941"/>
                    <a:pt x="77578" y="19664"/>
                  </a:cubicBezTo>
                  <a:cubicBezTo>
                    <a:pt x="77168" y="19146"/>
                    <a:pt x="76356" y="18913"/>
                    <a:pt x="75491" y="18913"/>
                  </a:cubicBezTo>
                  <a:cubicBezTo>
                    <a:pt x="74278" y="18913"/>
                    <a:pt x="72961" y="19371"/>
                    <a:pt x="72497" y="20148"/>
                  </a:cubicBezTo>
                  <a:cubicBezTo>
                    <a:pt x="72065" y="20874"/>
                    <a:pt x="71788" y="21824"/>
                    <a:pt x="70803" y="22170"/>
                  </a:cubicBezTo>
                  <a:cubicBezTo>
                    <a:pt x="70354" y="22326"/>
                    <a:pt x="70043" y="22792"/>
                    <a:pt x="70337" y="23276"/>
                  </a:cubicBezTo>
                  <a:cubicBezTo>
                    <a:pt x="71356" y="25004"/>
                    <a:pt x="70043" y="25488"/>
                    <a:pt x="68902" y="26024"/>
                  </a:cubicBezTo>
                  <a:cubicBezTo>
                    <a:pt x="67693" y="26577"/>
                    <a:pt x="66241" y="26801"/>
                    <a:pt x="66345" y="28685"/>
                  </a:cubicBezTo>
                  <a:cubicBezTo>
                    <a:pt x="66379" y="29117"/>
                    <a:pt x="65895" y="29601"/>
                    <a:pt x="65584" y="30016"/>
                  </a:cubicBezTo>
                  <a:cubicBezTo>
                    <a:pt x="65442" y="30197"/>
                    <a:pt x="65232" y="30465"/>
                    <a:pt x="64983" y="30465"/>
                  </a:cubicBezTo>
                  <a:cubicBezTo>
                    <a:pt x="64899" y="30465"/>
                    <a:pt x="64811" y="30435"/>
                    <a:pt x="64720" y="30361"/>
                  </a:cubicBezTo>
                  <a:cubicBezTo>
                    <a:pt x="64409" y="30120"/>
                    <a:pt x="64288" y="29705"/>
                    <a:pt x="64409" y="29342"/>
                  </a:cubicBezTo>
                  <a:cubicBezTo>
                    <a:pt x="64893" y="27596"/>
                    <a:pt x="65083" y="25989"/>
                    <a:pt x="62508" y="25903"/>
                  </a:cubicBezTo>
                  <a:cubicBezTo>
                    <a:pt x="62249" y="25903"/>
                    <a:pt x="61938" y="25644"/>
                    <a:pt x="61748" y="25436"/>
                  </a:cubicBezTo>
                  <a:cubicBezTo>
                    <a:pt x="61084" y="24759"/>
                    <a:pt x="60400" y="24243"/>
                    <a:pt x="59552" y="24243"/>
                  </a:cubicBezTo>
                  <a:cubicBezTo>
                    <a:pt x="59252" y="24243"/>
                    <a:pt x="58932" y="24307"/>
                    <a:pt x="58585" y="24451"/>
                  </a:cubicBezTo>
                  <a:cubicBezTo>
                    <a:pt x="58566" y="24457"/>
                    <a:pt x="58545" y="24459"/>
                    <a:pt x="58523" y="24459"/>
                  </a:cubicBezTo>
                  <a:cubicBezTo>
                    <a:pt x="58409" y="24459"/>
                    <a:pt x="58269" y="24394"/>
                    <a:pt x="58153" y="24365"/>
                  </a:cubicBezTo>
                  <a:cubicBezTo>
                    <a:pt x="58758" y="23501"/>
                    <a:pt x="57687" y="22429"/>
                    <a:pt x="58827" y="21462"/>
                  </a:cubicBezTo>
                  <a:cubicBezTo>
                    <a:pt x="61800" y="18990"/>
                    <a:pt x="65757" y="18558"/>
                    <a:pt x="68781" y="16294"/>
                  </a:cubicBezTo>
                  <a:lnTo>
                    <a:pt x="69455" y="15828"/>
                  </a:lnTo>
                  <a:cubicBezTo>
                    <a:pt x="70337" y="15586"/>
                    <a:pt x="71218" y="15206"/>
                    <a:pt x="72117" y="15119"/>
                  </a:cubicBezTo>
                  <a:cubicBezTo>
                    <a:pt x="74346" y="14912"/>
                    <a:pt x="75331" y="13910"/>
                    <a:pt x="75262" y="11767"/>
                  </a:cubicBezTo>
                  <a:cubicBezTo>
                    <a:pt x="75262" y="11596"/>
                    <a:pt x="75299" y="11543"/>
                    <a:pt x="75353" y="11543"/>
                  </a:cubicBezTo>
                  <a:cubicBezTo>
                    <a:pt x="75441" y="11543"/>
                    <a:pt x="75574" y="11687"/>
                    <a:pt x="75659" y="11698"/>
                  </a:cubicBezTo>
                  <a:cubicBezTo>
                    <a:pt x="76835" y="11749"/>
                    <a:pt x="77733" y="12683"/>
                    <a:pt x="78943" y="12752"/>
                  </a:cubicBezTo>
                  <a:cubicBezTo>
                    <a:pt x="79461" y="12769"/>
                    <a:pt x="79945" y="13391"/>
                    <a:pt x="80412" y="13789"/>
                  </a:cubicBezTo>
                  <a:cubicBezTo>
                    <a:pt x="80395" y="13944"/>
                    <a:pt x="80325" y="14082"/>
                    <a:pt x="80204" y="14203"/>
                  </a:cubicBezTo>
                  <a:cubicBezTo>
                    <a:pt x="79099" y="14649"/>
                    <a:pt x="78211" y="15599"/>
                    <a:pt x="76924" y="15599"/>
                  </a:cubicBezTo>
                  <a:cubicBezTo>
                    <a:pt x="76763" y="15599"/>
                    <a:pt x="76595" y="15584"/>
                    <a:pt x="76420" y="15551"/>
                  </a:cubicBezTo>
                  <a:cubicBezTo>
                    <a:pt x="76325" y="15534"/>
                    <a:pt x="76229" y="15525"/>
                    <a:pt x="76135" y="15525"/>
                  </a:cubicBezTo>
                  <a:cubicBezTo>
                    <a:pt x="75478" y="15525"/>
                    <a:pt x="74895" y="15947"/>
                    <a:pt x="74985" y="16778"/>
                  </a:cubicBezTo>
                  <a:cubicBezTo>
                    <a:pt x="75041" y="17437"/>
                    <a:pt x="75422" y="17620"/>
                    <a:pt x="75866" y="17620"/>
                  </a:cubicBezTo>
                  <a:cubicBezTo>
                    <a:pt x="76109" y="17620"/>
                    <a:pt x="76372" y="17565"/>
                    <a:pt x="76610" y="17504"/>
                  </a:cubicBezTo>
                  <a:cubicBezTo>
                    <a:pt x="76822" y="17451"/>
                    <a:pt x="77015" y="17425"/>
                    <a:pt x="77193" y="17425"/>
                  </a:cubicBezTo>
                  <a:cubicBezTo>
                    <a:pt x="77828" y="17425"/>
                    <a:pt x="78286" y="17750"/>
                    <a:pt x="78839" y="18316"/>
                  </a:cubicBezTo>
                  <a:cubicBezTo>
                    <a:pt x="79617" y="19094"/>
                    <a:pt x="80723" y="19612"/>
                    <a:pt x="81794" y="19993"/>
                  </a:cubicBezTo>
                  <a:cubicBezTo>
                    <a:pt x="81906" y="20034"/>
                    <a:pt x="82005" y="20053"/>
                    <a:pt x="82094" y="20053"/>
                  </a:cubicBezTo>
                  <a:cubicBezTo>
                    <a:pt x="82595" y="20053"/>
                    <a:pt x="82747" y="19445"/>
                    <a:pt x="82762" y="18887"/>
                  </a:cubicBezTo>
                  <a:cubicBezTo>
                    <a:pt x="82805" y="18878"/>
                    <a:pt x="82849" y="18874"/>
                    <a:pt x="82892" y="18874"/>
                  </a:cubicBezTo>
                  <a:cubicBezTo>
                    <a:pt x="82935" y="18874"/>
                    <a:pt x="82978" y="18878"/>
                    <a:pt x="83021" y="18887"/>
                  </a:cubicBezTo>
                  <a:cubicBezTo>
                    <a:pt x="83375" y="18985"/>
                    <a:pt x="83662" y="19030"/>
                    <a:pt x="83892" y="19030"/>
                  </a:cubicBezTo>
                  <a:cubicBezTo>
                    <a:pt x="85038" y="19030"/>
                    <a:pt x="84816" y="17932"/>
                    <a:pt x="84629" y="16882"/>
                  </a:cubicBezTo>
                  <a:cubicBezTo>
                    <a:pt x="84577" y="16588"/>
                    <a:pt x="84404" y="16122"/>
                    <a:pt x="84525" y="16018"/>
                  </a:cubicBezTo>
                  <a:cubicBezTo>
                    <a:pt x="84606" y="15948"/>
                    <a:pt x="84680" y="15920"/>
                    <a:pt x="84749" y="15920"/>
                  </a:cubicBezTo>
                  <a:cubicBezTo>
                    <a:pt x="84985" y="15920"/>
                    <a:pt x="85161" y="16252"/>
                    <a:pt x="85389" y="16346"/>
                  </a:cubicBezTo>
                  <a:cubicBezTo>
                    <a:pt x="85637" y="16436"/>
                    <a:pt x="85876" y="16474"/>
                    <a:pt x="86110" y="16474"/>
                  </a:cubicBezTo>
                  <a:cubicBezTo>
                    <a:pt x="86771" y="16474"/>
                    <a:pt x="87381" y="16174"/>
                    <a:pt x="87981" y="15931"/>
                  </a:cubicBezTo>
                  <a:cubicBezTo>
                    <a:pt x="88344" y="15793"/>
                    <a:pt x="88500" y="15275"/>
                    <a:pt x="88258" y="15033"/>
                  </a:cubicBezTo>
                  <a:cubicBezTo>
                    <a:pt x="87065" y="13754"/>
                    <a:pt x="85976" y="12406"/>
                    <a:pt x="84819" y="11110"/>
                  </a:cubicBezTo>
                  <a:cubicBezTo>
                    <a:pt x="84162" y="10350"/>
                    <a:pt x="83160" y="9779"/>
                    <a:pt x="82537" y="8915"/>
                  </a:cubicBezTo>
                  <a:cubicBezTo>
                    <a:pt x="82209" y="8379"/>
                    <a:pt x="81639" y="8034"/>
                    <a:pt x="81017" y="7999"/>
                  </a:cubicBezTo>
                  <a:cubicBezTo>
                    <a:pt x="80983" y="7995"/>
                    <a:pt x="80950" y="7994"/>
                    <a:pt x="80916" y="7994"/>
                  </a:cubicBezTo>
                  <a:cubicBezTo>
                    <a:pt x="80688" y="7994"/>
                    <a:pt x="80453" y="8074"/>
                    <a:pt x="80228" y="8074"/>
                  </a:cubicBezTo>
                  <a:cubicBezTo>
                    <a:pt x="80056" y="8074"/>
                    <a:pt x="79890" y="8027"/>
                    <a:pt x="79738" y="7861"/>
                  </a:cubicBezTo>
                  <a:cubicBezTo>
                    <a:pt x="80170" y="7757"/>
                    <a:pt x="80602" y="7654"/>
                    <a:pt x="81017" y="7585"/>
                  </a:cubicBezTo>
                  <a:cubicBezTo>
                    <a:pt x="81518" y="7481"/>
                    <a:pt x="82192" y="7567"/>
                    <a:pt x="82226" y="6859"/>
                  </a:cubicBezTo>
                  <a:cubicBezTo>
                    <a:pt x="82278" y="6202"/>
                    <a:pt x="81673" y="6167"/>
                    <a:pt x="81207" y="6046"/>
                  </a:cubicBezTo>
                  <a:cubicBezTo>
                    <a:pt x="81086" y="6012"/>
                    <a:pt x="80948" y="5960"/>
                    <a:pt x="80844" y="5891"/>
                  </a:cubicBezTo>
                  <a:cubicBezTo>
                    <a:pt x="80958" y="5878"/>
                    <a:pt x="81101" y="5837"/>
                    <a:pt x="81223" y="5837"/>
                  </a:cubicBezTo>
                  <a:cubicBezTo>
                    <a:pt x="81267" y="5837"/>
                    <a:pt x="81309" y="5843"/>
                    <a:pt x="81345" y="5856"/>
                  </a:cubicBezTo>
                  <a:cubicBezTo>
                    <a:pt x="81816" y="6065"/>
                    <a:pt x="82272" y="6151"/>
                    <a:pt x="82714" y="6151"/>
                  </a:cubicBezTo>
                  <a:cubicBezTo>
                    <a:pt x="83993" y="6151"/>
                    <a:pt x="85157" y="5437"/>
                    <a:pt x="86236" y="4923"/>
                  </a:cubicBezTo>
                  <a:cubicBezTo>
                    <a:pt x="89182" y="3528"/>
                    <a:pt x="92334" y="3094"/>
                    <a:pt x="95401" y="2235"/>
                  </a:cubicBezTo>
                  <a:lnTo>
                    <a:pt x="95401" y="2235"/>
                  </a:lnTo>
                  <a:cubicBezTo>
                    <a:pt x="93986" y="3267"/>
                    <a:pt x="92263" y="3834"/>
                    <a:pt x="90504" y="3834"/>
                  </a:cubicBezTo>
                  <a:cubicBezTo>
                    <a:pt x="90401" y="3834"/>
                    <a:pt x="90295" y="3831"/>
                    <a:pt x="90191" y="3831"/>
                  </a:cubicBezTo>
                  <a:cubicBezTo>
                    <a:pt x="89827" y="3831"/>
                    <a:pt x="89479" y="3873"/>
                    <a:pt x="89277" y="4249"/>
                  </a:cubicBezTo>
                  <a:cubicBezTo>
                    <a:pt x="89018" y="4802"/>
                    <a:pt x="89467" y="5113"/>
                    <a:pt x="89744" y="5528"/>
                  </a:cubicBezTo>
                  <a:cubicBezTo>
                    <a:pt x="90251" y="6307"/>
                    <a:pt x="90887" y="6586"/>
                    <a:pt x="91608" y="6586"/>
                  </a:cubicBezTo>
                  <a:cubicBezTo>
                    <a:pt x="91943" y="6586"/>
                    <a:pt x="92297" y="6525"/>
                    <a:pt x="92664" y="6427"/>
                  </a:cubicBezTo>
                  <a:cubicBezTo>
                    <a:pt x="93037" y="6322"/>
                    <a:pt x="93404" y="6272"/>
                    <a:pt x="93755" y="6272"/>
                  </a:cubicBezTo>
                  <a:cubicBezTo>
                    <a:pt x="95314" y="6272"/>
                    <a:pt x="96561" y="7243"/>
                    <a:pt x="96518" y="8639"/>
                  </a:cubicBezTo>
                  <a:cubicBezTo>
                    <a:pt x="96501" y="9123"/>
                    <a:pt x="96000" y="9710"/>
                    <a:pt x="96155" y="10073"/>
                  </a:cubicBezTo>
                  <a:cubicBezTo>
                    <a:pt x="96656" y="11300"/>
                    <a:pt x="95758" y="12302"/>
                    <a:pt x="95378" y="13045"/>
                  </a:cubicBezTo>
                  <a:cubicBezTo>
                    <a:pt x="94393" y="15016"/>
                    <a:pt x="93649" y="16709"/>
                    <a:pt x="95412" y="18541"/>
                  </a:cubicBezTo>
                  <a:cubicBezTo>
                    <a:pt x="95602" y="18714"/>
                    <a:pt x="95723" y="18938"/>
                    <a:pt x="95758" y="19180"/>
                  </a:cubicBezTo>
                  <a:cubicBezTo>
                    <a:pt x="95810" y="21358"/>
                    <a:pt x="97901" y="20788"/>
                    <a:pt x="99007" y="21479"/>
                  </a:cubicBezTo>
                  <a:cubicBezTo>
                    <a:pt x="99192" y="21597"/>
                    <a:pt x="99367" y="21648"/>
                    <a:pt x="99531" y="21648"/>
                  </a:cubicBezTo>
                  <a:cubicBezTo>
                    <a:pt x="100207" y="21648"/>
                    <a:pt x="100708" y="20784"/>
                    <a:pt x="101098" y="20200"/>
                  </a:cubicBezTo>
                  <a:cubicBezTo>
                    <a:pt x="102256" y="18472"/>
                    <a:pt x="104088" y="17055"/>
                    <a:pt x="105729" y="16536"/>
                  </a:cubicBezTo>
                  <a:cubicBezTo>
                    <a:pt x="109220" y="15396"/>
                    <a:pt x="112486" y="13547"/>
                    <a:pt x="116254" y="13115"/>
                  </a:cubicBezTo>
                  <a:cubicBezTo>
                    <a:pt x="117965" y="12907"/>
                    <a:pt x="119935" y="12320"/>
                    <a:pt x="120021" y="9883"/>
                  </a:cubicBezTo>
                  <a:cubicBezTo>
                    <a:pt x="120021" y="9693"/>
                    <a:pt x="120349" y="9485"/>
                    <a:pt x="120557" y="9330"/>
                  </a:cubicBezTo>
                  <a:cubicBezTo>
                    <a:pt x="121663" y="8552"/>
                    <a:pt x="123132" y="8034"/>
                    <a:pt x="122631" y="6202"/>
                  </a:cubicBezTo>
                  <a:cubicBezTo>
                    <a:pt x="122594" y="6055"/>
                    <a:pt x="122626" y="6020"/>
                    <a:pt x="122682" y="6020"/>
                  </a:cubicBezTo>
                  <a:cubicBezTo>
                    <a:pt x="122731" y="6020"/>
                    <a:pt x="122799" y="6046"/>
                    <a:pt x="122855" y="6046"/>
                  </a:cubicBezTo>
                  <a:cubicBezTo>
                    <a:pt x="122928" y="6051"/>
                    <a:pt x="122998" y="6053"/>
                    <a:pt x="123064" y="6053"/>
                  </a:cubicBezTo>
                  <a:cubicBezTo>
                    <a:pt x="124269" y="6053"/>
                    <a:pt x="124381" y="5321"/>
                    <a:pt x="123840" y="4387"/>
                  </a:cubicBezTo>
                  <a:cubicBezTo>
                    <a:pt x="123581" y="3921"/>
                    <a:pt x="123875" y="3955"/>
                    <a:pt x="124048" y="3817"/>
                  </a:cubicBezTo>
                  <a:cubicBezTo>
                    <a:pt x="125240" y="2867"/>
                    <a:pt x="126640" y="2728"/>
                    <a:pt x="128092" y="2659"/>
                  </a:cubicBezTo>
                  <a:cubicBezTo>
                    <a:pt x="128575" y="2625"/>
                    <a:pt x="129180" y="2521"/>
                    <a:pt x="129249" y="1934"/>
                  </a:cubicBezTo>
                  <a:cubicBezTo>
                    <a:pt x="129301" y="1363"/>
                    <a:pt x="128714" y="1242"/>
                    <a:pt x="128299" y="1190"/>
                  </a:cubicBezTo>
                  <a:cubicBezTo>
                    <a:pt x="125707" y="948"/>
                    <a:pt x="123132" y="430"/>
                    <a:pt x="120557" y="171"/>
                  </a:cubicBezTo>
                  <a:cubicBezTo>
                    <a:pt x="119360" y="50"/>
                    <a:pt x="118163" y="0"/>
                    <a:pt x="116966"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5454;p127">
              <a:extLst>
                <a:ext uri="{FF2B5EF4-FFF2-40B4-BE49-F238E27FC236}">
                  <a16:creationId xmlns:a16="http://schemas.microsoft.com/office/drawing/2014/main" id="{58BE811D-C640-3EED-7369-236EE29C19FD}"/>
                </a:ext>
              </a:extLst>
            </p:cNvPr>
            <p:cNvSpPr/>
            <p:nvPr/>
          </p:nvSpPr>
          <p:spPr>
            <a:xfrm>
              <a:off x="1581325" y="1051125"/>
              <a:ext cx="283000" cy="91675"/>
            </a:xfrm>
            <a:custGeom>
              <a:avLst/>
              <a:gdLst/>
              <a:ahLst/>
              <a:cxnLst/>
              <a:rect l="l" t="t" r="r" b="b"/>
              <a:pathLst>
                <a:path w="11320" h="3667" extrusionOk="0">
                  <a:moveTo>
                    <a:pt x="6214" y="0"/>
                  </a:moveTo>
                  <a:cubicBezTo>
                    <a:pt x="5926" y="0"/>
                    <a:pt x="5584" y="48"/>
                    <a:pt x="5219" y="71"/>
                  </a:cubicBezTo>
                  <a:cubicBezTo>
                    <a:pt x="5082" y="56"/>
                    <a:pt x="4943" y="49"/>
                    <a:pt x="4804" y="49"/>
                  </a:cubicBezTo>
                  <a:cubicBezTo>
                    <a:pt x="3493" y="49"/>
                    <a:pt x="2115" y="667"/>
                    <a:pt x="709" y="1073"/>
                  </a:cubicBezTo>
                  <a:cubicBezTo>
                    <a:pt x="432" y="1177"/>
                    <a:pt x="208" y="1401"/>
                    <a:pt x="69" y="1678"/>
                  </a:cubicBezTo>
                  <a:cubicBezTo>
                    <a:pt x="0" y="1781"/>
                    <a:pt x="242" y="2213"/>
                    <a:pt x="363" y="2231"/>
                  </a:cubicBezTo>
                  <a:cubicBezTo>
                    <a:pt x="2163" y="2438"/>
                    <a:pt x="3786" y="3667"/>
                    <a:pt x="5640" y="3667"/>
                  </a:cubicBezTo>
                  <a:cubicBezTo>
                    <a:pt x="6100" y="3667"/>
                    <a:pt x="6574" y="3591"/>
                    <a:pt x="7068" y="3406"/>
                  </a:cubicBezTo>
                  <a:cubicBezTo>
                    <a:pt x="7396" y="3281"/>
                    <a:pt x="7767" y="3236"/>
                    <a:pt x="8142" y="3236"/>
                  </a:cubicBezTo>
                  <a:cubicBezTo>
                    <a:pt x="8439" y="3236"/>
                    <a:pt x="8738" y="3264"/>
                    <a:pt x="9021" y="3302"/>
                  </a:cubicBezTo>
                  <a:cubicBezTo>
                    <a:pt x="9277" y="3340"/>
                    <a:pt x="9523" y="3370"/>
                    <a:pt x="9759" y="3370"/>
                  </a:cubicBezTo>
                  <a:cubicBezTo>
                    <a:pt x="10271" y="3370"/>
                    <a:pt x="10728" y="3229"/>
                    <a:pt x="11095" y="2732"/>
                  </a:cubicBezTo>
                  <a:cubicBezTo>
                    <a:pt x="11320" y="2473"/>
                    <a:pt x="11268" y="2075"/>
                    <a:pt x="10991" y="1885"/>
                  </a:cubicBezTo>
                  <a:cubicBezTo>
                    <a:pt x="10479" y="1524"/>
                    <a:pt x="10006" y="1077"/>
                    <a:pt x="9430" y="1077"/>
                  </a:cubicBezTo>
                  <a:cubicBezTo>
                    <a:pt x="9151" y="1077"/>
                    <a:pt x="8847" y="1182"/>
                    <a:pt x="8503" y="1453"/>
                  </a:cubicBezTo>
                  <a:cubicBezTo>
                    <a:pt x="8280" y="1626"/>
                    <a:pt x="7919" y="1737"/>
                    <a:pt x="7612" y="1737"/>
                  </a:cubicBezTo>
                  <a:cubicBezTo>
                    <a:pt x="7277" y="1737"/>
                    <a:pt x="7006" y="1605"/>
                    <a:pt x="7051" y="1280"/>
                  </a:cubicBezTo>
                  <a:cubicBezTo>
                    <a:pt x="7179" y="207"/>
                    <a:pt x="6812" y="0"/>
                    <a:pt x="6214"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5455;p127">
              <a:extLst>
                <a:ext uri="{FF2B5EF4-FFF2-40B4-BE49-F238E27FC236}">
                  <a16:creationId xmlns:a16="http://schemas.microsoft.com/office/drawing/2014/main" id="{2D5946A9-42B0-70A0-66BB-EACE3E8992FC}"/>
                </a:ext>
              </a:extLst>
            </p:cNvPr>
            <p:cNvSpPr/>
            <p:nvPr/>
          </p:nvSpPr>
          <p:spPr>
            <a:xfrm>
              <a:off x="3144425" y="1319375"/>
              <a:ext cx="213450" cy="95575"/>
            </a:xfrm>
            <a:custGeom>
              <a:avLst/>
              <a:gdLst/>
              <a:ahLst/>
              <a:cxnLst/>
              <a:rect l="l" t="t" r="r" b="b"/>
              <a:pathLst>
                <a:path w="8538" h="3823" extrusionOk="0">
                  <a:moveTo>
                    <a:pt x="6155" y="1"/>
                  </a:moveTo>
                  <a:cubicBezTo>
                    <a:pt x="6054" y="1"/>
                    <a:pt x="5950" y="7"/>
                    <a:pt x="5842" y="20"/>
                  </a:cubicBezTo>
                  <a:cubicBezTo>
                    <a:pt x="4846" y="139"/>
                    <a:pt x="3874" y="469"/>
                    <a:pt x="2859" y="469"/>
                  </a:cubicBezTo>
                  <a:cubicBezTo>
                    <a:pt x="2396" y="469"/>
                    <a:pt x="1923" y="400"/>
                    <a:pt x="1435" y="211"/>
                  </a:cubicBezTo>
                  <a:cubicBezTo>
                    <a:pt x="1292" y="150"/>
                    <a:pt x="1133" y="113"/>
                    <a:pt x="974" y="113"/>
                  </a:cubicBezTo>
                  <a:cubicBezTo>
                    <a:pt x="501" y="113"/>
                    <a:pt x="35" y="441"/>
                    <a:pt x="35" y="1438"/>
                  </a:cubicBezTo>
                  <a:cubicBezTo>
                    <a:pt x="1" y="3771"/>
                    <a:pt x="1573" y="3580"/>
                    <a:pt x="3025" y="3822"/>
                  </a:cubicBezTo>
                  <a:cubicBezTo>
                    <a:pt x="4338" y="3753"/>
                    <a:pt x="5617" y="3408"/>
                    <a:pt x="6792" y="2837"/>
                  </a:cubicBezTo>
                  <a:cubicBezTo>
                    <a:pt x="7415" y="2526"/>
                    <a:pt x="8538" y="2474"/>
                    <a:pt x="8192" y="1541"/>
                  </a:cubicBezTo>
                  <a:cubicBezTo>
                    <a:pt x="7892" y="720"/>
                    <a:pt x="7218" y="1"/>
                    <a:pt x="615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5456;p127">
              <a:extLst>
                <a:ext uri="{FF2B5EF4-FFF2-40B4-BE49-F238E27FC236}">
                  <a16:creationId xmlns:a16="http://schemas.microsoft.com/office/drawing/2014/main" id="{D8233134-D818-3AEA-82D2-76205428002C}"/>
                </a:ext>
              </a:extLst>
            </p:cNvPr>
            <p:cNvSpPr/>
            <p:nvPr/>
          </p:nvSpPr>
          <p:spPr>
            <a:xfrm>
              <a:off x="1453000" y="2509000"/>
              <a:ext cx="263575" cy="113100"/>
            </a:xfrm>
            <a:custGeom>
              <a:avLst/>
              <a:gdLst/>
              <a:ahLst/>
              <a:cxnLst/>
              <a:rect l="l" t="t" r="r" b="b"/>
              <a:pathLst>
                <a:path w="10543" h="4524" extrusionOk="0">
                  <a:moveTo>
                    <a:pt x="3451" y="1"/>
                  </a:moveTo>
                  <a:cubicBezTo>
                    <a:pt x="2445" y="1"/>
                    <a:pt x="1486" y="228"/>
                    <a:pt x="761" y="702"/>
                  </a:cubicBezTo>
                  <a:cubicBezTo>
                    <a:pt x="398" y="927"/>
                    <a:pt x="1" y="1186"/>
                    <a:pt x="243" y="1687"/>
                  </a:cubicBezTo>
                  <a:cubicBezTo>
                    <a:pt x="390" y="1972"/>
                    <a:pt x="609" y="2083"/>
                    <a:pt x="855" y="2083"/>
                  </a:cubicBezTo>
                  <a:cubicBezTo>
                    <a:pt x="1012" y="2083"/>
                    <a:pt x="1180" y="2038"/>
                    <a:pt x="1349" y="1964"/>
                  </a:cubicBezTo>
                  <a:cubicBezTo>
                    <a:pt x="1677" y="1828"/>
                    <a:pt x="1990" y="1776"/>
                    <a:pt x="2298" y="1776"/>
                  </a:cubicBezTo>
                  <a:cubicBezTo>
                    <a:pt x="2932" y="1776"/>
                    <a:pt x="3543" y="1997"/>
                    <a:pt x="4217" y="2171"/>
                  </a:cubicBezTo>
                  <a:cubicBezTo>
                    <a:pt x="5708" y="2540"/>
                    <a:pt x="6405" y="4523"/>
                    <a:pt x="7868" y="4523"/>
                  </a:cubicBezTo>
                  <a:cubicBezTo>
                    <a:pt x="8118" y="4523"/>
                    <a:pt x="8391" y="4465"/>
                    <a:pt x="8693" y="4332"/>
                  </a:cubicBezTo>
                  <a:cubicBezTo>
                    <a:pt x="8824" y="4337"/>
                    <a:pt x="8947" y="4340"/>
                    <a:pt x="9062" y="4340"/>
                  </a:cubicBezTo>
                  <a:cubicBezTo>
                    <a:pt x="10032" y="4340"/>
                    <a:pt x="10475" y="4144"/>
                    <a:pt x="10491" y="3727"/>
                  </a:cubicBezTo>
                  <a:cubicBezTo>
                    <a:pt x="10542" y="2897"/>
                    <a:pt x="9817" y="2724"/>
                    <a:pt x="9264" y="2517"/>
                  </a:cubicBezTo>
                  <a:cubicBezTo>
                    <a:pt x="8711" y="2292"/>
                    <a:pt x="8209" y="1964"/>
                    <a:pt x="7777" y="1567"/>
                  </a:cubicBezTo>
                  <a:cubicBezTo>
                    <a:pt x="6685" y="547"/>
                    <a:pt x="5011" y="1"/>
                    <a:pt x="3451"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5457;p127">
              <a:extLst>
                <a:ext uri="{FF2B5EF4-FFF2-40B4-BE49-F238E27FC236}">
                  <a16:creationId xmlns:a16="http://schemas.microsoft.com/office/drawing/2014/main" id="{C5370842-1DDF-FC14-12B9-E1D03ED2F40F}"/>
                </a:ext>
              </a:extLst>
            </p:cNvPr>
            <p:cNvSpPr/>
            <p:nvPr/>
          </p:nvSpPr>
          <p:spPr>
            <a:xfrm>
              <a:off x="1880725" y="1020350"/>
              <a:ext cx="162025" cy="112025"/>
            </a:xfrm>
            <a:custGeom>
              <a:avLst/>
              <a:gdLst/>
              <a:ahLst/>
              <a:cxnLst/>
              <a:rect l="l" t="t" r="r" b="b"/>
              <a:pathLst>
                <a:path w="6481" h="4481" extrusionOk="0">
                  <a:moveTo>
                    <a:pt x="4294" y="0"/>
                  </a:moveTo>
                  <a:cubicBezTo>
                    <a:pt x="4062" y="0"/>
                    <a:pt x="3818" y="44"/>
                    <a:pt x="3560" y="144"/>
                  </a:cubicBezTo>
                  <a:cubicBezTo>
                    <a:pt x="3094" y="317"/>
                    <a:pt x="2593" y="541"/>
                    <a:pt x="2886" y="1198"/>
                  </a:cubicBezTo>
                  <a:cubicBezTo>
                    <a:pt x="3042" y="1509"/>
                    <a:pt x="3232" y="1820"/>
                    <a:pt x="3457" y="2114"/>
                  </a:cubicBezTo>
                  <a:cubicBezTo>
                    <a:pt x="3147" y="2260"/>
                    <a:pt x="2851" y="2348"/>
                    <a:pt x="2545" y="2348"/>
                  </a:cubicBezTo>
                  <a:cubicBezTo>
                    <a:pt x="2270" y="2348"/>
                    <a:pt x="1987" y="2277"/>
                    <a:pt x="1677" y="2114"/>
                  </a:cubicBezTo>
                  <a:cubicBezTo>
                    <a:pt x="1531" y="2037"/>
                    <a:pt x="1393" y="2002"/>
                    <a:pt x="1262" y="2002"/>
                  </a:cubicBezTo>
                  <a:cubicBezTo>
                    <a:pt x="867" y="2002"/>
                    <a:pt x="545" y="2320"/>
                    <a:pt x="311" y="2736"/>
                  </a:cubicBezTo>
                  <a:cubicBezTo>
                    <a:pt x="0" y="3289"/>
                    <a:pt x="467" y="3479"/>
                    <a:pt x="813" y="3807"/>
                  </a:cubicBezTo>
                  <a:cubicBezTo>
                    <a:pt x="1327" y="4309"/>
                    <a:pt x="1837" y="4480"/>
                    <a:pt x="2344" y="4480"/>
                  </a:cubicBezTo>
                  <a:cubicBezTo>
                    <a:pt x="3164" y="4480"/>
                    <a:pt x="3976" y="4032"/>
                    <a:pt x="4787" y="3807"/>
                  </a:cubicBezTo>
                  <a:lnTo>
                    <a:pt x="5081" y="3514"/>
                  </a:lnTo>
                  <a:cubicBezTo>
                    <a:pt x="5237" y="2788"/>
                    <a:pt x="5098" y="1924"/>
                    <a:pt x="6204" y="1734"/>
                  </a:cubicBezTo>
                  <a:cubicBezTo>
                    <a:pt x="6464" y="1699"/>
                    <a:pt x="6481" y="1129"/>
                    <a:pt x="6222" y="921"/>
                  </a:cubicBezTo>
                  <a:cubicBezTo>
                    <a:pt x="5644" y="436"/>
                    <a:pt x="5027" y="0"/>
                    <a:pt x="4294"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5458;p127">
              <a:extLst>
                <a:ext uri="{FF2B5EF4-FFF2-40B4-BE49-F238E27FC236}">
                  <a16:creationId xmlns:a16="http://schemas.microsoft.com/office/drawing/2014/main" id="{1AA6F3EE-F477-AB2E-FB8B-33C0493163B4}"/>
                </a:ext>
              </a:extLst>
            </p:cNvPr>
            <p:cNvSpPr/>
            <p:nvPr/>
          </p:nvSpPr>
          <p:spPr>
            <a:xfrm>
              <a:off x="1688900" y="2603450"/>
              <a:ext cx="165050" cy="73950"/>
            </a:xfrm>
            <a:custGeom>
              <a:avLst/>
              <a:gdLst/>
              <a:ahLst/>
              <a:cxnLst/>
              <a:rect l="l" t="t" r="r" b="b"/>
              <a:pathLst>
                <a:path w="6602" h="2958" extrusionOk="0">
                  <a:moveTo>
                    <a:pt x="2842" y="0"/>
                  </a:moveTo>
                  <a:cubicBezTo>
                    <a:pt x="2588" y="0"/>
                    <a:pt x="2332" y="28"/>
                    <a:pt x="2074" y="87"/>
                  </a:cubicBezTo>
                  <a:cubicBezTo>
                    <a:pt x="1452" y="225"/>
                    <a:pt x="1055" y="1331"/>
                    <a:pt x="225" y="1694"/>
                  </a:cubicBezTo>
                  <a:cubicBezTo>
                    <a:pt x="0" y="1798"/>
                    <a:pt x="277" y="2247"/>
                    <a:pt x="536" y="2454"/>
                  </a:cubicBezTo>
                  <a:cubicBezTo>
                    <a:pt x="957" y="2789"/>
                    <a:pt x="2162" y="2958"/>
                    <a:pt x="3373" y="2958"/>
                  </a:cubicBezTo>
                  <a:cubicBezTo>
                    <a:pt x="4599" y="2958"/>
                    <a:pt x="5830" y="2785"/>
                    <a:pt x="6256" y="2437"/>
                  </a:cubicBezTo>
                  <a:cubicBezTo>
                    <a:pt x="6395" y="2282"/>
                    <a:pt x="6515" y="2109"/>
                    <a:pt x="6602" y="1919"/>
                  </a:cubicBezTo>
                  <a:cubicBezTo>
                    <a:pt x="6481" y="1711"/>
                    <a:pt x="6429" y="1469"/>
                    <a:pt x="6291" y="1366"/>
                  </a:cubicBezTo>
                  <a:cubicBezTo>
                    <a:pt x="5231" y="636"/>
                    <a:pt x="4065" y="0"/>
                    <a:pt x="284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5459;p127">
              <a:extLst>
                <a:ext uri="{FF2B5EF4-FFF2-40B4-BE49-F238E27FC236}">
                  <a16:creationId xmlns:a16="http://schemas.microsoft.com/office/drawing/2014/main" id="{B2133A45-B8AE-FFFA-C1CC-EE34A5BDCFE5}"/>
                </a:ext>
              </a:extLst>
            </p:cNvPr>
            <p:cNvSpPr/>
            <p:nvPr/>
          </p:nvSpPr>
          <p:spPr>
            <a:xfrm>
              <a:off x="1922200" y="1344925"/>
              <a:ext cx="129625" cy="64525"/>
            </a:xfrm>
            <a:custGeom>
              <a:avLst/>
              <a:gdLst/>
              <a:ahLst/>
              <a:cxnLst/>
              <a:rect l="l" t="t" r="r" b="b"/>
              <a:pathLst>
                <a:path w="5185" h="2581" extrusionOk="0">
                  <a:moveTo>
                    <a:pt x="1901" y="1"/>
                  </a:moveTo>
                  <a:lnTo>
                    <a:pt x="1227" y="467"/>
                  </a:lnTo>
                  <a:cubicBezTo>
                    <a:pt x="934" y="1020"/>
                    <a:pt x="0" y="1383"/>
                    <a:pt x="415" y="2144"/>
                  </a:cubicBezTo>
                  <a:cubicBezTo>
                    <a:pt x="602" y="2475"/>
                    <a:pt x="838" y="2581"/>
                    <a:pt x="1096" y="2581"/>
                  </a:cubicBezTo>
                  <a:cubicBezTo>
                    <a:pt x="1482" y="2581"/>
                    <a:pt x="1915" y="2344"/>
                    <a:pt x="2299" y="2282"/>
                  </a:cubicBezTo>
                  <a:cubicBezTo>
                    <a:pt x="2552" y="2236"/>
                    <a:pt x="2806" y="2213"/>
                    <a:pt x="3064" y="2213"/>
                  </a:cubicBezTo>
                  <a:cubicBezTo>
                    <a:pt x="3194" y="2213"/>
                    <a:pt x="3324" y="2219"/>
                    <a:pt x="3457" y="2230"/>
                  </a:cubicBezTo>
                  <a:cubicBezTo>
                    <a:pt x="3730" y="2245"/>
                    <a:pt x="4039" y="2324"/>
                    <a:pt x="4314" y="2324"/>
                  </a:cubicBezTo>
                  <a:cubicBezTo>
                    <a:pt x="4665" y="2324"/>
                    <a:pt x="4959" y="2195"/>
                    <a:pt x="5047" y="1643"/>
                  </a:cubicBezTo>
                  <a:cubicBezTo>
                    <a:pt x="5185" y="744"/>
                    <a:pt x="4563" y="277"/>
                    <a:pt x="3768" y="122"/>
                  </a:cubicBezTo>
                  <a:cubicBezTo>
                    <a:pt x="3146" y="35"/>
                    <a:pt x="2523" y="1"/>
                    <a:pt x="1901"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5460;p127">
              <a:extLst>
                <a:ext uri="{FF2B5EF4-FFF2-40B4-BE49-F238E27FC236}">
                  <a16:creationId xmlns:a16="http://schemas.microsoft.com/office/drawing/2014/main" id="{22AC612D-62EB-3A46-0550-AF6AF4338130}"/>
                </a:ext>
              </a:extLst>
            </p:cNvPr>
            <p:cNvSpPr/>
            <p:nvPr/>
          </p:nvSpPr>
          <p:spPr>
            <a:xfrm>
              <a:off x="1787825" y="1030550"/>
              <a:ext cx="94250" cy="44825"/>
            </a:xfrm>
            <a:custGeom>
              <a:avLst/>
              <a:gdLst/>
              <a:ahLst/>
              <a:cxnLst/>
              <a:rect l="l" t="t" r="r" b="b"/>
              <a:pathLst>
                <a:path w="3770" h="1793" extrusionOk="0">
                  <a:moveTo>
                    <a:pt x="2929" y="0"/>
                  </a:moveTo>
                  <a:cubicBezTo>
                    <a:pt x="2800" y="0"/>
                    <a:pt x="2676" y="17"/>
                    <a:pt x="2576" y="47"/>
                  </a:cubicBezTo>
                  <a:cubicBezTo>
                    <a:pt x="2412" y="93"/>
                    <a:pt x="2229" y="105"/>
                    <a:pt x="2039" y="105"/>
                  </a:cubicBezTo>
                  <a:cubicBezTo>
                    <a:pt x="1817" y="105"/>
                    <a:pt x="1584" y="88"/>
                    <a:pt x="1360" y="88"/>
                  </a:cubicBezTo>
                  <a:cubicBezTo>
                    <a:pt x="763" y="88"/>
                    <a:pt x="227" y="208"/>
                    <a:pt x="105" y="1084"/>
                  </a:cubicBezTo>
                  <a:cubicBezTo>
                    <a:pt x="1" y="1792"/>
                    <a:pt x="865" y="1688"/>
                    <a:pt x="1504" y="1740"/>
                  </a:cubicBezTo>
                  <a:cubicBezTo>
                    <a:pt x="2265" y="1568"/>
                    <a:pt x="3405" y="1792"/>
                    <a:pt x="3665" y="652"/>
                  </a:cubicBezTo>
                  <a:cubicBezTo>
                    <a:pt x="3769" y="167"/>
                    <a:pt x="3329" y="0"/>
                    <a:pt x="2929"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5461;p127">
              <a:extLst>
                <a:ext uri="{FF2B5EF4-FFF2-40B4-BE49-F238E27FC236}">
                  <a16:creationId xmlns:a16="http://schemas.microsoft.com/office/drawing/2014/main" id="{761EF326-A6EC-8D98-0844-190F29D5ED9D}"/>
                </a:ext>
              </a:extLst>
            </p:cNvPr>
            <p:cNvSpPr/>
            <p:nvPr/>
          </p:nvSpPr>
          <p:spPr>
            <a:xfrm>
              <a:off x="1870350" y="2639275"/>
              <a:ext cx="59225" cy="44325"/>
            </a:xfrm>
            <a:custGeom>
              <a:avLst/>
              <a:gdLst/>
              <a:ahLst/>
              <a:cxnLst/>
              <a:rect l="l" t="t" r="r" b="b"/>
              <a:pathLst>
                <a:path w="2369" h="1773" extrusionOk="0">
                  <a:moveTo>
                    <a:pt x="922" y="1"/>
                  </a:moveTo>
                  <a:cubicBezTo>
                    <a:pt x="435" y="1"/>
                    <a:pt x="1" y="156"/>
                    <a:pt x="1" y="762"/>
                  </a:cubicBezTo>
                  <a:cubicBezTo>
                    <a:pt x="1" y="1414"/>
                    <a:pt x="337" y="1773"/>
                    <a:pt x="982" y="1773"/>
                  </a:cubicBezTo>
                  <a:cubicBezTo>
                    <a:pt x="1038" y="1773"/>
                    <a:pt x="1097" y="1770"/>
                    <a:pt x="1158" y="1765"/>
                  </a:cubicBezTo>
                  <a:cubicBezTo>
                    <a:pt x="1711" y="1730"/>
                    <a:pt x="2368" y="1678"/>
                    <a:pt x="2299" y="901"/>
                  </a:cubicBezTo>
                  <a:cubicBezTo>
                    <a:pt x="2264" y="175"/>
                    <a:pt x="1642" y="2"/>
                    <a:pt x="1003" y="2"/>
                  </a:cubicBezTo>
                  <a:cubicBezTo>
                    <a:pt x="976" y="1"/>
                    <a:pt x="949" y="1"/>
                    <a:pt x="922"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5462;p127">
              <a:extLst>
                <a:ext uri="{FF2B5EF4-FFF2-40B4-BE49-F238E27FC236}">
                  <a16:creationId xmlns:a16="http://schemas.microsoft.com/office/drawing/2014/main" id="{64E7E39F-1C2C-4DA8-3B86-540C496D9424}"/>
                </a:ext>
              </a:extLst>
            </p:cNvPr>
            <p:cNvSpPr/>
            <p:nvPr/>
          </p:nvSpPr>
          <p:spPr>
            <a:xfrm>
              <a:off x="2264800" y="4630125"/>
              <a:ext cx="62675" cy="39225"/>
            </a:xfrm>
            <a:custGeom>
              <a:avLst/>
              <a:gdLst/>
              <a:ahLst/>
              <a:cxnLst/>
              <a:rect l="l" t="t" r="r" b="b"/>
              <a:pathLst>
                <a:path w="2507" h="1569" extrusionOk="0">
                  <a:moveTo>
                    <a:pt x="1176" y="52"/>
                  </a:moveTo>
                  <a:cubicBezTo>
                    <a:pt x="675" y="87"/>
                    <a:pt x="1" y="1"/>
                    <a:pt x="1" y="813"/>
                  </a:cubicBezTo>
                  <a:cubicBezTo>
                    <a:pt x="1" y="1241"/>
                    <a:pt x="341" y="1568"/>
                    <a:pt x="742" y="1568"/>
                  </a:cubicBezTo>
                  <a:cubicBezTo>
                    <a:pt x="811" y="1568"/>
                    <a:pt x="881" y="1559"/>
                    <a:pt x="951" y="1539"/>
                  </a:cubicBezTo>
                  <a:cubicBezTo>
                    <a:pt x="1077" y="1515"/>
                    <a:pt x="1221" y="1513"/>
                    <a:pt x="1369" y="1513"/>
                  </a:cubicBezTo>
                  <a:cubicBezTo>
                    <a:pt x="1403" y="1513"/>
                    <a:pt x="1437" y="1513"/>
                    <a:pt x="1471" y="1513"/>
                  </a:cubicBezTo>
                  <a:cubicBezTo>
                    <a:pt x="1947" y="1513"/>
                    <a:pt x="2434" y="1491"/>
                    <a:pt x="2472" y="830"/>
                  </a:cubicBezTo>
                  <a:cubicBezTo>
                    <a:pt x="2506" y="52"/>
                    <a:pt x="1781" y="87"/>
                    <a:pt x="1176" y="52"/>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5463;p127">
              <a:extLst>
                <a:ext uri="{FF2B5EF4-FFF2-40B4-BE49-F238E27FC236}">
                  <a16:creationId xmlns:a16="http://schemas.microsoft.com/office/drawing/2014/main" id="{0B0E90BC-501A-600B-D741-57F8A61A088C}"/>
                </a:ext>
              </a:extLst>
            </p:cNvPr>
            <p:cNvSpPr/>
            <p:nvPr/>
          </p:nvSpPr>
          <p:spPr>
            <a:xfrm>
              <a:off x="1604225" y="2645350"/>
              <a:ext cx="56175" cy="38275"/>
            </a:xfrm>
            <a:custGeom>
              <a:avLst/>
              <a:gdLst/>
              <a:ahLst/>
              <a:cxnLst/>
              <a:rect l="l" t="t" r="r" b="b"/>
              <a:pathLst>
                <a:path w="2247" h="1531" extrusionOk="0">
                  <a:moveTo>
                    <a:pt x="1003" y="1"/>
                  </a:moveTo>
                  <a:cubicBezTo>
                    <a:pt x="536" y="35"/>
                    <a:pt x="0" y="1"/>
                    <a:pt x="17" y="554"/>
                  </a:cubicBezTo>
                  <a:cubicBezTo>
                    <a:pt x="17" y="1297"/>
                    <a:pt x="640" y="1452"/>
                    <a:pt x="1262" y="1522"/>
                  </a:cubicBezTo>
                  <a:cubicBezTo>
                    <a:pt x="1319" y="1528"/>
                    <a:pt x="1377" y="1531"/>
                    <a:pt x="1434" y="1531"/>
                  </a:cubicBezTo>
                  <a:cubicBezTo>
                    <a:pt x="1857" y="1531"/>
                    <a:pt x="2247" y="1352"/>
                    <a:pt x="2247" y="865"/>
                  </a:cubicBezTo>
                  <a:cubicBezTo>
                    <a:pt x="2247" y="18"/>
                    <a:pt x="1504" y="139"/>
                    <a:pt x="1003"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5464;p127">
              <a:extLst>
                <a:ext uri="{FF2B5EF4-FFF2-40B4-BE49-F238E27FC236}">
                  <a16:creationId xmlns:a16="http://schemas.microsoft.com/office/drawing/2014/main" id="{49C44145-C60F-A1E7-C044-0082D99043A1}"/>
                </a:ext>
              </a:extLst>
            </p:cNvPr>
            <p:cNvSpPr/>
            <p:nvPr/>
          </p:nvSpPr>
          <p:spPr>
            <a:xfrm>
              <a:off x="7045475" y="3384250"/>
              <a:ext cx="47375" cy="53550"/>
            </a:xfrm>
            <a:custGeom>
              <a:avLst/>
              <a:gdLst/>
              <a:ahLst/>
              <a:cxnLst/>
              <a:rect l="l" t="t" r="r" b="b"/>
              <a:pathLst>
                <a:path w="1895" h="2142" extrusionOk="0">
                  <a:moveTo>
                    <a:pt x="416" y="1"/>
                  </a:moveTo>
                  <a:cubicBezTo>
                    <a:pt x="93" y="1"/>
                    <a:pt x="0" y="338"/>
                    <a:pt x="63" y="618"/>
                  </a:cubicBezTo>
                  <a:cubicBezTo>
                    <a:pt x="201" y="1292"/>
                    <a:pt x="339" y="2035"/>
                    <a:pt x="1203" y="2139"/>
                  </a:cubicBezTo>
                  <a:cubicBezTo>
                    <a:pt x="1224" y="2141"/>
                    <a:pt x="1245" y="2142"/>
                    <a:pt x="1265" y="2142"/>
                  </a:cubicBezTo>
                  <a:cubicBezTo>
                    <a:pt x="1645" y="2142"/>
                    <a:pt x="1895" y="1835"/>
                    <a:pt x="1895" y="1327"/>
                  </a:cubicBezTo>
                  <a:cubicBezTo>
                    <a:pt x="1670" y="705"/>
                    <a:pt x="1273" y="169"/>
                    <a:pt x="529" y="13"/>
                  </a:cubicBezTo>
                  <a:cubicBezTo>
                    <a:pt x="489" y="5"/>
                    <a:pt x="451" y="1"/>
                    <a:pt x="41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5465;p127">
              <a:extLst>
                <a:ext uri="{FF2B5EF4-FFF2-40B4-BE49-F238E27FC236}">
                  <a16:creationId xmlns:a16="http://schemas.microsoft.com/office/drawing/2014/main" id="{053B7C8F-99EB-F6B7-464F-EBED784781FA}"/>
                </a:ext>
              </a:extLst>
            </p:cNvPr>
            <p:cNvSpPr/>
            <p:nvPr/>
          </p:nvSpPr>
          <p:spPr>
            <a:xfrm>
              <a:off x="4291500" y="1250400"/>
              <a:ext cx="54900" cy="37900"/>
            </a:xfrm>
            <a:custGeom>
              <a:avLst/>
              <a:gdLst/>
              <a:ahLst/>
              <a:cxnLst/>
              <a:rect l="l" t="t" r="r" b="b"/>
              <a:pathLst>
                <a:path w="2196" h="1516" extrusionOk="0">
                  <a:moveTo>
                    <a:pt x="1013" y="0"/>
                  </a:moveTo>
                  <a:cubicBezTo>
                    <a:pt x="676" y="0"/>
                    <a:pt x="369" y="181"/>
                    <a:pt x="190" y="464"/>
                  </a:cubicBezTo>
                  <a:cubicBezTo>
                    <a:pt x="0" y="706"/>
                    <a:pt x="35" y="1034"/>
                    <a:pt x="259" y="1224"/>
                  </a:cubicBezTo>
                  <a:cubicBezTo>
                    <a:pt x="466" y="1444"/>
                    <a:pt x="678" y="1515"/>
                    <a:pt x="892" y="1515"/>
                  </a:cubicBezTo>
                  <a:cubicBezTo>
                    <a:pt x="1233" y="1515"/>
                    <a:pt x="1579" y="1336"/>
                    <a:pt x="1919" y="1293"/>
                  </a:cubicBezTo>
                  <a:cubicBezTo>
                    <a:pt x="2195" y="567"/>
                    <a:pt x="1901" y="153"/>
                    <a:pt x="1175" y="14"/>
                  </a:cubicBezTo>
                  <a:cubicBezTo>
                    <a:pt x="1121" y="5"/>
                    <a:pt x="1066" y="0"/>
                    <a:pt x="1013"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5466;p127">
              <a:extLst>
                <a:ext uri="{FF2B5EF4-FFF2-40B4-BE49-F238E27FC236}">
                  <a16:creationId xmlns:a16="http://schemas.microsoft.com/office/drawing/2014/main" id="{0756DA77-863E-0A15-8DA4-9E9A3FDB02C0}"/>
                </a:ext>
              </a:extLst>
            </p:cNvPr>
            <p:cNvSpPr/>
            <p:nvPr/>
          </p:nvSpPr>
          <p:spPr>
            <a:xfrm>
              <a:off x="6323375" y="3314875"/>
              <a:ext cx="50125" cy="37325"/>
            </a:xfrm>
            <a:custGeom>
              <a:avLst/>
              <a:gdLst/>
              <a:ahLst/>
              <a:cxnLst/>
              <a:rect l="l" t="t" r="r" b="b"/>
              <a:pathLst>
                <a:path w="2005" h="1493" extrusionOk="0">
                  <a:moveTo>
                    <a:pt x="754" y="1"/>
                  </a:moveTo>
                  <a:cubicBezTo>
                    <a:pt x="409" y="1"/>
                    <a:pt x="93" y="129"/>
                    <a:pt x="52" y="542"/>
                  </a:cubicBezTo>
                  <a:cubicBezTo>
                    <a:pt x="0" y="1198"/>
                    <a:pt x="536" y="1371"/>
                    <a:pt x="1106" y="1492"/>
                  </a:cubicBezTo>
                  <a:cubicBezTo>
                    <a:pt x="1504" y="1475"/>
                    <a:pt x="1988" y="1440"/>
                    <a:pt x="1988" y="905"/>
                  </a:cubicBezTo>
                  <a:cubicBezTo>
                    <a:pt x="2005" y="317"/>
                    <a:pt x="1504" y="110"/>
                    <a:pt x="1020" y="23"/>
                  </a:cubicBezTo>
                  <a:cubicBezTo>
                    <a:pt x="932" y="9"/>
                    <a:pt x="842" y="1"/>
                    <a:pt x="754"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5467;p127">
              <a:extLst>
                <a:ext uri="{FF2B5EF4-FFF2-40B4-BE49-F238E27FC236}">
                  <a16:creationId xmlns:a16="http://schemas.microsoft.com/office/drawing/2014/main" id="{12E5B184-E6E9-728E-643E-EF0FF0F1FB3C}"/>
                </a:ext>
              </a:extLst>
            </p:cNvPr>
            <p:cNvSpPr/>
            <p:nvPr/>
          </p:nvSpPr>
          <p:spPr>
            <a:xfrm>
              <a:off x="6680225" y="1890750"/>
              <a:ext cx="46075" cy="42200"/>
            </a:xfrm>
            <a:custGeom>
              <a:avLst/>
              <a:gdLst/>
              <a:ahLst/>
              <a:cxnLst/>
              <a:rect l="l" t="t" r="r" b="b"/>
              <a:pathLst>
                <a:path w="1843" h="1688" extrusionOk="0">
                  <a:moveTo>
                    <a:pt x="1376" y="1"/>
                  </a:moveTo>
                  <a:cubicBezTo>
                    <a:pt x="1345" y="1"/>
                    <a:pt x="1312" y="4"/>
                    <a:pt x="1280" y="11"/>
                  </a:cubicBezTo>
                  <a:cubicBezTo>
                    <a:pt x="675" y="29"/>
                    <a:pt x="156" y="478"/>
                    <a:pt x="70" y="1083"/>
                  </a:cubicBezTo>
                  <a:cubicBezTo>
                    <a:pt x="1" y="1446"/>
                    <a:pt x="208" y="1670"/>
                    <a:pt x="675" y="1688"/>
                  </a:cubicBezTo>
                  <a:cubicBezTo>
                    <a:pt x="1193" y="1480"/>
                    <a:pt x="1643" y="1135"/>
                    <a:pt x="1781" y="513"/>
                  </a:cubicBezTo>
                  <a:cubicBezTo>
                    <a:pt x="1843" y="250"/>
                    <a:pt x="1642" y="1"/>
                    <a:pt x="137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5468;p127">
              <a:extLst>
                <a:ext uri="{FF2B5EF4-FFF2-40B4-BE49-F238E27FC236}">
                  <a16:creationId xmlns:a16="http://schemas.microsoft.com/office/drawing/2014/main" id="{F6C2AE8C-4C1E-8E0C-0B51-5210EAC5378A}"/>
                </a:ext>
              </a:extLst>
            </p:cNvPr>
            <p:cNvSpPr/>
            <p:nvPr/>
          </p:nvSpPr>
          <p:spPr>
            <a:xfrm>
              <a:off x="3550975" y="1955400"/>
              <a:ext cx="53600" cy="126175"/>
            </a:xfrm>
            <a:custGeom>
              <a:avLst/>
              <a:gdLst/>
              <a:ahLst/>
              <a:cxnLst/>
              <a:rect l="l" t="t" r="r" b="b"/>
              <a:pathLst>
                <a:path w="2144" h="5047" extrusionOk="0">
                  <a:moveTo>
                    <a:pt x="1297" y="0"/>
                  </a:moveTo>
                  <a:cubicBezTo>
                    <a:pt x="778" y="0"/>
                    <a:pt x="260" y="363"/>
                    <a:pt x="364" y="795"/>
                  </a:cubicBezTo>
                  <a:cubicBezTo>
                    <a:pt x="640" y="1850"/>
                    <a:pt x="122" y="2731"/>
                    <a:pt x="1" y="3491"/>
                  </a:cubicBezTo>
                  <a:cubicBezTo>
                    <a:pt x="70" y="4338"/>
                    <a:pt x="1" y="5047"/>
                    <a:pt x="951" y="5047"/>
                  </a:cubicBezTo>
                  <a:cubicBezTo>
                    <a:pt x="1781" y="5047"/>
                    <a:pt x="1971" y="4476"/>
                    <a:pt x="2040" y="3785"/>
                  </a:cubicBezTo>
                  <a:cubicBezTo>
                    <a:pt x="2144" y="2748"/>
                    <a:pt x="1642" y="1746"/>
                    <a:pt x="1936" y="692"/>
                  </a:cubicBezTo>
                  <a:cubicBezTo>
                    <a:pt x="2023" y="381"/>
                    <a:pt x="1712" y="0"/>
                    <a:pt x="1297"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5469;p127">
              <a:extLst>
                <a:ext uri="{FF2B5EF4-FFF2-40B4-BE49-F238E27FC236}">
                  <a16:creationId xmlns:a16="http://schemas.microsoft.com/office/drawing/2014/main" id="{950D0722-05A4-758F-A8D5-50AC30F7C8C9}"/>
                </a:ext>
              </a:extLst>
            </p:cNvPr>
            <p:cNvSpPr/>
            <p:nvPr/>
          </p:nvSpPr>
          <p:spPr>
            <a:xfrm>
              <a:off x="3910000" y="2161475"/>
              <a:ext cx="93775" cy="45400"/>
            </a:xfrm>
            <a:custGeom>
              <a:avLst/>
              <a:gdLst/>
              <a:ahLst/>
              <a:cxnLst/>
              <a:rect l="l" t="t" r="r" b="b"/>
              <a:pathLst>
                <a:path w="3751" h="1816" extrusionOk="0">
                  <a:moveTo>
                    <a:pt x="1383" y="1"/>
                  </a:moveTo>
                  <a:cubicBezTo>
                    <a:pt x="778" y="87"/>
                    <a:pt x="1" y="18"/>
                    <a:pt x="122" y="640"/>
                  </a:cubicBezTo>
                  <a:cubicBezTo>
                    <a:pt x="329" y="1625"/>
                    <a:pt x="1297" y="1815"/>
                    <a:pt x="2195" y="1815"/>
                  </a:cubicBezTo>
                  <a:cubicBezTo>
                    <a:pt x="2835" y="1815"/>
                    <a:pt x="3751" y="1712"/>
                    <a:pt x="3613" y="951"/>
                  </a:cubicBezTo>
                  <a:cubicBezTo>
                    <a:pt x="3466" y="240"/>
                    <a:pt x="2970" y="188"/>
                    <a:pt x="2455" y="188"/>
                  </a:cubicBezTo>
                  <a:cubicBezTo>
                    <a:pt x="2366" y="188"/>
                    <a:pt x="2276" y="189"/>
                    <a:pt x="2187" y="189"/>
                  </a:cubicBezTo>
                  <a:cubicBezTo>
                    <a:pt x="1880" y="189"/>
                    <a:pt x="1588" y="170"/>
                    <a:pt x="1383"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5470;p127">
              <a:extLst>
                <a:ext uri="{FF2B5EF4-FFF2-40B4-BE49-F238E27FC236}">
                  <a16:creationId xmlns:a16="http://schemas.microsoft.com/office/drawing/2014/main" id="{D30CEA75-7B8B-B4F2-D9A3-8301D5892202}"/>
                </a:ext>
              </a:extLst>
            </p:cNvPr>
            <p:cNvSpPr/>
            <p:nvPr/>
          </p:nvSpPr>
          <p:spPr>
            <a:xfrm>
              <a:off x="4125600" y="2173875"/>
              <a:ext cx="50575" cy="37600"/>
            </a:xfrm>
            <a:custGeom>
              <a:avLst/>
              <a:gdLst/>
              <a:ahLst/>
              <a:cxnLst/>
              <a:rect l="l" t="t" r="r" b="b"/>
              <a:pathLst>
                <a:path w="2023" h="1504" extrusionOk="0">
                  <a:moveTo>
                    <a:pt x="1294" y="1"/>
                  </a:moveTo>
                  <a:cubicBezTo>
                    <a:pt x="1249" y="1"/>
                    <a:pt x="1204" y="3"/>
                    <a:pt x="1158" y="6"/>
                  </a:cubicBezTo>
                  <a:cubicBezTo>
                    <a:pt x="691" y="144"/>
                    <a:pt x="0" y="109"/>
                    <a:pt x="17" y="904"/>
                  </a:cubicBezTo>
                  <a:cubicBezTo>
                    <a:pt x="17" y="1352"/>
                    <a:pt x="364" y="1503"/>
                    <a:pt x="748" y="1503"/>
                  </a:cubicBezTo>
                  <a:cubicBezTo>
                    <a:pt x="809" y="1503"/>
                    <a:pt x="872" y="1499"/>
                    <a:pt x="933" y="1492"/>
                  </a:cubicBezTo>
                  <a:cubicBezTo>
                    <a:pt x="1486" y="1440"/>
                    <a:pt x="2022" y="1233"/>
                    <a:pt x="2022" y="593"/>
                  </a:cubicBezTo>
                  <a:cubicBezTo>
                    <a:pt x="2022" y="156"/>
                    <a:pt x="1711" y="1"/>
                    <a:pt x="1294"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5471;p127">
              <a:extLst>
                <a:ext uri="{FF2B5EF4-FFF2-40B4-BE49-F238E27FC236}">
                  <a16:creationId xmlns:a16="http://schemas.microsoft.com/office/drawing/2014/main" id="{D727C252-E79C-3DF3-7DF9-0379B4168F7A}"/>
                </a:ext>
              </a:extLst>
            </p:cNvPr>
            <p:cNvSpPr/>
            <p:nvPr/>
          </p:nvSpPr>
          <p:spPr>
            <a:xfrm>
              <a:off x="3415775" y="2038325"/>
              <a:ext cx="44925" cy="38175"/>
            </a:xfrm>
            <a:custGeom>
              <a:avLst/>
              <a:gdLst/>
              <a:ahLst/>
              <a:cxnLst/>
              <a:rect l="l" t="t" r="r" b="b"/>
              <a:pathLst>
                <a:path w="1797" h="1527" extrusionOk="0">
                  <a:moveTo>
                    <a:pt x="812" y="0"/>
                  </a:moveTo>
                  <a:cubicBezTo>
                    <a:pt x="383" y="0"/>
                    <a:pt x="1" y="211"/>
                    <a:pt x="34" y="710"/>
                  </a:cubicBezTo>
                  <a:cubicBezTo>
                    <a:pt x="34" y="1164"/>
                    <a:pt x="400" y="1527"/>
                    <a:pt x="845" y="1527"/>
                  </a:cubicBezTo>
                  <a:cubicBezTo>
                    <a:pt x="874" y="1527"/>
                    <a:pt x="903" y="1525"/>
                    <a:pt x="933" y="1522"/>
                  </a:cubicBezTo>
                  <a:cubicBezTo>
                    <a:pt x="1382" y="1522"/>
                    <a:pt x="1745" y="1315"/>
                    <a:pt x="1797" y="796"/>
                  </a:cubicBezTo>
                  <a:cubicBezTo>
                    <a:pt x="1745" y="226"/>
                    <a:pt x="1330" y="19"/>
                    <a:pt x="864" y="1"/>
                  </a:cubicBezTo>
                  <a:cubicBezTo>
                    <a:pt x="847" y="1"/>
                    <a:pt x="829" y="0"/>
                    <a:pt x="81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4" name="TextBox 3">
            <a:extLst>
              <a:ext uri="{FF2B5EF4-FFF2-40B4-BE49-F238E27FC236}">
                <a16:creationId xmlns:a16="http://schemas.microsoft.com/office/drawing/2014/main" id="{EDEA33AE-BF8B-37EB-040C-F60B41DB10DC}"/>
              </a:ext>
            </a:extLst>
          </p:cNvPr>
          <p:cNvSpPr txBox="1"/>
          <p:nvPr/>
        </p:nvSpPr>
        <p:spPr>
          <a:xfrm>
            <a:off x="774463" y="887136"/>
            <a:ext cx="8584665" cy="4939814"/>
          </a:xfrm>
          <a:prstGeom prst="rect">
            <a:avLst/>
          </a:prstGeom>
          <a:noFill/>
        </p:spPr>
        <p:txBody>
          <a:bodyPr wrap="square" rtlCol="0">
            <a:spAutoFit/>
          </a:bodyPr>
          <a:lstStyle/>
          <a:p>
            <a:pPr marL="319088" indent="-319088">
              <a:spcBef>
                <a:spcPts val="600"/>
              </a:spcBef>
              <a:buFont typeface="Wingdings" pitchFamily="2" charset="2"/>
              <a:buChar char="§"/>
            </a:pPr>
            <a:r>
              <a:rPr lang="en-US" sz="2000" kern="0" dirty="0">
                <a:solidFill>
                  <a:schemeClr val="tx1">
                    <a:lumMod val="65000"/>
                    <a:lumOff val="35000"/>
                  </a:schemeClr>
                </a:solidFill>
                <a:latin typeface="Amasis MT Pro Medium" panose="020F0502020204030204" pitchFamily="18" charset="-94"/>
              </a:rPr>
              <a:t>Cooperation with municipalities, universities and other public institutions</a:t>
            </a:r>
          </a:p>
          <a:p>
            <a:pPr marL="285750" indent="-285750">
              <a:spcBef>
                <a:spcPts val="600"/>
              </a:spcBef>
              <a:buFont typeface="Wingdings" panose="05000000000000000000" pitchFamily="2" charset="2"/>
              <a:buChar char="§"/>
            </a:pPr>
            <a:r>
              <a:rPr lang="tr-TR" sz="2000" kern="0" dirty="0">
                <a:solidFill>
                  <a:schemeClr val="tx1">
                    <a:lumMod val="65000"/>
                    <a:lumOff val="35000"/>
                  </a:schemeClr>
                </a:solidFill>
                <a:latin typeface="Amasis MT Pro Medium" panose="020F0502020204030204" pitchFamily="18" charset="-94"/>
              </a:rPr>
              <a:t>332 Erasmus </a:t>
            </a:r>
            <a:r>
              <a:rPr lang="tr-TR" sz="2000" kern="0" dirty="0" err="1">
                <a:solidFill>
                  <a:schemeClr val="tx1">
                    <a:lumMod val="65000"/>
                    <a:lumOff val="35000"/>
                  </a:schemeClr>
                </a:solidFill>
                <a:latin typeface="Amasis MT Pro Medium" panose="020F0502020204030204" pitchFamily="18" charset="-94"/>
              </a:rPr>
              <a:t>agreements</a:t>
            </a:r>
            <a:endParaRPr lang="tr-TR" sz="2000" kern="0" dirty="0">
              <a:solidFill>
                <a:schemeClr val="tx1">
                  <a:lumMod val="65000"/>
                  <a:lumOff val="35000"/>
                </a:schemeClr>
              </a:solidFill>
              <a:latin typeface="Amasis MT Pro Medium" panose="020F0502020204030204" pitchFamily="18" charset="-94"/>
            </a:endParaRPr>
          </a:p>
          <a:p>
            <a:pPr marL="285750" indent="-285750">
              <a:spcBef>
                <a:spcPts val="600"/>
              </a:spcBef>
              <a:buFont typeface="Wingdings" panose="05000000000000000000" pitchFamily="2" charset="2"/>
              <a:buChar char="§"/>
            </a:pPr>
            <a:r>
              <a:rPr lang="tr-TR" sz="2000" kern="0" dirty="0">
                <a:solidFill>
                  <a:schemeClr val="tx1">
                    <a:lumMod val="65000"/>
                    <a:lumOff val="35000"/>
                  </a:schemeClr>
                </a:solidFill>
                <a:latin typeface="Amasis MT Pro Medium" panose="020F0502020204030204" pitchFamily="18" charset="-94"/>
              </a:rPr>
              <a:t>85 </a:t>
            </a:r>
            <a:r>
              <a:rPr lang="tr-TR" sz="2000" kern="0" dirty="0" err="1">
                <a:solidFill>
                  <a:schemeClr val="tx1">
                    <a:lumMod val="65000"/>
                    <a:lumOff val="35000"/>
                  </a:schemeClr>
                </a:solidFill>
                <a:latin typeface="Amasis MT Pro Medium" panose="020F0502020204030204" pitchFamily="18" charset="-94"/>
              </a:rPr>
              <a:t>MoU</a:t>
            </a:r>
            <a:r>
              <a:rPr lang="tr-TR" sz="2000" kern="0" dirty="0">
                <a:solidFill>
                  <a:schemeClr val="tx1">
                    <a:lumMod val="65000"/>
                    <a:lumOff val="35000"/>
                  </a:schemeClr>
                </a:solidFill>
                <a:latin typeface="Amasis MT Pro Medium" panose="020F0502020204030204" pitchFamily="18" charset="-94"/>
              </a:rPr>
              <a:t> </a:t>
            </a:r>
            <a:r>
              <a:rPr lang="tr-TR" sz="2000" kern="0" dirty="0" err="1">
                <a:solidFill>
                  <a:schemeClr val="tx1">
                    <a:lumMod val="65000"/>
                    <a:lumOff val="35000"/>
                  </a:schemeClr>
                </a:solidFill>
                <a:latin typeface="Amasis MT Pro Medium" panose="020F0502020204030204" pitchFamily="18" charset="-94"/>
              </a:rPr>
              <a:t>agreements</a:t>
            </a:r>
            <a:endParaRPr lang="tr-TR" sz="2000" kern="0" dirty="0">
              <a:solidFill>
                <a:schemeClr val="tx1">
                  <a:lumMod val="65000"/>
                  <a:lumOff val="35000"/>
                </a:schemeClr>
              </a:solidFill>
              <a:latin typeface="Amasis MT Pro Medium" panose="020F0502020204030204" pitchFamily="18" charset="-94"/>
            </a:endParaRPr>
          </a:p>
          <a:p>
            <a:pPr marL="285750" indent="-285750">
              <a:spcBef>
                <a:spcPts val="600"/>
              </a:spcBef>
              <a:buFont typeface="Wingdings" panose="05000000000000000000" pitchFamily="2" charset="2"/>
              <a:buChar char="§"/>
            </a:pPr>
            <a:r>
              <a:rPr lang="tr-TR" sz="2000" kern="0" dirty="0">
                <a:solidFill>
                  <a:schemeClr val="tx1">
                    <a:lumMod val="65000"/>
                    <a:lumOff val="35000"/>
                  </a:schemeClr>
                </a:solidFill>
                <a:latin typeface="Amasis MT Pro Medium" panose="020F0502020204030204" pitchFamily="18" charset="-94"/>
              </a:rPr>
              <a:t>International </a:t>
            </a:r>
            <a:r>
              <a:rPr lang="tr-TR" sz="2000" kern="0" dirty="0" err="1">
                <a:solidFill>
                  <a:schemeClr val="tx1">
                    <a:lumMod val="65000"/>
                    <a:lumOff val="35000"/>
                  </a:schemeClr>
                </a:solidFill>
                <a:latin typeface="Amasis MT Pro Medium" panose="020F0502020204030204" pitchFamily="18" charset="-94"/>
              </a:rPr>
              <a:t>memberships</a:t>
            </a:r>
            <a:endParaRPr lang="tr-TR" sz="2000" kern="0" dirty="0">
              <a:solidFill>
                <a:schemeClr val="tx1">
                  <a:lumMod val="65000"/>
                  <a:lumOff val="35000"/>
                </a:schemeClr>
              </a:solidFill>
              <a:latin typeface="Amasis MT Pro Medium" panose="020F0502020204030204" pitchFamily="18" charset="-94"/>
            </a:endParaRPr>
          </a:p>
          <a:p>
            <a:pPr marL="742950" lvl="1" indent="-285750">
              <a:spcBef>
                <a:spcPts val="600"/>
              </a:spcBef>
              <a:buFont typeface="Wingdings" panose="05000000000000000000" pitchFamily="2" charset="2"/>
              <a:buChar char="§"/>
            </a:pPr>
            <a:r>
              <a:rPr lang="tr-TR" sz="2000" kern="0" dirty="0" err="1">
                <a:solidFill>
                  <a:schemeClr val="tx1">
                    <a:lumMod val="65000"/>
                    <a:lumOff val="35000"/>
                  </a:schemeClr>
                </a:solidFill>
                <a:latin typeface="Amasis MT Pro Medium" panose="020F0502020204030204" pitchFamily="18" charset="-94"/>
              </a:rPr>
              <a:t>European</a:t>
            </a:r>
            <a:r>
              <a:rPr lang="tr-TR" sz="2000" kern="0" dirty="0">
                <a:solidFill>
                  <a:schemeClr val="tx1">
                    <a:lumMod val="65000"/>
                    <a:lumOff val="35000"/>
                  </a:schemeClr>
                </a:solidFill>
                <a:latin typeface="Amasis MT Pro Medium" panose="020F0502020204030204" pitchFamily="18" charset="-94"/>
              </a:rPr>
              <a:t> </a:t>
            </a:r>
            <a:r>
              <a:rPr lang="tr-TR" sz="2000" kern="0" dirty="0" err="1">
                <a:solidFill>
                  <a:schemeClr val="tx1">
                    <a:lumMod val="65000"/>
                    <a:lumOff val="35000"/>
                  </a:schemeClr>
                </a:solidFill>
                <a:latin typeface="Amasis MT Pro Medium" panose="020F0502020204030204" pitchFamily="18" charset="-94"/>
              </a:rPr>
              <a:t>University</a:t>
            </a:r>
            <a:r>
              <a:rPr lang="tr-TR" sz="2000" kern="0" dirty="0">
                <a:solidFill>
                  <a:schemeClr val="tx1">
                    <a:lumMod val="65000"/>
                    <a:lumOff val="35000"/>
                  </a:schemeClr>
                </a:solidFill>
                <a:latin typeface="Amasis MT Pro Medium" panose="020F0502020204030204" pitchFamily="18" charset="-94"/>
              </a:rPr>
              <a:t> </a:t>
            </a:r>
            <a:r>
              <a:rPr lang="tr-TR" sz="2000" kern="0" dirty="0" err="1">
                <a:solidFill>
                  <a:schemeClr val="tx1">
                    <a:lumMod val="65000"/>
                    <a:lumOff val="35000"/>
                  </a:schemeClr>
                </a:solidFill>
                <a:latin typeface="Amasis MT Pro Medium" panose="020F0502020204030204" pitchFamily="18" charset="-94"/>
              </a:rPr>
              <a:t>Association</a:t>
            </a:r>
            <a:r>
              <a:rPr lang="tr-TR" sz="2000" kern="0" dirty="0">
                <a:solidFill>
                  <a:schemeClr val="tx1">
                    <a:lumMod val="65000"/>
                    <a:lumOff val="35000"/>
                  </a:schemeClr>
                </a:solidFill>
                <a:latin typeface="Amasis MT Pro Medium" panose="020F0502020204030204" pitchFamily="18" charset="-94"/>
              </a:rPr>
              <a:t> (EUA)</a:t>
            </a:r>
          </a:p>
          <a:p>
            <a:pPr marL="742950" lvl="1" indent="-285750">
              <a:spcBef>
                <a:spcPts val="600"/>
              </a:spcBef>
              <a:buFont typeface="Wingdings" panose="05000000000000000000" pitchFamily="2" charset="2"/>
              <a:buChar char="§"/>
            </a:pPr>
            <a:r>
              <a:rPr lang="tr-TR" sz="2000" kern="0" dirty="0">
                <a:solidFill>
                  <a:schemeClr val="tx1">
                    <a:lumMod val="65000"/>
                    <a:lumOff val="35000"/>
                  </a:schemeClr>
                </a:solidFill>
                <a:latin typeface="Amasis MT Pro Medium" panose="020F0502020204030204" pitchFamily="18" charset="-94"/>
              </a:rPr>
              <a:t>Balkan </a:t>
            </a:r>
            <a:r>
              <a:rPr lang="tr-TR" sz="2000" kern="0" dirty="0" err="1">
                <a:solidFill>
                  <a:schemeClr val="tx1">
                    <a:lumMod val="65000"/>
                    <a:lumOff val="35000"/>
                  </a:schemeClr>
                </a:solidFill>
                <a:latin typeface="Amasis MT Pro Medium" panose="020F0502020204030204" pitchFamily="18" charset="-94"/>
              </a:rPr>
              <a:t>Universities</a:t>
            </a:r>
            <a:r>
              <a:rPr lang="tr-TR" sz="2000" kern="0" dirty="0">
                <a:solidFill>
                  <a:schemeClr val="tx1">
                    <a:lumMod val="65000"/>
                    <a:lumOff val="35000"/>
                  </a:schemeClr>
                </a:solidFill>
                <a:latin typeface="Amasis MT Pro Medium" panose="020F0502020204030204" pitchFamily="18" charset="-94"/>
              </a:rPr>
              <a:t> </a:t>
            </a:r>
            <a:r>
              <a:rPr lang="tr-TR" sz="2000" kern="0" dirty="0" err="1">
                <a:solidFill>
                  <a:schemeClr val="tx1">
                    <a:lumMod val="65000"/>
                    <a:lumOff val="35000"/>
                  </a:schemeClr>
                </a:solidFill>
                <a:latin typeface="Amasis MT Pro Medium" panose="020F0502020204030204" pitchFamily="18" charset="-94"/>
              </a:rPr>
              <a:t>Association</a:t>
            </a:r>
            <a:endParaRPr lang="tr-TR" sz="2000" kern="0" dirty="0">
              <a:solidFill>
                <a:schemeClr val="tx1">
                  <a:lumMod val="65000"/>
                  <a:lumOff val="35000"/>
                </a:schemeClr>
              </a:solidFill>
              <a:latin typeface="Amasis MT Pro Medium" panose="020F0502020204030204" pitchFamily="18" charset="-94"/>
            </a:endParaRPr>
          </a:p>
          <a:p>
            <a:pPr marL="742950" lvl="1" indent="-285750">
              <a:spcBef>
                <a:spcPts val="600"/>
              </a:spcBef>
              <a:buFont typeface="Wingdings" panose="05000000000000000000" pitchFamily="2" charset="2"/>
              <a:buChar char="§"/>
            </a:pPr>
            <a:r>
              <a:rPr lang="tr-TR" sz="2000" kern="0" dirty="0">
                <a:solidFill>
                  <a:schemeClr val="tx1">
                    <a:lumMod val="65000"/>
                    <a:lumOff val="35000"/>
                  </a:schemeClr>
                </a:solidFill>
                <a:latin typeface="Amasis MT Pro Medium" panose="020F0502020204030204" pitchFamily="18" charset="-94"/>
              </a:rPr>
              <a:t>International </a:t>
            </a:r>
            <a:r>
              <a:rPr lang="tr-TR" sz="2000" kern="0" dirty="0" err="1">
                <a:solidFill>
                  <a:schemeClr val="tx1">
                    <a:lumMod val="65000"/>
                    <a:lumOff val="35000"/>
                  </a:schemeClr>
                </a:solidFill>
                <a:latin typeface="Amasis MT Pro Medium" panose="020F0502020204030204" pitchFamily="18" charset="-94"/>
              </a:rPr>
              <a:t>Association</a:t>
            </a:r>
            <a:r>
              <a:rPr lang="tr-TR" sz="2000" kern="0" dirty="0">
                <a:solidFill>
                  <a:schemeClr val="tx1">
                    <a:lumMod val="65000"/>
                    <a:lumOff val="35000"/>
                  </a:schemeClr>
                </a:solidFill>
                <a:latin typeface="Amasis MT Pro Medium" panose="020F0502020204030204" pitchFamily="18" charset="-94"/>
              </a:rPr>
              <a:t> of </a:t>
            </a:r>
            <a:r>
              <a:rPr lang="tr-TR" sz="2000" kern="0" dirty="0" err="1">
                <a:solidFill>
                  <a:schemeClr val="tx1">
                    <a:lumMod val="65000"/>
                    <a:lumOff val="35000"/>
                  </a:schemeClr>
                </a:solidFill>
                <a:latin typeface="Amasis MT Pro Medium" panose="020F0502020204030204" pitchFamily="18" charset="-94"/>
              </a:rPr>
              <a:t>Universities</a:t>
            </a:r>
            <a:r>
              <a:rPr lang="tr-TR" sz="2000" kern="0" dirty="0">
                <a:solidFill>
                  <a:schemeClr val="tx1">
                    <a:lumMod val="65000"/>
                    <a:lumOff val="35000"/>
                  </a:schemeClr>
                </a:solidFill>
                <a:latin typeface="Amasis MT Pro Medium" panose="020F0502020204030204" pitchFamily="18" charset="-94"/>
              </a:rPr>
              <a:t> (IAU)</a:t>
            </a:r>
          </a:p>
          <a:p>
            <a:pPr marL="742950" lvl="1" indent="-285750">
              <a:spcBef>
                <a:spcPts val="600"/>
              </a:spcBef>
              <a:buFont typeface="Wingdings" panose="05000000000000000000" pitchFamily="2" charset="2"/>
              <a:buChar char="§"/>
            </a:pPr>
            <a:r>
              <a:rPr lang="en-GB" sz="2000" kern="0" dirty="0">
                <a:solidFill>
                  <a:schemeClr val="tx1">
                    <a:lumMod val="65000"/>
                    <a:lumOff val="35000"/>
                  </a:schemeClr>
                </a:solidFill>
                <a:latin typeface="Amasis MT Pro Medium" panose="020F0502020204030204" pitchFamily="18" charset="-94"/>
              </a:rPr>
              <a:t>UNPRME</a:t>
            </a:r>
            <a:endParaRPr lang="tr-TR" sz="2000" kern="0" dirty="0">
              <a:solidFill>
                <a:schemeClr val="tx1">
                  <a:lumMod val="65000"/>
                  <a:lumOff val="35000"/>
                </a:schemeClr>
              </a:solidFill>
              <a:latin typeface="Amasis MT Pro Medium" panose="020F0502020204030204" pitchFamily="18" charset="-94"/>
            </a:endParaRPr>
          </a:p>
          <a:p>
            <a:pPr marL="742950" lvl="1" indent="-285750">
              <a:spcBef>
                <a:spcPts val="600"/>
              </a:spcBef>
              <a:buFont typeface="Wingdings" panose="05000000000000000000" pitchFamily="2" charset="2"/>
              <a:buChar char="§"/>
            </a:pPr>
            <a:r>
              <a:rPr lang="tr-TR" sz="2000" kern="0" dirty="0">
                <a:solidFill>
                  <a:schemeClr val="tx1">
                    <a:lumMod val="65000"/>
                    <a:lumOff val="35000"/>
                  </a:schemeClr>
                </a:solidFill>
                <a:latin typeface="Amasis MT Pro Medium" panose="020F0502020204030204" pitchFamily="18" charset="-94"/>
              </a:rPr>
              <a:t>UN-</a:t>
            </a:r>
            <a:r>
              <a:rPr lang="tr-TR" sz="2000" kern="0" dirty="0" err="1">
                <a:solidFill>
                  <a:schemeClr val="tx1">
                    <a:lumMod val="65000"/>
                    <a:lumOff val="35000"/>
                  </a:schemeClr>
                </a:solidFill>
                <a:latin typeface="Amasis MT Pro Medium" panose="020F0502020204030204" pitchFamily="18" charset="-94"/>
              </a:rPr>
              <a:t>Academic</a:t>
            </a:r>
            <a:r>
              <a:rPr lang="tr-TR" sz="2000" kern="0" dirty="0">
                <a:solidFill>
                  <a:schemeClr val="tx1">
                    <a:lumMod val="65000"/>
                    <a:lumOff val="35000"/>
                  </a:schemeClr>
                </a:solidFill>
                <a:latin typeface="Amasis MT Pro Medium" panose="020F0502020204030204" pitchFamily="18" charset="-94"/>
              </a:rPr>
              <a:t> </a:t>
            </a:r>
            <a:r>
              <a:rPr lang="tr-TR" sz="2000" kern="0" dirty="0" err="1">
                <a:solidFill>
                  <a:schemeClr val="tx1">
                    <a:lumMod val="65000"/>
                    <a:lumOff val="35000"/>
                  </a:schemeClr>
                </a:solidFill>
                <a:latin typeface="Amasis MT Pro Medium" panose="020F0502020204030204" pitchFamily="18" charset="-94"/>
              </a:rPr>
              <a:t>Impact</a:t>
            </a:r>
            <a:r>
              <a:rPr lang="tr-TR" sz="2000" kern="0" dirty="0">
                <a:solidFill>
                  <a:schemeClr val="tx1">
                    <a:lumMod val="65000"/>
                    <a:lumOff val="35000"/>
                  </a:schemeClr>
                </a:solidFill>
                <a:latin typeface="Amasis MT Pro Medium" panose="020F0502020204030204" pitchFamily="18" charset="-94"/>
              </a:rPr>
              <a:t> </a:t>
            </a:r>
          </a:p>
          <a:p>
            <a:pPr marL="742950" lvl="1" indent="-285750">
              <a:spcBef>
                <a:spcPts val="600"/>
              </a:spcBef>
              <a:buFont typeface="Wingdings" panose="05000000000000000000" pitchFamily="2" charset="2"/>
              <a:buChar char="§"/>
            </a:pPr>
            <a:r>
              <a:rPr lang="tr-TR" sz="2000" kern="0" dirty="0">
                <a:solidFill>
                  <a:schemeClr val="tx1">
                    <a:lumMod val="65000"/>
                    <a:lumOff val="35000"/>
                  </a:schemeClr>
                </a:solidFill>
                <a:latin typeface="Amasis MT Pro Medium" panose="020F0502020204030204" pitchFamily="18" charset="-94"/>
              </a:rPr>
              <a:t>SDSN </a:t>
            </a:r>
            <a:r>
              <a:rPr lang="tr-TR" sz="2000" kern="0" dirty="0" err="1">
                <a:solidFill>
                  <a:schemeClr val="tx1">
                    <a:lumMod val="65000"/>
                    <a:lumOff val="35000"/>
                  </a:schemeClr>
                </a:solidFill>
                <a:latin typeface="Amasis MT Pro Medium" panose="020F0502020204030204" pitchFamily="18" charset="-94"/>
              </a:rPr>
              <a:t>Turkey</a:t>
            </a:r>
            <a:endParaRPr lang="tr-TR" sz="2000" kern="0" dirty="0">
              <a:solidFill>
                <a:schemeClr val="tx1">
                  <a:lumMod val="65000"/>
                  <a:lumOff val="35000"/>
                </a:schemeClr>
              </a:solidFill>
              <a:latin typeface="Amasis MT Pro Medium" panose="020F0502020204030204" pitchFamily="18" charset="-94"/>
            </a:endParaRPr>
          </a:p>
          <a:p>
            <a:pPr marL="742950" lvl="1" indent="-285750">
              <a:spcBef>
                <a:spcPts val="600"/>
              </a:spcBef>
              <a:buFont typeface="Wingdings" panose="05000000000000000000" pitchFamily="2" charset="2"/>
              <a:buChar char="§"/>
            </a:pPr>
            <a:r>
              <a:rPr lang="tr-TR" sz="2000" kern="0" dirty="0">
                <a:solidFill>
                  <a:schemeClr val="tx1">
                    <a:lumMod val="65000"/>
                    <a:lumOff val="35000"/>
                  </a:schemeClr>
                </a:solidFill>
                <a:latin typeface="Amasis MT Pro Medium" panose="020F0502020204030204" pitchFamily="18" charset="-94"/>
              </a:rPr>
              <a:t>CERN – ATLAS </a:t>
            </a:r>
          </a:p>
          <a:p>
            <a:pPr marL="742950" lvl="1" indent="-285750">
              <a:spcBef>
                <a:spcPts val="600"/>
              </a:spcBef>
              <a:buFont typeface="Wingdings" panose="05000000000000000000" pitchFamily="2" charset="2"/>
              <a:buChar char="§"/>
            </a:pPr>
            <a:r>
              <a:rPr lang="tr-TR" sz="2000" kern="0" dirty="0">
                <a:solidFill>
                  <a:schemeClr val="tx1">
                    <a:lumMod val="65000"/>
                    <a:lumOff val="35000"/>
                  </a:schemeClr>
                </a:solidFill>
                <a:latin typeface="Amasis MT Pro Medium" panose="020F0502020204030204" pitchFamily="18" charset="-94"/>
              </a:rPr>
              <a:t>Magna </a:t>
            </a:r>
            <a:r>
              <a:rPr lang="tr-TR" sz="2000" kern="0" dirty="0" err="1">
                <a:solidFill>
                  <a:schemeClr val="tx1">
                    <a:lumMod val="65000"/>
                    <a:lumOff val="35000"/>
                  </a:schemeClr>
                </a:solidFill>
                <a:latin typeface="Amasis MT Pro Medium" panose="020F0502020204030204" pitchFamily="18" charset="-94"/>
              </a:rPr>
              <a:t>Charta</a:t>
            </a:r>
            <a:r>
              <a:rPr lang="tr-TR" sz="2000" kern="0" dirty="0">
                <a:solidFill>
                  <a:schemeClr val="tx1">
                    <a:lumMod val="65000"/>
                    <a:lumOff val="35000"/>
                  </a:schemeClr>
                </a:solidFill>
                <a:latin typeface="Amasis MT Pro Medium" panose="020F0502020204030204" pitchFamily="18" charset="-94"/>
              </a:rPr>
              <a:t> </a:t>
            </a:r>
          </a:p>
        </p:txBody>
      </p:sp>
      <p:sp>
        <p:nvSpPr>
          <p:cNvPr id="6" name="Metin kutusu 86">
            <a:extLst>
              <a:ext uri="{FF2B5EF4-FFF2-40B4-BE49-F238E27FC236}">
                <a16:creationId xmlns:a16="http://schemas.microsoft.com/office/drawing/2014/main" id="{E07248C0-4D6B-D086-00ED-06A9AA648C5D}"/>
              </a:ext>
            </a:extLst>
          </p:cNvPr>
          <p:cNvSpPr txBox="1"/>
          <p:nvPr/>
        </p:nvSpPr>
        <p:spPr>
          <a:xfrm>
            <a:off x="7946130" y="2200155"/>
            <a:ext cx="2209761" cy="369332"/>
          </a:xfrm>
          <a:prstGeom prst="rect">
            <a:avLst/>
          </a:prstGeom>
          <a:noFill/>
        </p:spPr>
        <p:txBody>
          <a:bodyPr wrap="square">
            <a:spAutoFit/>
          </a:bodyPr>
          <a:lstStyle/>
          <a:p>
            <a:pPr>
              <a:buClr>
                <a:srgbClr val="000000"/>
              </a:buClr>
              <a:buSzPts val="1100"/>
              <a:defRPr/>
            </a:pPr>
            <a:r>
              <a:rPr lang="tr-TR" b="1" kern="0" dirty="0" err="1">
                <a:solidFill>
                  <a:schemeClr val="accent1"/>
                </a:solidFill>
                <a:latin typeface="Amasis MT Pro Medium" panose="020F0502020204030204" pitchFamily="18" charset="-94"/>
                <a:sym typeface="Bree Serif"/>
              </a:rPr>
              <a:t>Istinye</a:t>
            </a:r>
            <a:r>
              <a:rPr lang="tr-TR" b="1" kern="0" dirty="0">
                <a:solidFill>
                  <a:schemeClr val="accent1"/>
                </a:solidFill>
                <a:latin typeface="Amasis MT Pro Medium" panose="020F0502020204030204" pitchFamily="18" charset="-94"/>
                <a:sym typeface="Bree Serif"/>
              </a:rPr>
              <a:t> </a:t>
            </a:r>
            <a:r>
              <a:rPr lang="tr-TR" b="1" kern="0" dirty="0" err="1">
                <a:solidFill>
                  <a:schemeClr val="accent1"/>
                </a:solidFill>
                <a:latin typeface="Amasis MT Pro Medium" panose="020F0502020204030204" pitchFamily="18" charset="-94"/>
                <a:sym typeface="Bree Serif"/>
              </a:rPr>
              <a:t>University</a:t>
            </a:r>
            <a:endParaRPr lang="tr-TR" b="1" kern="0" dirty="0">
              <a:solidFill>
                <a:schemeClr val="accent1"/>
              </a:solidFill>
              <a:latin typeface="Amasis MT Pro Medium" panose="020F0502020204030204" pitchFamily="18" charset="-94"/>
              <a:sym typeface="Bree Serif"/>
            </a:endParaRPr>
          </a:p>
        </p:txBody>
      </p:sp>
      <p:pic>
        <p:nvPicPr>
          <p:cNvPr id="7" name="Grafik 16" descr="İşaretleyici düz dolguyla">
            <a:extLst>
              <a:ext uri="{FF2B5EF4-FFF2-40B4-BE49-F238E27FC236}">
                <a16:creationId xmlns:a16="http://schemas.microsoft.com/office/drawing/2014/main" id="{3FD3A2F7-8397-135C-1E54-BAF705638FF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657407" y="2472913"/>
            <a:ext cx="382979" cy="362431"/>
          </a:xfrm>
          <a:prstGeom prst="rect">
            <a:avLst/>
          </a:prstGeom>
        </p:spPr>
      </p:pic>
      <p:pic>
        <p:nvPicPr>
          <p:cNvPr id="2" name="Picture 1">
            <a:extLst>
              <a:ext uri="{FF2B5EF4-FFF2-40B4-BE49-F238E27FC236}">
                <a16:creationId xmlns:a16="http://schemas.microsoft.com/office/drawing/2014/main" id="{43CD530D-78E7-50DD-AA8F-3D6E0C74ED39}"/>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contrast="40000"/>
                    </a14:imgEffect>
                  </a14:imgLayer>
                </a14:imgProps>
              </a:ext>
            </a:extLst>
          </a:blip>
          <a:stretch>
            <a:fillRect/>
          </a:stretch>
        </p:blipFill>
        <p:spPr>
          <a:xfrm>
            <a:off x="0" y="5778232"/>
            <a:ext cx="11966222" cy="609505"/>
          </a:xfrm>
          <a:prstGeom prst="rect">
            <a:avLst/>
          </a:prstGeom>
        </p:spPr>
      </p:pic>
      <p:sp>
        <p:nvSpPr>
          <p:cNvPr id="8" name="Google Shape;937;p84">
            <a:extLst>
              <a:ext uri="{FF2B5EF4-FFF2-40B4-BE49-F238E27FC236}">
                <a16:creationId xmlns:a16="http://schemas.microsoft.com/office/drawing/2014/main" id="{39A10ACD-1A92-04F2-AE9A-5C24A4659E1E}"/>
              </a:ext>
            </a:extLst>
          </p:cNvPr>
          <p:cNvSpPr txBox="1">
            <a:spLocks/>
          </p:cNvSpPr>
          <p:nvPr/>
        </p:nvSpPr>
        <p:spPr>
          <a:xfrm>
            <a:off x="0" y="169791"/>
            <a:ext cx="688848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COLLABORATIONS AND INTERNATIONAL COOPERATIONS</a:t>
            </a:r>
          </a:p>
        </p:txBody>
      </p:sp>
      <p:cxnSp>
        <p:nvCxnSpPr>
          <p:cNvPr id="9" name="Google Shape;940;p84">
            <a:extLst>
              <a:ext uri="{FF2B5EF4-FFF2-40B4-BE49-F238E27FC236}">
                <a16:creationId xmlns:a16="http://schemas.microsoft.com/office/drawing/2014/main" id="{6F124F4F-2B6E-3295-EDCE-56D3267C41BA}"/>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3" name="Resim 2">
            <a:extLst>
              <a:ext uri="{FF2B5EF4-FFF2-40B4-BE49-F238E27FC236}">
                <a16:creationId xmlns:a16="http://schemas.microsoft.com/office/drawing/2014/main" id="{E304C7FF-A49F-DB57-3FFD-3935BE29D90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11" name="Slide Number Placeholder 10">
            <a:extLst>
              <a:ext uri="{FF2B5EF4-FFF2-40B4-BE49-F238E27FC236}">
                <a16:creationId xmlns:a16="http://schemas.microsoft.com/office/drawing/2014/main" id="{F4CBE92B-5930-F140-1E56-C574C9B314DA}"/>
              </a:ext>
            </a:extLst>
          </p:cNvPr>
          <p:cNvSpPr>
            <a:spLocks noGrp="1"/>
          </p:cNvSpPr>
          <p:nvPr>
            <p:ph type="sldNum" sz="quarter" idx="12"/>
          </p:nvPr>
        </p:nvSpPr>
        <p:spPr/>
        <p:txBody>
          <a:bodyPr/>
          <a:lstStyle/>
          <a:p>
            <a:fld id="{04CA2267-A190-46B4-AC21-52F773868066}" type="slidenum">
              <a:rPr lang="tr-TR" smtClean="0"/>
              <a:pPr/>
              <a:t>16</a:t>
            </a:fld>
            <a:endParaRPr lang="tr-TR"/>
          </a:p>
        </p:txBody>
      </p:sp>
      <p:sp>
        <p:nvSpPr>
          <p:cNvPr id="5" name="Date Placeholder 38">
            <a:extLst>
              <a:ext uri="{FF2B5EF4-FFF2-40B4-BE49-F238E27FC236}">
                <a16:creationId xmlns:a16="http://schemas.microsoft.com/office/drawing/2014/main" id="{975F59C8-5445-DA27-3EC2-F79733664365}"/>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1876939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274">
            <a:extLst>
              <a:ext uri="{FF2B5EF4-FFF2-40B4-BE49-F238E27FC236}">
                <a16:creationId xmlns:a16="http://schemas.microsoft.com/office/drawing/2014/main" id="{F00C895E-0941-7F4D-C0BC-BBC5595BA616}"/>
              </a:ext>
            </a:extLst>
          </p:cNvPr>
          <p:cNvPicPr>
            <a:picLocks noChangeAspect="1" noChangeArrowheads="1"/>
          </p:cNvPicPr>
          <p:nvPr/>
        </p:nvPicPr>
        <p:blipFill>
          <a:blip r:embed="rId3" cstate="print">
            <a:alphaModFix amt="70000"/>
            <a:duotone>
              <a:prstClr val="black"/>
              <a:srgbClr val="E1F9FA">
                <a:tint val="45000"/>
                <a:satMod val="400000"/>
              </a:srgbClr>
            </a:duotone>
            <a:extLst>
              <a:ext uri="{28A0092B-C50C-407E-A947-70E740481C1C}">
                <a14:useLocalDpi xmlns:a14="http://schemas.microsoft.com/office/drawing/2010/main" val="0"/>
              </a:ext>
            </a:extLst>
          </a:blip>
          <a:srcRect/>
          <a:stretch>
            <a:fillRect/>
          </a:stretch>
        </p:blipFill>
        <p:spPr bwMode="auto">
          <a:xfrm>
            <a:off x="1466316" y="1782978"/>
            <a:ext cx="9372836" cy="364110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4" name="Grafik 16" descr="İşaretleyici düz dolguyla">
            <a:extLst>
              <a:ext uri="{FF2B5EF4-FFF2-40B4-BE49-F238E27FC236}">
                <a16:creationId xmlns:a16="http://schemas.microsoft.com/office/drawing/2014/main" id="{42B9A209-B012-1F28-B46C-0C7CF238DBB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599923" y="1916005"/>
            <a:ext cx="526399" cy="498156"/>
          </a:xfrm>
          <a:prstGeom prst="rect">
            <a:avLst/>
          </a:prstGeom>
        </p:spPr>
      </p:pic>
      <p:sp>
        <p:nvSpPr>
          <p:cNvPr id="15" name="Metin kutusu 18">
            <a:extLst>
              <a:ext uri="{FF2B5EF4-FFF2-40B4-BE49-F238E27FC236}">
                <a16:creationId xmlns:a16="http://schemas.microsoft.com/office/drawing/2014/main" id="{758405FA-8926-3296-85E7-12BCA998A71D}"/>
              </a:ext>
            </a:extLst>
          </p:cNvPr>
          <p:cNvSpPr txBox="1"/>
          <p:nvPr/>
        </p:nvSpPr>
        <p:spPr>
          <a:xfrm>
            <a:off x="1452831" y="1438021"/>
            <a:ext cx="3641684" cy="523220"/>
          </a:xfrm>
          <a:prstGeom prst="rect">
            <a:avLst/>
          </a:prstGeom>
          <a:noFill/>
        </p:spPr>
        <p:txBody>
          <a:bodyPr wrap="square" rtlCol="0">
            <a:spAutoFit/>
          </a:bodyPr>
          <a:lstStyle/>
          <a:p>
            <a:r>
              <a:rPr lang="tr-TR" sz="2800" b="1" kern="0" dirty="0" err="1">
                <a:solidFill>
                  <a:schemeClr val="tx1">
                    <a:lumMod val="65000"/>
                    <a:lumOff val="35000"/>
                  </a:schemeClr>
                </a:solidFill>
                <a:latin typeface="Amasis MT Pro Medium" panose="020F0502020204030204" pitchFamily="18" charset="-94"/>
                <a:ea typeface="Bree Serif"/>
                <a:cs typeface="Bree Serif"/>
                <a:sym typeface="Bree Serif"/>
              </a:rPr>
              <a:t>Istinye</a:t>
            </a:r>
            <a:r>
              <a:rPr lang="tr-TR" sz="2800" b="1" kern="0" dirty="0">
                <a:solidFill>
                  <a:schemeClr val="tx1">
                    <a:lumMod val="65000"/>
                    <a:lumOff val="35000"/>
                  </a:schemeClr>
                </a:solidFill>
                <a:latin typeface="Amasis MT Pro Medium" panose="020F0502020204030204" pitchFamily="18" charset="-94"/>
                <a:ea typeface="Bree Serif"/>
                <a:cs typeface="Bree Serif"/>
                <a:sym typeface="Bree Serif"/>
              </a:rPr>
              <a:t> </a:t>
            </a:r>
            <a:r>
              <a:rPr lang="tr-TR" sz="2800" b="1" kern="0" dirty="0" err="1">
                <a:solidFill>
                  <a:schemeClr val="tx1">
                    <a:lumMod val="65000"/>
                    <a:lumOff val="35000"/>
                  </a:schemeClr>
                </a:solidFill>
                <a:latin typeface="Amasis MT Pro Medium" panose="020F0502020204030204" pitchFamily="18" charset="-94"/>
                <a:ea typeface="Bree Serif"/>
                <a:cs typeface="Bree Serif"/>
                <a:sym typeface="Bree Serif"/>
              </a:rPr>
              <a:t>University</a:t>
            </a:r>
            <a:endParaRPr lang="tr-TR" sz="2800" b="1" kern="0" dirty="0">
              <a:solidFill>
                <a:schemeClr val="tx1">
                  <a:lumMod val="65000"/>
                  <a:lumOff val="35000"/>
                </a:schemeClr>
              </a:solidFill>
              <a:latin typeface="Amasis MT Pro Medium" panose="020F0502020204030204" pitchFamily="18" charset="-94"/>
              <a:ea typeface="Bree Serif"/>
              <a:cs typeface="Bree Serif"/>
              <a:sym typeface="Bree Serif"/>
            </a:endParaRPr>
          </a:p>
        </p:txBody>
      </p:sp>
      <p:sp>
        <p:nvSpPr>
          <p:cNvPr id="16" name="TextBox 15">
            <a:extLst>
              <a:ext uri="{FF2B5EF4-FFF2-40B4-BE49-F238E27FC236}">
                <a16:creationId xmlns:a16="http://schemas.microsoft.com/office/drawing/2014/main" id="{B33B9981-30A4-28CC-13ED-7D7533447959}"/>
              </a:ext>
            </a:extLst>
          </p:cNvPr>
          <p:cNvSpPr txBox="1"/>
          <p:nvPr/>
        </p:nvSpPr>
        <p:spPr>
          <a:xfrm>
            <a:off x="1761067" y="2540281"/>
            <a:ext cx="4395038" cy="1508105"/>
          </a:xfrm>
          <a:prstGeom prst="rect">
            <a:avLst/>
          </a:prstGeom>
          <a:noFill/>
        </p:spPr>
        <p:txBody>
          <a:bodyPr wrap="square" rtlCol="0">
            <a:spAutoFit/>
          </a:bodyPr>
          <a:lstStyle/>
          <a:p>
            <a:pPr algn="ctr">
              <a:spcBef>
                <a:spcPts val="600"/>
              </a:spcBef>
              <a:spcAft>
                <a:spcPts val="600"/>
              </a:spcAft>
            </a:pPr>
            <a:r>
              <a:rPr lang="en-US" sz="2400" b="1" kern="0" dirty="0">
                <a:solidFill>
                  <a:schemeClr val="tx1">
                    <a:lumMod val="65000"/>
                    <a:lumOff val="35000"/>
                  </a:schemeClr>
                </a:solidFill>
                <a:latin typeface="Amasis MT Pro Medium" panose="020F0502020204030204" pitchFamily="18" charset="-94"/>
                <a:ea typeface="Bree Serif"/>
                <a:cs typeface="Bree Serif"/>
              </a:rPr>
              <a:t>2015 </a:t>
            </a:r>
          </a:p>
          <a:p>
            <a:pPr algn="ctr">
              <a:spcBef>
                <a:spcPts val="600"/>
              </a:spcBef>
              <a:spcAft>
                <a:spcPts val="600"/>
              </a:spcAft>
            </a:pPr>
            <a:r>
              <a:rPr lang="en-US" sz="2400" b="1" kern="0" dirty="0">
                <a:solidFill>
                  <a:schemeClr val="tx1">
                    <a:lumMod val="65000"/>
                    <a:lumOff val="35000"/>
                  </a:schemeClr>
                </a:solidFill>
                <a:latin typeface="Amasis MT Pro Medium" panose="020F0502020204030204" pitchFamily="18" charset="-94"/>
                <a:ea typeface="Bree Serif"/>
                <a:cs typeface="Bree Serif"/>
              </a:rPr>
              <a:t>163 </a:t>
            </a:r>
            <a:r>
              <a:rPr lang="tr-TR" sz="2400" b="1" kern="0" dirty="0" err="1">
                <a:solidFill>
                  <a:schemeClr val="tx1">
                    <a:lumMod val="65000"/>
                    <a:lumOff val="35000"/>
                  </a:schemeClr>
                </a:solidFill>
                <a:latin typeface="Amasis MT Pro Medium" panose="020F0502020204030204" pitchFamily="18" charset="-94"/>
                <a:ea typeface="Bree Serif"/>
                <a:cs typeface="Bree Serif"/>
              </a:rPr>
              <a:t>University</a:t>
            </a:r>
            <a:endParaRPr lang="en-US" sz="2400" b="1" kern="0" dirty="0">
              <a:solidFill>
                <a:schemeClr val="tx1">
                  <a:lumMod val="65000"/>
                  <a:lumOff val="35000"/>
                </a:schemeClr>
              </a:solidFill>
              <a:latin typeface="Amasis MT Pro Medium" panose="020F0502020204030204" pitchFamily="18" charset="-94"/>
              <a:ea typeface="Bree Serif"/>
              <a:cs typeface="Bree Serif"/>
            </a:endParaRPr>
          </a:p>
          <a:p>
            <a:pPr algn="ctr">
              <a:spcBef>
                <a:spcPts val="600"/>
              </a:spcBef>
              <a:spcAft>
                <a:spcPts val="600"/>
              </a:spcAft>
            </a:pPr>
            <a:r>
              <a:rPr lang="en-US" sz="2400" b="1" kern="0" dirty="0">
                <a:solidFill>
                  <a:schemeClr val="tx1">
                    <a:lumMod val="65000"/>
                    <a:lumOff val="35000"/>
                  </a:schemeClr>
                </a:solidFill>
                <a:latin typeface="Amasis MT Pro Medium" panose="020F0502020204030204" pitchFamily="18" charset="-94"/>
                <a:ea typeface="Bree Serif"/>
                <a:cs typeface="Bree Serif"/>
              </a:rPr>
              <a:t>56 </a:t>
            </a:r>
            <a:r>
              <a:rPr lang="tr-TR" sz="2400" b="1" kern="0" dirty="0">
                <a:solidFill>
                  <a:schemeClr val="tx1">
                    <a:lumMod val="65000"/>
                    <a:lumOff val="35000"/>
                  </a:schemeClr>
                </a:solidFill>
                <a:latin typeface="Amasis MT Pro Medium" panose="020F0502020204030204" pitchFamily="18" charset="-94"/>
                <a:ea typeface="Bree Serif"/>
                <a:cs typeface="Bree Serif"/>
              </a:rPr>
              <a:t>Foundation</a:t>
            </a:r>
            <a:r>
              <a:rPr lang="en-US" sz="2400" b="1" kern="0" dirty="0">
                <a:solidFill>
                  <a:schemeClr val="tx1">
                    <a:lumMod val="65000"/>
                    <a:lumOff val="35000"/>
                  </a:schemeClr>
                </a:solidFill>
                <a:latin typeface="Amasis MT Pro Medium" panose="020F0502020204030204" pitchFamily="18" charset="-94"/>
                <a:ea typeface="Bree Serif"/>
                <a:cs typeface="Bree Serif"/>
              </a:rPr>
              <a:t> </a:t>
            </a:r>
            <a:r>
              <a:rPr lang="tr-TR" sz="2400" b="1" kern="0" dirty="0" err="1">
                <a:solidFill>
                  <a:schemeClr val="tx1">
                    <a:lumMod val="65000"/>
                    <a:lumOff val="35000"/>
                  </a:schemeClr>
                </a:solidFill>
                <a:latin typeface="Amasis MT Pro Medium" panose="020F0502020204030204" pitchFamily="18" charset="-94"/>
                <a:ea typeface="Bree Serif"/>
                <a:cs typeface="Bree Serif"/>
              </a:rPr>
              <a:t>University</a:t>
            </a:r>
            <a:endParaRPr lang="en-US" sz="2400" b="1" kern="0" dirty="0">
              <a:solidFill>
                <a:schemeClr val="tx1">
                  <a:lumMod val="65000"/>
                  <a:lumOff val="35000"/>
                </a:schemeClr>
              </a:solidFill>
              <a:latin typeface="Amasis MT Pro Medium" panose="020F0502020204030204" pitchFamily="18" charset="-94"/>
              <a:ea typeface="Bree Serif"/>
              <a:cs typeface="Bree Serif"/>
            </a:endParaRPr>
          </a:p>
        </p:txBody>
      </p:sp>
      <p:sp>
        <p:nvSpPr>
          <p:cNvPr id="17" name="TextBox 16">
            <a:extLst>
              <a:ext uri="{FF2B5EF4-FFF2-40B4-BE49-F238E27FC236}">
                <a16:creationId xmlns:a16="http://schemas.microsoft.com/office/drawing/2014/main" id="{659C8A37-79F4-8DB9-CFE7-AD19DD5C5FA9}"/>
              </a:ext>
            </a:extLst>
          </p:cNvPr>
          <p:cNvSpPr txBox="1"/>
          <p:nvPr/>
        </p:nvSpPr>
        <p:spPr>
          <a:xfrm>
            <a:off x="5623678" y="2560061"/>
            <a:ext cx="4561722" cy="1508105"/>
          </a:xfrm>
          <a:prstGeom prst="rect">
            <a:avLst/>
          </a:prstGeom>
          <a:noFill/>
        </p:spPr>
        <p:txBody>
          <a:bodyPr wrap="square" rtlCol="0">
            <a:spAutoFit/>
          </a:bodyPr>
          <a:lstStyle/>
          <a:p>
            <a:pPr algn="ctr">
              <a:spcBef>
                <a:spcPts val="600"/>
              </a:spcBef>
              <a:spcAft>
                <a:spcPts val="600"/>
              </a:spcAft>
            </a:pPr>
            <a:r>
              <a:rPr lang="tr-TR" sz="2400" b="1" kern="0" dirty="0">
                <a:solidFill>
                  <a:schemeClr val="tx1">
                    <a:lumMod val="65000"/>
                    <a:lumOff val="35000"/>
                  </a:schemeClr>
                </a:solidFill>
                <a:latin typeface="Amasis MT Pro Medium" panose="020F0502020204030204" pitchFamily="18" charset="-94"/>
                <a:ea typeface="Bree Serif"/>
                <a:cs typeface="Bree Serif"/>
              </a:rPr>
              <a:t>2023</a:t>
            </a:r>
            <a:endParaRPr lang="en-US" sz="2400" b="1" kern="0" dirty="0">
              <a:solidFill>
                <a:schemeClr val="tx1">
                  <a:lumMod val="65000"/>
                  <a:lumOff val="35000"/>
                </a:schemeClr>
              </a:solidFill>
              <a:latin typeface="Amasis MT Pro Medium" panose="020F0502020204030204" pitchFamily="18" charset="-94"/>
              <a:ea typeface="Bree Serif"/>
              <a:cs typeface="Bree Serif"/>
            </a:endParaRPr>
          </a:p>
          <a:p>
            <a:pPr algn="ctr">
              <a:spcBef>
                <a:spcPts val="600"/>
              </a:spcBef>
              <a:spcAft>
                <a:spcPts val="600"/>
              </a:spcAft>
            </a:pPr>
            <a:r>
              <a:rPr lang="en-US" sz="2400" b="1" kern="0" dirty="0">
                <a:solidFill>
                  <a:schemeClr val="tx1">
                    <a:lumMod val="65000"/>
                    <a:lumOff val="35000"/>
                  </a:schemeClr>
                </a:solidFill>
                <a:latin typeface="Amasis MT Pro Medium" panose="020F0502020204030204" pitchFamily="18" charset="-94"/>
                <a:ea typeface="Bree Serif"/>
                <a:cs typeface="Bree Serif"/>
              </a:rPr>
              <a:t>20</a:t>
            </a:r>
            <a:r>
              <a:rPr lang="tr-TR" sz="2400" b="1" kern="0" dirty="0">
                <a:solidFill>
                  <a:schemeClr val="tx1">
                    <a:lumMod val="65000"/>
                    <a:lumOff val="35000"/>
                  </a:schemeClr>
                </a:solidFill>
                <a:latin typeface="Amasis MT Pro Medium" panose="020F0502020204030204" pitchFamily="18" charset="-94"/>
                <a:ea typeface="Bree Serif"/>
                <a:cs typeface="Bree Serif"/>
              </a:rPr>
              <a:t>6</a:t>
            </a:r>
            <a:r>
              <a:rPr lang="en-US" sz="2400" b="1" kern="0" dirty="0">
                <a:solidFill>
                  <a:schemeClr val="tx1">
                    <a:lumMod val="65000"/>
                    <a:lumOff val="35000"/>
                  </a:schemeClr>
                </a:solidFill>
                <a:latin typeface="Amasis MT Pro Medium" panose="020F0502020204030204" pitchFamily="18" charset="-94"/>
                <a:ea typeface="Bree Serif"/>
                <a:cs typeface="Bree Serif"/>
              </a:rPr>
              <a:t> </a:t>
            </a:r>
            <a:r>
              <a:rPr lang="tr-TR" sz="2400" b="1" kern="0" dirty="0" err="1">
                <a:solidFill>
                  <a:schemeClr val="tx1">
                    <a:lumMod val="65000"/>
                    <a:lumOff val="35000"/>
                  </a:schemeClr>
                </a:solidFill>
                <a:latin typeface="Amasis MT Pro Medium" panose="020F0502020204030204" pitchFamily="18" charset="-94"/>
                <a:ea typeface="Bree Serif"/>
                <a:cs typeface="Bree Serif"/>
              </a:rPr>
              <a:t>University</a:t>
            </a:r>
            <a:r>
              <a:rPr lang="en-US" sz="2400" b="1" kern="0" dirty="0">
                <a:solidFill>
                  <a:schemeClr val="tx1">
                    <a:lumMod val="65000"/>
                    <a:lumOff val="35000"/>
                  </a:schemeClr>
                </a:solidFill>
                <a:latin typeface="Amasis MT Pro Medium" panose="020F0502020204030204" pitchFamily="18" charset="-94"/>
                <a:ea typeface="Bree Serif"/>
                <a:cs typeface="Bree Serif"/>
              </a:rPr>
              <a:t> </a:t>
            </a:r>
          </a:p>
          <a:p>
            <a:pPr algn="ctr">
              <a:spcBef>
                <a:spcPts val="600"/>
              </a:spcBef>
              <a:spcAft>
                <a:spcPts val="600"/>
              </a:spcAft>
            </a:pPr>
            <a:r>
              <a:rPr lang="en-US" sz="2400" b="1" kern="0" dirty="0">
                <a:solidFill>
                  <a:schemeClr val="tx1">
                    <a:lumMod val="65000"/>
                    <a:lumOff val="35000"/>
                  </a:schemeClr>
                </a:solidFill>
                <a:latin typeface="Amasis MT Pro Medium" panose="020F0502020204030204" pitchFamily="18" charset="-94"/>
                <a:ea typeface="Bree Serif"/>
                <a:cs typeface="Bree Serif"/>
              </a:rPr>
              <a:t>7</a:t>
            </a:r>
            <a:r>
              <a:rPr lang="tr-TR" sz="2400" b="1" kern="0" dirty="0">
                <a:solidFill>
                  <a:schemeClr val="tx1">
                    <a:lumMod val="65000"/>
                    <a:lumOff val="35000"/>
                  </a:schemeClr>
                </a:solidFill>
                <a:latin typeface="Amasis MT Pro Medium" panose="020F0502020204030204" pitchFamily="18" charset="-94"/>
                <a:ea typeface="Bree Serif"/>
                <a:cs typeface="Bree Serif"/>
              </a:rPr>
              <a:t>7</a:t>
            </a:r>
            <a:r>
              <a:rPr lang="en-US" sz="2400" b="1" kern="0" dirty="0">
                <a:solidFill>
                  <a:schemeClr val="tx1">
                    <a:lumMod val="65000"/>
                    <a:lumOff val="35000"/>
                  </a:schemeClr>
                </a:solidFill>
                <a:latin typeface="Amasis MT Pro Medium" panose="020F0502020204030204" pitchFamily="18" charset="-94"/>
                <a:ea typeface="Bree Serif"/>
                <a:cs typeface="Bree Serif"/>
              </a:rPr>
              <a:t> </a:t>
            </a:r>
            <a:r>
              <a:rPr lang="tr-TR" sz="2400" b="1" kern="0" dirty="0">
                <a:solidFill>
                  <a:schemeClr val="tx1">
                    <a:lumMod val="65000"/>
                    <a:lumOff val="35000"/>
                  </a:schemeClr>
                </a:solidFill>
                <a:latin typeface="Amasis MT Pro Medium" panose="020F0502020204030204" pitchFamily="18" charset="-94"/>
                <a:ea typeface="Bree Serif"/>
                <a:cs typeface="Bree Serif"/>
              </a:rPr>
              <a:t>Foundation</a:t>
            </a:r>
            <a:r>
              <a:rPr lang="en-US" sz="2400" b="1" kern="0" dirty="0">
                <a:solidFill>
                  <a:schemeClr val="tx1">
                    <a:lumMod val="65000"/>
                    <a:lumOff val="35000"/>
                  </a:schemeClr>
                </a:solidFill>
                <a:latin typeface="Amasis MT Pro Medium" panose="020F0502020204030204" pitchFamily="18" charset="-94"/>
                <a:ea typeface="Bree Serif"/>
                <a:cs typeface="Bree Serif"/>
              </a:rPr>
              <a:t> </a:t>
            </a:r>
            <a:r>
              <a:rPr lang="tr-TR" sz="2400" b="1" kern="0" dirty="0" err="1">
                <a:solidFill>
                  <a:schemeClr val="tx1">
                    <a:lumMod val="65000"/>
                    <a:lumOff val="35000"/>
                  </a:schemeClr>
                </a:solidFill>
                <a:latin typeface="Amasis MT Pro Medium" panose="020F0502020204030204" pitchFamily="18" charset="-94"/>
                <a:ea typeface="Bree Serif"/>
                <a:cs typeface="Bree Serif"/>
              </a:rPr>
              <a:t>University</a:t>
            </a:r>
            <a:endParaRPr lang="en-US" sz="2400" b="1" kern="0" dirty="0">
              <a:solidFill>
                <a:schemeClr val="tx1">
                  <a:lumMod val="65000"/>
                  <a:lumOff val="35000"/>
                </a:schemeClr>
              </a:solidFill>
              <a:latin typeface="Amasis MT Pro Medium" panose="020F0502020204030204" pitchFamily="18" charset="-94"/>
              <a:ea typeface="Bree Serif"/>
              <a:cs typeface="Bree Serif"/>
            </a:endParaRPr>
          </a:p>
        </p:txBody>
      </p:sp>
      <p:sp>
        <p:nvSpPr>
          <p:cNvPr id="7" name="TextBox 21">
            <a:extLst>
              <a:ext uri="{FF2B5EF4-FFF2-40B4-BE49-F238E27FC236}">
                <a16:creationId xmlns:a16="http://schemas.microsoft.com/office/drawing/2014/main" id="{7A126C2C-6DB9-4B59-6972-ACDB172E6501}"/>
              </a:ext>
            </a:extLst>
          </p:cNvPr>
          <p:cNvSpPr txBox="1"/>
          <p:nvPr/>
        </p:nvSpPr>
        <p:spPr>
          <a:xfrm>
            <a:off x="10765315" y="2290226"/>
            <a:ext cx="828067" cy="584775"/>
          </a:xfrm>
          <a:prstGeom prst="rect">
            <a:avLst/>
          </a:prstGeom>
          <a:noFill/>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tr-TR" sz="3200" dirty="0">
                <a:ln w="0">
                  <a:solidFill>
                    <a:schemeClr val="tx1"/>
                  </a:solidFill>
                </a:ln>
                <a:solidFill>
                  <a:srgbClr val="0082BA"/>
                </a:solidFill>
                <a:effectLst>
                  <a:outerShdw blurRad="38100" dist="19050" dir="2700000" algn="tl" rotWithShape="0">
                    <a:schemeClr val="dk1">
                      <a:alpha val="40000"/>
                    </a:schemeClr>
                  </a:outerShdw>
                </a:effectLst>
              </a:rPr>
              <a:t> 57</a:t>
            </a:r>
            <a:endParaRPr lang="en-US" sz="3200" dirty="0">
              <a:ln w="0">
                <a:solidFill>
                  <a:schemeClr val="tx1"/>
                </a:solidFill>
              </a:ln>
              <a:solidFill>
                <a:srgbClr val="0082BA"/>
              </a:solidFill>
              <a:effectLst>
                <a:outerShdw blurRad="38100" dist="19050" dir="2700000" algn="tl" rotWithShape="0">
                  <a:schemeClr val="dk1">
                    <a:alpha val="40000"/>
                  </a:schemeClr>
                </a:outerShdw>
              </a:effectLst>
            </a:endParaRPr>
          </a:p>
        </p:txBody>
      </p:sp>
      <p:sp>
        <p:nvSpPr>
          <p:cNvPr id="11" name="TextBox 21">
            <a:extLst>
              <a:ext uri="{FF2B5EF4-FFF2-40B4-BE49-F238E27FC236}">
                <a16:creationId xmlns:a16="http://schemas.microsoft.com/office/drawing/2014/main" id="{6ABB32EE-72B9-2F1B-EB6F-D85D7784D324}"/>
              </a:ext>
            </a:extLst>
          </p:cNvPr>
          <p:cNvSpPr txBox="1"/>
          <p:nvPr/>
        </p:nvSpPr>
        <p:spPr>
          <a:xfrm>
            <a:off x="10725684" y="4745162"/>
            <a:ext cx="828067" cy="584775"/>
          </a:xfrm>
          <a:prstGeom prst="rect">
            <a:avLst/>
          </a:prstGeom>
          <a:noFill/>
          <a:ln>
            <a:solidFill>
              <a:schemeClr val="bg1">
                <a:lumMod val="50000"/>
              </a:schemeClr>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n-US" sz="3200" dirty="0">
                <a:ln w="0">
                  <a:solidFill>
                    <a:schemeClr val="tx1"/>
                  </a:solidFill>
                </a:ln>
                <a:solidFill>
                  <a:srgbClr val="0082BA"/>
                </a:solidFill>
                <a:effectLst>
                  <a:outerShdw blurRad="38100" dist="19050" dir="2700000" algn="tl" rotWithShape="0">
                    <a:schemeClr val="dk1">
                      <a:alpha val="40000"/>
                    </a:schemeClr>
                  </a:outerShdw>
                </a:effectLst>
              </a:rPr>
              <a:t>1</a:t>
            </a:r>
            <a:r>
              <a:rPr lang="tr-TR" sz="3200" dirty="0">
                <a:ln w="0">
                  <a:solidFill>
                    <a:schemeClr val="tx1"/>
                  </a:solidFill>
                </a:ln>
                <a:solidFill>
                  <a:srgbClr val="0082BA"/>
                </a:solidFill>
                <a:effectLst>
                  <a:outerShdw blurRad="38100" dist="19050" dir="2700000" algn="tl" rotWithShape="0">
                    <a:schemeClr val="dk1">
                      <a:alpha val="40000"/>
                    </a:schemeClr>
                  </a:outerShdw>
                </a:effectLst>
              </a:rPr>
              <a:t>1</a:t>
            </a:r>
            <a:endParaRPr lang="en-US" sz="3200" dirty="0">
              <a:ln w="0">
                <a:solidFill>
                  <a:schemeClr val="tx1"/>
                </a:solidFill>
              </a:ln>
              <a:solidFill>
                <a:srgbClr val="0082BA"/>
              </a:solidFill>
              <a:effectLst>
                <a:outerShdw blurRad="38100" dist="19050" dir="2700000" algn="tl" rotWithShape="0">
                  <a:schemeClr val="dk1">
                    <a:alpha val="40000"/>
                  </a:schemeClr>
                </a:outerShdw>
              </a:effectLst>
            </a:endParaRPr>
          </a:p>
        </p:txBody>
      </p:sp>
      <p:cxnSp>
        <p:nvCxnSpPr>
          <p:cNvPr id="24" name="Bağlayıcı: Eğri 23">
            <a:extLst>
              <a:ext uri="{FF2B5EF4-FFF2-40B4-BE49-F238E27FC236}">
                <a16:creationId xmlns:a16="http://schemas.microsoft.com/office/drawing/2014/main" id="{61333A23-583A-DFCC-B28B-785F7FCE25BA}"/>
              </a:ext>
            </a:extLst>
          </p:cNvPr>
          <p:cNvCxnSpPr>
            <a:cxnSpLocks/>
          </p:cNvCxnSpPr>
          <p:nvPr/>
        </p:nvCxnSpPr>
        <p:spPr>
          <a:xfrm flipV="1">
            <a:off x="9664040" y="2582613"/>
            <a:ext cx="996560" cy="865066"/>
          </a:xfrm>
          <a:prstGeom prst="curvedConnector3">
            <a:avLst/>
          </a:prstGeom>
          <a:ln w="31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26" name="Bağlayıcı: Eğri 25">
            <a:extLst>
              <a:ext uri="{FF2B5EF4-FFF2-40B4-BE49-F238E27FC236}">
                <a16:creationId xmlns:a16="http://schemas.microsoft.com/office/drawing/2014/main" id="{D4574203-B91C-8A31-769B-FBD71510E20A}"/>
              </a:ext>
            </a:extLst>
          </p:cNvPr>
          <p:cNvCxnSpPr>
            <a:cxnSpLocks/>
          </p:cNvCxnSpPr>
          <p:nvPr/>
        </p:nvCxnSpPr>
        <p:spPr>
          <a:xfrm rot="10800000">
            <a:off x="9676597" y="3987959"/>
            <a:ext cx="984003" cy="972264"/>
          </a:xfrm>
          <a:prstGeom prst="curvedConnector3">
            <a:avLst>
              <a:gd name="adj1" fmla="val 50000"/>
            </a:avLst>
          </a:prstGeom>
          <a:ln w="31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2" name="Google Shape;937;p84">
            <a:extLst>
              <a:ext uri="{FF2B5EF4-FFF2-40B4-BE49-F238E27FC236}">
                <a16:creationId xmlns:a16="http://schemas.microsoft.com/office/drawing/2014/main" id="{57412DE4-6969-4631-B575-24A6ECDA2696}"/>
              </a:ext>
            </a:extLst>
          </p:cNvPr>
          <p:cNvSpPr txBox="1">
            <a:spLocks/>
          </p:cNvSpPr>
          <p:nvPr/>
        </p:nvSpPr>
        <p:spPr>
          <a:xfrm>
            <a:off x="0" y="169791"/>
            <a:ext cx="688848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ISTINYE UNİVERSITY- NATIONAL</a:t>
            </a:r>
          </a:p>
        </p:txBody>
      </p:sp>
      <p:cxnSp>
        <p:nvCxnSpPr>
          <p:cNvPr id="9" name="Google Shape;940;p84">
            <a:extLst>
              <a:ext uri="{FF2B5EF4-FFF2-40B4-BE49-F238E27FC236}">
                <a16:creationId xmlns:a16="http://schemas.microsoft.com/office/drawing/2014/main" id="{5ACA29D0-A16C-CB0D-F9EF-53E13B5F53E3}"/>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sp>
        <p:nvSpPr>
          <p:cNvPr id="12" name="Freeform 4">
            <a:extLst>
              <a:ext uri="{FF2B5EF4-FFF2-40B4-BE49-F238E27FC236}">
                <a16:creationId xmlns:a16="http://schemas.microsoft.com/office/drawing/2014/main" id="{9AD6C5C9-0087-7705-EC09-33D829710554}"/>
              </a:ext>
            </a:extLst>
          </p:cNvPr>
          <p:cNvSpPr/>
          <p:nvPr/>
        </p:nvSpPr>
        <p:spPr>
          <a:xfrm flipH="1" flipV="1">
            <a:off x="-662944" y="6334942"/>
            <a:ext cx="6800854" cy="1273608"/>
          </a:xfrm>
          <a:custGeom>
            <a:avLst/>
            <a:gdLst/>
            <a:ahLst/>
            <a:cxnLst/>
            <a:rect l="l" t="t" r="r" b="b"/>
            <a:pathLst>
              <a:path w="9727319" h="3106962">
                <a:moveTo>
                  <a:pt x="0" y="0"/>
                </a:moveTo>
                <a:lnTo>
                  <a:pt x="9727318" y="0"/>
                </a:lnTo>
                <a:lnTo>
                  <a:pt x="9727318" y="3106962"/>
                </a:lnTo>
                <a:lnTo>
                  <a:pt x="0" y="3106962"/>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tr-TR"/>
          </a:p>
        </p:txBody>
      </p:sp>
      <p:pic>
        <p:nvPicPr>
          <p:cNvPr id="3" name="Resim 2">
            <a:extLst>
              <a:ext uri="{FF2B5EF4-FFF2-40B4-BE49-F238E27FC236}">
                <a16:creationId xmlns:a16="http://schemas.microsoft.com/office/drawing/2014/main" id="{FAFC82D1-50E4-DAD9-258A-EB2AE3CD2937}"/>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8" name="Slide Number Placeholder 7">
            <a:extLst>
              <a:ext uri="{FF2B5EF4-FFF2-40B4-BE49-F238E27FC236}">
                <a16:creationId xmlns:a16="http://schemas.microsoft.com/office/drawing/2014/main" id="{8BB3BA5E-712A-6205-DD3D-A2CA53E92B7D}"/>
              </a:ext>
            </a:extLst>
          </p:cNvPr>
          <p:cNvSpPr>
            <a:spLocks noGrp="1"/>
          </p:cNvSpPr>
          <p:nvPr>
            <p:ph type="sldNum" sz="quarter" idx="12"/>
          </p:nvPr>
        </p:nvSpPr>
        <p:spPr/>
        <p:txBody>
          <a:bodyPr/>
          <a:lstStyle/>
          <a:p>
            <a:fld id="{04CA2267-A190-46B4-AC21-52F773868066}" type="slidenum">
              <a:rPr lang="tr-TR" smtClean="0"/>
              <a:pPr/>
              <a:t>17</a:t>
            </a:fld>
            <a:endParaRPr lang="tr-TR"/>
          </a:p>
        </p:txBody>
      </p:sp>
      <p:sp>
        <p:nvSpPr>
          <p:cNvPr id="5" name="Date Placeholder 38">
            <a:extLst>
              <a:ext uri="{FF2B5EF4-FFF2-40B4-BE49-F238E27FC236}">
                <a16:creationId xmlns:a16="http://schemas.microsoft.com/office/drawing/2014/main" id="{BD3B1031-65BB-D325-A090-23767E16751F}"/>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873728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0"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p:cTn id="25" dur="500" fill="hold"/>
                                        <p:tgtEl>
                                          <p:spTgt spid="24"/>
                                        </p:tgtEl>
                                        <p:attrNameLst>
                                          <p:attrName>ppt_w</p:attrName>
                                        </p:attrNameLst>
                                      </p:cBhvr>
                                      <p:tavLst>
                                        <p:tav tm="0">
                                          <p:val>
                                            <p:fltVal val="0"/>
                                          </p:val>
                                        </p:tav>
                                        <p:tav tm="100000">
                                          <p:val>
                                            <p:strVal val="#ppt_w"/>
                                          </p:val>
                                        </p:tav>
                                      </p:tavLst>
                                    </p:anim>
                                    <p:anim calcmode="lin" valueType="num">
                                      <p:cBhvr>
                                        <p:cTn id="26" dur="500" fill="hold"/>
                                        <p:tgtEl>
                                          <p:spTgt spid="24"/>
                                        </p:tgtEl>
                                        <p:attrNameLst>
                                          <p:attrName>ppt_h</p:attrName>
                                        </p:attrNameLst>
                                      </p:cBhvr>
                                      <p:tavLst>
                                        <p:tav tm="0">
                                          <p:val>
                                            <p:fltVal val="0"/>
                                          </p:val>
                                        </p:tav>
                                        <p:tav tm="100000">
                                          <p:val>
                                            <p:strVal val="#ppt_h"/>
                                          </p:val>
                                        </p:tav>
                                      </p:tavLst>
                                    </p:anim>
                                    <p:animEffect transition="in" filter="fade">
                                      <p:cBhvr>
                                        <p:cTn id="27" dur="500"/>
                                        <p:tgtEl>
                                          <p:spTgt spid="24"/>
                                        </p:tgtEl>
                                      </p:cBhvr>
                                    </p:animEffect>
                                  </p:childTnLst>
                                </p:cTn>
                              </p:par>
                              <p:par>
                                <p:cTn id="28" presetID="53" presetClass="entr" presetSubtype="16" fill="hold" nodeType="with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Effect transition="in" filter="fade">
                                      <p:cBhvr>
                                        <p:cTn id="37" dur="500"/>
                                        <p:tgtEl>
                                          <p:spTgt spid="7"/>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1"/>
                                        </p:tgtEl>
                                        <p:attrNameLst>
                                          <p:attrName>style.visibility</p:attrName>
                                        </p:attrNameLst>
                                      </p:cBhvr>
                                      <p:to>
                                        <p:strVal val="visible"/>
                                      </p:to>
                                    </p:set>
                                    <p:anim calcmode="lin" valueType="num">
                                      <p:cBhvr>
                                        <p:cTn id="40" dur="500" fill="hold"/>
                                        <p:tgtEl>
                                          <p:spTgt spid="11"/>
                                        </p:tgtEl>
                                        <p:attrNameLst>
                                          <p:attrName>ppt_w</p:attrName>
                                        </p:attrNameLst>
                                      </p:cBhvr>
                                      <p:tavLst>
                                        <p:tav tm="0">
                                          <p:val>
                                            <p:fltVal val="0"/>
                                          </p:val>
                                        </p:tav>
                                        <p:tav tm="100000">
                                          <p:val>
                                            <p:strVal val="#ppt_w"/>
                                          </p:val>
                                        </p:tav>
                                      </p:tavLst>
                                    </p:anim>
                                    <p:anim calcmode="lin" valueType="num">
                                      <p:cBhvr>
                                        <p:cTn id="41" dur="500" fill="hold"/>
                                        <p:tgtEl>
                                          <p:spTgt spid="11"/>
                                        </p:tgtEl>
                                        <p:attrNameLst>
                                          <p:attrName>ppt_h</p:attrName>
                                        </p:attrNameLst>
                                      </p:cBhvr>
                                      <p:tavLst>
                                        <p:tav tm="0">
                                          <p:val>
                                            <p:fltVal val="0"/>
                                          </p:val>
                                        </p:tav>
                                        <p:tav tm="100000">
                                          <p:val>
                                            <p:strVal val="#ppt_h"/>
                                          </p:val>
                                        </p:tav>
                                      </p:tavLst>
                                    </p:anim>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7"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id="{4367C2E1-D285-13F6-B80F-E02C73BC5C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7228"/>
          <a:stretch/>
        </p:blipFill>
        <p:spPr bwMode="auto">
          <a:xfrm>
            <a:off x="9665450" y="5817085"/>
            <a:ext cx="2322267" cy="718121"/>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oogle Shape;5420;p127">
            <a:extLst>
              <a:ext uri="{FF2B5EF4-FFF2-40B4-BE49-F238E27FC236}">
                <a16:creationId xmlns:a16="http://schemas.microsoft.com/office/drawing/2014/main" id="{213202EB-B217-D03C-5912-64C53C2B1AE3}"/>
              </a:ext>
            </a:extLst>
          </p:cNvPr>
          <p:cNvGrpSpPr/>
          <p:nvPr/>
        </p:nvGrpSpPr>
        <p:grpSpPr>
          <a:xfrm>
            <a:off x="2664823" y="1184367"/>
            <a:ext cx="6889944" cy="4118356"/>
            <a:chOff x="233350" y="949250"/>
            <a:chExt cx="7137300" cy="3802300"/>
          </a:xfrm>
          <a:solidFill>
            <a:srgbClr val="E1F9FA">
              <a:alpha val="21961"/>
            </a:srgbClr>
          </a:solidFill>
        </p:grpSpPr>
        <p:sp>
          <p:nvSpPr>
            <p:cNvPr id="29" name="Google Shape;5421;p127">
              <a:extLst>
                <a:ext uri="{FF2B5EF4-FFF2-40B4-BE49-F238E27FC236}">
                  <a16:creationId xmlns:a16="http://schemas.microsoft.com/office/drawing/2014/main" id="{A45E59B5-9EA0-5CB5-C9DD-5B5D84744DA0}"/>
                </a:ext>
              </a:extLst>
            </p:cNvPr>
            <p:cNvSpPr/>
            <p:nvPr/>
          </p:nvSpPr>
          <p:spPr>
            <a:xfrm>
              <a:off x="4428450" y="2808675"/>
              <a:ext cx="1478900" cy="330100"/>
            </a:xfrm>
            <a:custGeom>
              <a:avLst/>
              <a:gdLst/>
              <a:ahLst/>
              <a:cxnLst/>
              <a:rect l="l" t="t" r="r" b="b"/>
              <a:pathLst>
                <a:path w="59156" h="13204" extrusionOk="0">
                  <a:moveTo>
                    <a:pt x="1" y="0"/>
                  </a:moveTo>
                  <a:lnTo>
                    <a:pt x="1" y="0"/>
                  </a:lnTo>
                  <a:close/>
                  <a:moveTo>
                    <a:pt x="59155" y="13203"/>
                  </a:move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 name="Google Shape;5422;p127">
              <a:extLst>
                <a:ext uri="{FF2B5EF4-FFF2-40B4-BE49-F238E27FC236}">
                  <a16:creationId xmlns:a16="http://schemas.microsoft.com/office/drawing/2014/main" id="{B7048612-6725-DD0A-6D9E-12C0C090BFA2}"/>
                </a:ext>
              </a:extLst>
            </p:cNvPr>
            <p:cNvSpPr/>
            <p:nvPr/>
          </p:nvSpPr>
          <p:spPr>
            <a:xfrm>
              <a:off x="2909400" y="1076125"/>
              <a:ext cx="4118650" cy="3109225"/>
            </a:xfrm>
            <a:custGeom>
              <a:avLst/>
              <a:gdLst/>
              <a:ahLst/>
              <a:cxnLst/>
              <a:rect l="l" t="t" r="r" b="b"/>
              <a:pathLst>
                <a:path w="164746" h="124369" extrusionOk="0">
                  <a:moveTo>
                    <a:pt x="49520" y="11070"/>
                  </a:moveTo>
                  <a:cubicBezTo>
                    <a:pt x="49737" y="11070"/>
                    <a:pt x="49861" y="11136"/>
                    <a:pt x="49875" y="11358"/>
                  </a:cubicBezTo>
                  <a:cubicBezTo>
                    <a:pt x="49875" y="11575"/>
                    <a:pt x="49818" y="11698"/>
                    <a:pt x="49684" y="11698"/>
                  </a:cubicBezTo>
                  <a:cubicBezTo>
                    <a:pt x="49636" y="11698"/>
                    <a:pt x="49580" y="11683"/>
                    <a:pt x="49512" y="11651"/>
                  </a:cubicBezTo>
                  <a:cubicBezTo>
                    <a:pt x="49305" y="11565"/>
                    <a:pt x="49115" y="11444"/>
                    <a:pt x="48925" y="11323"/>
                  </a:cubicBezTo>
                  <a:lnTo>
                    <a:pt x="49339" y="11081"/>
                  </a:lnTo>
                  <a:cubicBezTo>
                    <a:pt x="49405" y="11074"/>
                    <a:pt x="49465" y="11070"/>
                    <a:pt x="49520" y="11070"/>
                  </a:cubicBezTo>
                  <a:close/>
                  <a:moveTo>
                    <a:pt x="46983" y="11081"/>
                  </a:moveTo>
                  <a:cubicBezTo>
                    <a:pt x="47014" y="11081"/>
                    <a:pt x="47051" y="11087"/>
                    <a:pt x="47093" y="11098"/>
                  </a:cubicBezTo>
                  <a:cubicBezTo>
                    <a:pt x="47369" y="11185"/>
                    <a:pt x="47870" y="11168"/>
                    <a:pt x="47767" y="11686"/>
                  </a:cubicBezTo>
                  <a:cubicBezTo>
                    <a:pt x="47732" y="11893"/>
                    <a:pt x="47888" y="12274"/>
                    <a:pt x="47490" y="12343"/>
                  </a:cubicBezTo>
                  <a:cubicBezTo>
                    <a:pt x="47110" y="12222"/>
                    <a:pt x="46834" y="11893"/>
                    <a:pt x="46799" y="11496"/>
                  </a:cubicBezTo>
                  <a:cubicBezTo>
                    <a:pt x="46784" y="11302"/>
                    <a:pt x="46782" y="11081"/>
                    <a:pt x="46983" y="11081"/>
                  </a:cubicBezTo>
                  <a:close/>
                  <a:moveTo>
                    <a:pt x="38158" y="11530"/>
                  </a:moveTo>
                  <a:cubicBezTo>
                    <a:pt x="38279" y="11530"/>
                    <a:pt x="38417" y="11703"/>
                    <a:pt x="38642" y="11876"/>
                  </a:cubicBezTo>
                  <a:cubicBezTo>
                    <a:pt x="38366" y="12118"/>
                    <a:pt x="38089" y="12360"/>
                    <a:pt x="37778" y="12585"/>
                  </a:cubicBezTo>
                  <a:cubicBezTo>
                    <a:pt x="35549" y="13967"/>
                    <a:pt x="35514" y="15903"/>
                    <a:pt x="37692" y="17268"/>
                  </a:cubicBezTo>
                  <a:cubicBezTo>
                    <a:pt x="38003" y="17458"/>
                    <a:pt x="38227" y="17631"/>
                    <a:pt x="38158" y="18080"/>
                  </a:cubicBezTo>
                  <a:cubicBezTo>
                    <a:pt x="38106" y="18529"/>
                    <a:pt x="37951" y="18599"/>
                    <a:pt x="37553" y="18737"/>
                  </a:cubicBezTo>
                  <a:cubicBezTo>
                    <a:pt x="36568" y="19117"/>
                    <a:pt x="36309" y="19981"/>
                    <a:pt x="36378" y="20949"/>
                  </a:cubicBezTo>
                  <a:cubicBezTo>
                    <a:pt x="36427" y="21679"/>
                    <a:pt x="36279" y="22143"/>
                    <a:pt x="35819" y="22143"/>
                  </a:cubicBezTo>
                  <a:cubicBezTo>
                    <a:pt x="35625" y="22143"/>
                    <a:pt x="35377" y="22061"/>
                    <a:pt x="35065" y="21882"/>
                  </a:cubicBezTo>
                  <a:cubicBezTo>
                    <a:pt x="34913" y="21798"/>
                    <a:pt x="34745" y="21754"/>
                    <a:pt x="34578" y="21754"/>
                  </a:cubicBezTo>
                  <a:cubicBezTo>
                    <a:pt x="34403" y="21754"/>
                    <a:pt x="34230" y="21802"/>
                    <a:pt x="34080" y="21899"/>
                  </a:cubicBezTo>
                  <a:cubicBezTo>
                    <a:pt x="33134" y="22372"/>
                    <a:pt x="32094" y="22613"/>
                    <a:pt x="31041" y="22613"/>
                  </a:cubicBezTo>
                  <a:cubicBezTo>
                    <a:pt x="30747" y="22613"/>
                    <a:pt x="30451" y="22594"/>
                    <a:pt x="30157" y="22556"/>
                  </a:cubicBezTo>
                  <a:cubicBezTo>
                    <a:pt x="29915" y="22521"/>
                    <a:pt x="29759" y="22608"/>
                    <a:pt x="29829" y="22262"/>
                  </a:cubicBezTo>
                  <a:lnTo>
                    <a:pt x="29829" y="22262"/>
                  </a:lnTo>
                  <a:lnTo>
                    <a:pt x="29829" y="22279"/>
                  </a:lnTo>
                  <a:cubicBezTo>
                    <a:pt x="29898" y="21986"/>
                    <a:pt x="29984" y="21882"/>
                    <a:pt x="30364" y="21830"/>
                  </a:cubicBezTo>
                  <a:cubicBezTo>
                    <a:pt x="31505" y="21675"/>
                    <a:pt x="32836" y="21467"/>
                    <a:pt x="33354" y="20361"/>
                  </a:cubicBezTo>
                  <a:cubicBezTo>
                    <a:pt x="33821" y="19342"/>
                    <a:pt x="33872" y="18184"/>
                    <a:pt x="34927" y="17458"/>
                  </a:cubicBezTo>
                  <a:cubicBezTo>
                    <a:pt x="35238" y="17216"/>
                    <a:pt x="34978" y="16836"/>
                    <a:pt x="34667" y="16594"/>
                  </a:cubicBezTo>
                  <a:cubicBezTo>
                    <a:pt x="33216" y="15436"/>
                    <a:pt x="33907" y="14572"/>
                    <a:pt x="35099" y="13846"/>
                  </a:cubicBezTo>
                  <a:cubicBezTo>
                    <a:pt x="35860" y="13380"/>
                    <a:pt x="36724" y="13086"/>
                    <a:pt x="37018" y="12066"/>
                  </a:cubicBezTo>
                  <a:cubicBezTo>
                    <a:pt x="37156" y="11582"/>
                    <a:pt x="37709" y="11548"/>
                    <a:pt x="38158" y="11530"/>
                  </a:cubicBezTo>
                  <a:close/>
                  <a:moveTo>
                    <a:pt x="46802" y="32066"/>
                  </a:moveTo>
                  <a:cubicBezTo>
                    <a:pt x="47245" y="32066"/>
                    <a:pt x="47720" y="32469"/>
                    <a:pt x="47888" y="33080"/>
                  </a:cubicBezTo>
                  <a:cubicBezTo>
                    <a:pt x="48059" y="33754"/>
                    <a:pt x="48393" y="34225"/>
                    <a:pt x="48918" y="34225"/>
                  </a:cubicBezTo>
                  <a:cubicBezTo>
                    <a:pt x="49080" y="34225"/>
                    <a:pt x="49261" y="34181"/>
                    <a:pt x="49460" y="34083"/>
                  </a:cubicBezTo>
                  <a:cubicBezTo>
                    <a:pt x="50103" y="33764"/>
                    <a:pt x="50701" y="33627"/>
                    <a:pt x="51269" y="33627"/>
                  </a:cubicBezTo>
                  <a:cubicBezTo>
                    <a:pt x="52489" y="33627"/>
                    <a:pt x="53566" y="34260"/>
                    <a:pt x="54628" y="35085"/>
                  </a:cubicBezTo>
                  <a:cubicBezTo>
                    <a:pt x="54818" y="35223"/>
                    <a:pt x="55008" y="35396"/>
                    <a:pt x="55163" y="35586"/>
                  </a:cubicBezTo>
                  <a:cubicBezTo>
                    <a:pt x="55543" y="36053"/>
                    <a:pt x="56684" y="36070"/>
                    <a:pt x="56321" y="36917"/>
                  </a:cubicBezTo>
                  <a:lnTo>
                    <a:pt x="56321" y="36934"/>
                  </a:lnTo>
                  <a:cubicBezTo>
                    <a:pt x="56149" y="37350"/>
                    <a:pt x="55751" y="37415"/>
                    <a:pt x="55318" y="37415"/>
                  </a:cubicBezTo>
                  <a:cubicBezTo>
                    <a:pt x="55122" y="37415"/>
                    <a:pt x="54919" y="37401"/>
                    <a:pt x="54727" y="37401"/>
                  </a:cubicBezTo>
                  <a:cubicBezTo>
                    <a:pt x="54620" y="37401"/>
                    <a:pt x="54517" y="37405"/>
                    <a:pt x="54420" y="37418"/>
                  </a:cubicBezTo>
                  <a:cubicBezTo>
                    <a:pt x="54278" y="37432"/>
                    <a:pt x="54136" y="37440"/>
                    <a:pt x="53995" y="37440"/>
                  </a:cubicBezTo>
                  <a:cubicBezTo>
                    <a:pt x="53292" y="37440"/>
                    <a:pt x="52602" y="37262"/>
                    <a:pt x="51983" y="36917"/>
                  </a:cubicBezTo>
                  <a:cubicBezTo>
                    <a:pt x="51332" y="36539"/>
                    <a:pt x="50680" y="36418"/>
                    <a:pt x="50028" y="36418"/>
                  </a:cubicBezTo>
                  <a:cubicBezTo>
                    <a:pt x="48867" y="36418"/>
                    <a:pt x="47706" y="36802"/>
                    <a:pt x="46545" y="36802"/>
                  </a:cubicBezTo>
                  <a:cubicBezTo>
                    <a:pt x="46302" y="36802"/>
                    <a:pt x="46058" y="36785"/>
                    <a:pt x="45814" y="36744"/>
                  </a:cubicBezTo>
                  <a:cubicBezTo>
                    <a:pt x="44881" y="36588"/>
                    <a:pt x="44552" y="36105"/>
                    <a:pt x="44673" y="35241"/>
                  </a:cubicBezTo>
                  <a:cubicBezTo>
                    <a:pt x="44846" y="34083"/>
                    <a:pt x="45537" y="33115"/>
                    <a:pt x="46263" y="32320"/>
                  </a:cubicBezTo>
                  <a:cubicBezTo>
                    <a:pt x="46417" y="32145"/>
                    <a:pt x="46607" y="32066"/>
                    <a:pt x="46802" y="32066"/>
                  </a:cubicBezTo>
                  <a:close/>
                  <a:moveTo>
                    <a:pt x="64554" y="31370"/>
                  </a:moveTo>
                  <a:cubicBezTo>
                    <a:pt x="64860" y="31370"/>
                    <a:pt x="65185" y="31437"/>
                    <a:pt x="65532" y="31594"/>
                  </a:cubicBezTo>
                  <a:cubicBezTo>
                    <a:pt x="65878" y="31767"/>
                    <a:pt x="65930" y="32251"/>
                    <a:pt x="65636" y="32493"/>
                  </a:cubicBezTo>
                  <a:cubicBezTo>
                    <a:pt x="64063" y="34065"/>
                    <a:pt x="64184" y="35085"/>
                    <a:pt x="65895" y="36588"/>
                  </a:cubicBezTo>
                  <a:cubicBezTo>
                    <a:pt x="67243" y="37815"/>
                    <a:pt x="67762" y="39544"/>
                    <a:pt x="68211" y="41237"/>
                  </a:cubicBezTo>
                  <a:cubicBezTo>
                    <a:pt x="68364" y="41802"/>
                    <a:pt x="68057" y="41990"/>
                    <a:pt x="67435" y="41990"/>
                  </a:cubicBezTo>
                  <a:cubicBezTo>
                    <a:pt x="67353" y="41990"/>
                    <a:pt x="67266" y="41986"/>
                    <a:pt x="67174" y="41980"/>
                  </a:cubicBezTo>
                  <a:cubicBezTo>
                    <a:pt x="66517" y="41064"/>
                    <a:pt x="64271" y="41825"/>
                    <a:pt x="64547" y="39146"/>
                  </a:cubicBezTo>
                  <a:lnTo>
                    <a:pt x="64547" y="39146"/>
                  </a:lnTo>
                  <a:lnTo>
                    <a:pt x="64547" y="39181"/>
                  </a:lnTo>
                  <a:cubicBezTo>
                    <a:pt x="64685" y="37885"/>
                    <a:pt x="63113" y="36295"/>
                    <a:pt x="62076" y="35050"/>
                  </a:cubicBezTo>
                  <a:cubicBezTo>
                    <a:pt x="61281" y="34100"/>
                    <a:pt x="61385" y="33288"/>
                    <a:pt x="62076" y="32683"/>
                  </a:cubicBezTo>
                  <a:cubicBezTo>
                    <a:pt x="62786" y="32052"/>
                    <a:pt x="63577" y="31370"/>
                    <a:pt x="64554" y="31370"/>
                  </a:cubicBezTo>
                  <a:close/>
                  <a:moveTo>
                    <a:pt x="30705" y="33465"/>
                  </a:moveTo>
                  <a:cubicBezTo>
                    <a:pt x="30874" y="33465"/>
                    <a:pt x="31043" y="33637"/>
                    <a:pt x="31090" y="33720"/>
                  </a:cubicBezTo>
                  <a:cubicBezTo>
                    <a:pt x="31920" y="35120"/>
                    <a:pt x="33579" y="35258"/>
                    <a:pt x="34719" y="36226"/>
                  </a:cubicBezTo>
                  <a:cubicBezTo>
                    <a:pt x="36205" y="37487"/>
                    <a:pt x="36275" y="39354"/>
                    <a:pt x="37191" y="40822"/>
                  </a:cubicBezTo>
                  <a:cubicBezTo>
                    <a:pt x="37484" y="41289"/>
                    <a:pt x="37571" y="41980"/>
                    <a:pt x="37968" y="42274"/>
                  </a:cubicBezTo>
                  <a:cubicBezTo>
                    <a:pt x="38403" y="42594"/>
                    <a:pt x="39075" y="43217"/>
                    <a:pt x="39556" y="43217"/>
                  </a:cubicBezTo>
                  <a:cubicBezTo>
                    <a:pt x="39725" y="43217"/>
                    <a:pt x="39870" y="43141"/>
                    <a:pt x="39973" y="42948"/>
                  </a:cubicBezTo>
                  <a:cubicBezTo>
                    <a:pt x="40336" y="42274"/>
                    <a:pt x="41234" y="41289"/>
                    <a:pt x="40543" y="40183"/>
                  </a:cubicBezTo>
                  <a:cubicBezTo>
                    <a:pt x="40301" y="39803"/>
                    <a:pt x="39610" y="39215"/>
                    <a:pt x="40284" y="38904"/>
                  </a:cubicBezTo>
                  <a:cubicBezTo>
                    <a:pt x="40592" y="38765"/>
                    <a:pt x="41024" y="38302"/>
                    <a:pt x="41439" y="38302"/>
                  </a:cubicBezTo>
                  <a:cubicBezTo>
                    <a:pt x="41746" y="38302"/>
                    <a:pt x="42043" y="38557"/>
                    <a:pt x="42271" y="39388"/>
                  </a:cubicBezTo>
                  <a:cubicBezTo>
                    <a:pt x="42782" y="41200"/>
                    <a:pt x="43748" y="43327"/>
                    <a:pt x="46038" y="43327"/>
                  </a:cubicBezTo>
                  <a:cubicBezTo>
                    <a:pt x="46150" y="43327"/>
                    <a:pt x="46266" y="43321"/>
                    <a:pt x="46384" y="43311"/>
                  </a:cubicBezTo>
                  <a:cubicBezTo>
                    <a:pt x="46463" y="43304"/>
                    <a:pt x="46542" y="43300"/>
                    <a:pt x="46620" y="43300"/>
                  </a:cubicBezTo>
                  <a:cubicBezTo>
                    <a:pt x="47585" y="43300"/>
                    <a:pt x="48526" y="43802"/>
                    <a:pt x="49487" y="43802"/>
                  </a:cubicBezTo>
                  <a:cubicBezTo>
                    <a:pt x="49955" y="43802"/>
                    <a:pt x="50429" y="43683"/>
                    <a:pt x="50912" y="43328"/>
                  </a:cubicBezTo>
                  <a:cubicBezTo>
                    <a:pt x="51106" y="43191"/>
                    <a:pt x="51242" y="43135"/>
                    <a:pt x="51336" y="43135"/>
                  </a:cubicBezTo>
                  <a:cubicBezTo>
                    <a:pt x="51643" y="43135"/>
                    <a:pt x="51508" y="43736"/>
                    <a:pt x="51534" y="44054"/>
                  </a:cubicBezTo>
                  <a:cubicBezTo>
                    <a:pt x="51845" y="45488"/>
                    <a:pt x="50843" y="46629"/>
                    <a:pt x="50618" y="47942"/>
                  </a:cubicBezTo>
                  <a:cubicBezTo>
                    <a:pt x="50585" y="48144"/>
                    <a:pt x="50240" y="48444"/>
                    <a:pt x="50046" y="48444"/>
                  </a:cubicBezTo>
                  <a:cubicBezTo>
                    <a:pt x="50041" y="48444"/>
                    <a:pt x="50036" y="48444"/>
                    <a:pt x="50031" y="48444"/>
                  </a:cubicBezTo>
                  <a:cubicBezTo>
                    <a:pt x="49523" y="48389"/>
                    <a:pt x="49010" y="48372"/>
                    <a:pt x="48494" y="48372"/>
                  </a:cubicBezTo>
                  <a:cubicBezTo>
                    <a:pt x="47534" y="48372"/>
                    <a:pt x="46564" y="48433"/>
                    <a:pt x="45600" y="48433"/>
                  </a:cubicBezTo>
                  <a:cubicBezTo>
                    <a:pt x="43779" y="48433"/>
                    <a:pt x="41984" y="48215"/>
                    <a:pt x="40336" y="46957"/>
                  </a:cubicBezTo>
                  <a:cubicBezTo>
                    <a:pt x="40033" y="46726"/>
                    <a:pt x="39675" y="46623"/>
                    <a:pt x="39308" y="46623"/>
                  </a:cubicBezTo>
                  <a:cubicBezTo>
                    <a:pt x="38250" y="46623"/>
                    <a:pt x="37116" y="47478"/>
                    <a:pt x="37000" y="48582"/>
                  </a:cubicBezTo>
                  <a:cubicBezTo>
                    <a:pt x="36972" y="48947"/>
                    <a:pt x="36796" y="49426"/>
                    <a:pt x="36527" y="49426"/>
                  </a:cubicBezTo>
                  <a:cubicBezTo>
                    <a:pt x="36465" y="49426"/>
                    <a:pt x="36398" y="49400"/>
                    <a:pt x="36326" y="49342"/>
                  </a:cubicBezTo>
                  <a:cubicBezTo>
                    <a:pt x="35376" y="48582"/>
                    <a:pt x="34045" y="48772"/>
                    <a:pt x="33147" y="47752"/>
                  </a:cubicBezTo>
                  <a:cubicBezTo>
                    <a:pt x="32334" y="46819"/>
                    <a:pt x="30900" y="46785"/>
                    <a:pt x="29673" y="46525"/>
                  </a:cubicBezTo>
                  <a:cubicBezTo>
                    <a:pt x="28913" y="46370"/>
                    <a:pt x="27807" y="46422"/>
                    <a:pt x="28567" y="44953"/>
                  </a:cubicBezTo>
                  <a:cubicBezTo>
                    <a:pt x="28982" y="44158"/>
                    <a:pt x="29034" y="43000"/>
                    <a:pt x="28515" y="42257"/>
                  </a:cubicBezTo>
                  <a:cubicBezTo>
                    <a:pt x="28230" y="41853"/>
                    <a:pt x="27848" y="41722"/>
                    <a:pt x="27412" y="41722"/>
                  </a:cubicBezTo>
                  <a:cubicBezTo>
                    <a:pt x="27028" y="41722"/>
                    <a:pt x="26602" y="41823"/>
                    <a:pt x="26165" y="41928"/>
                  </a:cubicBezTo>
                  <a:cubicBezTo>
                    <a:pt x="25497" y="42091"/>
                    <a:pt x="24818" y="42128"/>
                    <a:pt x="24133" y="42128"/>
                  </a:cubicBezTo>
                  <a:cubicBezTo>
                    <a:pt x="23569" y="42128"/>
                    <a:pt x="23001" y="42103"/>
                    <a:pt x="22432" y="42103"/>
                  </a:cubicBezTo>
                  <a:cubicBezTo>
                    <a:pt x="21707" y="42103"/>
                    <a:pt x="20980" y="42143"/>
                    <a:pt x="20255" y="42326"/>
                  </a:cubicBezTo>
                  <a:cubicBezTo>
                    <a:pt x="19287" y="42585"/>
                    <a:pt x="18319" y="42862"/>
                    <a:pt x="17559" y="43380"/>
                  </a:cubicBezTo>
                  <a:cubicBezTo>
                    <a:pt x="17082" y="43705"/>
                    <a:pt x="16613" y="43798"/>
                    <a:pt x="16149" y="43798"/>
                  </a:cubicBezTo>
                  <a:cubicBezTo>
                    <a:pt x="15538" y="43798"/>
                    <a:pt x="14935" y="43638"/>
                    <a:pt x="14326" y="43638"/>
                  </a:cubicBezTo>
                  <a:cubicBezTo>
                    <a:pt x="14292" y="43638"/>
                    <a:pt x="14258" y="43638"/>
                    <a:pt x="14223" y="43639"/>
                  </a:cubicBezTo>
                  <a:cubicBezTo>
                    <a:pt x="14120" y="43622"/>
                    <a:pt x="14016" y="43570"/>
                    <a:pt x="13930" y="43466"/>
                  </a:cubicBezTo>
                  <a:cubicBezTo>
                    <a:pt x="14043" y="43169"/>
                    <a:pt x="14308" y="43115"/>
                    <a:pt x="14562" y="43115"/>
                  </a:cubicBezTo>
                  <a:cubicBezTo>
                    <a:pt x="14617" y="43115"/>
                    <a:pt x="14672" y="43118"/>
                    <a:pt x="14725" y="43121"/>
                  </a:cubicBezTo>
                  <a:cubicBezTo>
                    <a:pt x="14838" y="43129"/>
                    <a:pt x="14949" y="43134"/>
                    <a:pt x="15058" y="43134"/>
                  </a:cubicBezTo>
                  <a:cubicBezTo>
                    <a:pt x="16723" y="43134"/>
                    <a:pt x="17967" y="42165"/>
                    <a:pt x="18388" y="40771"/>
                  </a:cubicBezTo>
                  <a:cubicBezTo>
                    <a:pt x="18976" y="38921"/>
                    <a:pt x="20808" y="38282"/>
                    <a:pt x="21482" y="37090"/>
                  </a:cubicBezTo>
                  <a:cubicBezTo>
                    <a:pt x="22174" y="35865"/>
                    <a:pt x="22770" y="35535"/>
                    <a:pt x="23579" y="35535"/>
                  </a:cubicBezTo>
                  <a:cubicBezTo>
                    <a:pt x="23899" y="35535"/>
                    <a:pt x="24254" y="35587"/>
                    <a:pt x="24661" y="35655"/>
                  </a:cubicBezTo>
                  <a:cubicBezTo>
                    <a:pt x="24682" y="35658"/>
                    <a:pt x="24703" y="35660"/>
                    <a:pt x="24725" y="35660"/>
                  </a:cubicBezTo>
                  <a:cubicBezTo>
                    <a:pt x="25065" y="35660"/>
                    <a:pt x="25513" y="35293"/>
                    <a:pt x="25854" y="35033"/>
                  </a:cubicBezTo>
                  <a:cubicBezTo>
                    <a:pt x="26267" y="34730"/>
                    <a:pt x="26584" y="34570"/>
                    <a:pt x="26849" y="34570"/>
                  </a:cubicBezTo>
                  <a:cubicBezTo>
                    <a:pt x="27249" y="34570"/>
                    <a:pt x="27529" y="34935"/>
                    <a:pt x="27841" y="35724"/>
                  </a:cubicBezTo>
                  <a:cubicBezTo>
                    <a:pt x="28325" y="36969"/>
                    <a:pt x="29742" y="37574"/>
                    <a:pt x="30952" y="38161"/>
                  </a:cubicBezTo>
                  <a:cubicBezTo>
                    <a:pt x="31712" y="38524"/>
                    <a:pt x="32732" y="38852"/>
                    <a:pt x="32680" y="39716"/>
                  </a:cubicBezTo>
                  <a:cubicBezTo>
                    <a:pt x="32594" y="40753"/>
                    <a:pt x="31488" y="40546"/>
                    <a:pt x="30710" y="40615"/>
                  </a:cubicBezTo>
                  <a:cubicBezTo>
                    <a:pt x="30312" y="40650"/>
                    <a:pt x="29794" y="40598"/>
                    <a:pt x="29673" y="41134"/>
                  </a:cubicBezTo>
                  <a:cubicBezTo>
                    <a:pt x="29552" y="41669"/>
                    <a:pt x="30036" y="41825"/>
                    <a:pt x="30382" y="42032"/>
                  </a:cubicBezTo>
                  <a:cubicBezTo>
                    <a:pt x="30898" y="42336"/>
                    <a:pt x="31474" y="42934"/>
                    <a:pt x="32011" y="42934"/>
                  </a:cubicBezTo>
                  <a:cubicBezTo>
                    <a:pt x="32175" y="42934"/>
                    <a:pt x="32336" y="42878"/>
                    <a:pt x="32490" y="42741"/>
                  </a:cubicBezTo>
                  <a:cubicBezTo>
                    <a:pt x="33354" y="41963"/>
                    <a:pt x="33890" y="40788"/>
                    <a:pt x="34512" y="39751"/>
                  </a:cubicBezTo>
                  <a:cubicBezTo>
                    <a:pt x="34586" y="39617"/>
                    <a:pt x="34289" y="39329"/>
                    <a:pt x="34602" y="39329"/>
                  </a:cubicBezTo>
                  <a:cubicBezTo>
                    <a:pt x="34653" y="39329"/>
                    <a:pt x="34719" y="39337"/>
                    <a:pt x="34806" y="39354"/>
                  </a:cubicBezTo>
                  <a:cubicBezTo>
                    <a:pt x="34890" y="39373"/>
                    <a:pt x="34965" y="39381"/>
                    <a:pt x="35031" y="39381"/>
                  </a:cubicBezTo>
                  <a:cubicBezTo>
                    <a:pt x="35567" y="39381"/>
                    <a:pt x="35557" y="38814"/>
                    <a:pt x="35341" y="38507"/>
                  </a:cubicBezTo>
                  <a:cubicBezTo>
                    <a:pt x="34806" y="37781"/>
                    <a:pt x="34546" y="36658"/>
                    <a:pt x="33561" y="36468"/>
                  </a:cubicBezTo>
                  <a:cubicBezTo>
                    <a:pt x="32248" y="36208"/>
                    <a:pt x="31591" y="35206"/>
                    <a:pt x="30727" y="34411"/>
                  </a:cubicBezTo>
                  <a:cubicBezTo>
                    <a:pt x="30468" y="34169"/>
                    <a:pt x="30278" y="33910"/>
                    <a:pt x="30485" y="33599"/>
                  </a:cubicBezTo>
                  <a:cubicBezTo>
                    <a:pt x="30551" y="33501"/>
                    <a:pt x="30628" y="33465"/>
                    <a:pt x="30705" y="33465"/>
                  </a:cubicBezTo>
                  <a:close/>
                  <a:moveTo>
                    <a:pt x="65829" y="50622"/>
                  </a:moveTo>
                  <a:cubicBezTo>
                    <a:pt x="66138" y="50622"/>
                    <a:pt x="66376" y="50877"/>
                    <a:pt x="66569" y="51209"/>
                  </a:cubicBezTo>
                  <a:cubicBezTo>
                    <a:pt x="67601" y="52923"/>
                    <a:pt x="68767" y="54401"/>
                    <a:pt x="70703" y="54401"/>
                  </a:cubicBezTo>
                  <a:cubicBezTo>
                    <a:pt x="71167" y="54401"/>
                    <a:pt x="71676" y="54316"/>
                    <a:pt x="72237" y="54129"/>
                  </a:cubicBezTo>
                  <a:cubicBezTo>
                    <a:pt x="72263" y="54119"/>
                    <a:pt x="72291" y="54114"/>
                    <a:pt x="72320" y="54114"/>
                  </a:cubicBezTo>
                  <a:cubicBezTo>
                    <a:pt x="72487" y="54114"/>
                    <a:pt x="72701" y="54260"/>
                    <a:pt x="72877" y="54319"/>
                  </a:cubicBezTo>
                  <a:cubicBezTo>
                    <a:pt x="72687" y="54406"/>
                    <a:pt x="72514" y="54527"/>
                    <a:pt x="72358" y="54665"/>
                  </a:cubicBezTo>
                  <a:lnTo>
                    <a:pt x="72358" y="54682"/>
                  </a:lnTo>
                  <a:cubicBezTo>
                    <a:pt x="71675" y="55659"/>
                    <a:pt x="71022" y="56681"/>
                    <a:pt x="69648" y="56681"/>
                  </a:cubicBezTo>
                  <a:cubicBezTo>
                    <a:pt x="69564" y="56681"/>
                    <a:pt x="69476" y="56678"/>
                    <a:pt x="69386" y="56669"/>
                  </a:cubicBezTo>
                  <a:cubicBezTo>
                    <a:pt x="69196" y="56600"/>
                    <a:pt x="68850" y="56549"/>
                    <a:pt x="68850" y="56445"/>
                  </a:cubicBezTo>
                  <a:cubicBezTo>
                    <a:pt x="68660" y="54216"/>
                    <a:pt x="66258" y="53559"/>
                    <a:pt x="65532" y="51727"/>
                  </a:cubicBezTo>
                  <a:cubicBezTo>
                    <a:pt x="65394" y="51381"/>
                    <a:pt x="64945" y="50932"/>
                    <a:pt x="65584" y="50673"/>
                  </a:cubicBezTo>
                  <a:cubicBezTo>
                    <a:pt x="65670" y="50638"/>
                    <a:pt x="65752" y="50622"/>
                    <a:pt x="65829" y="50622"/>
                  </a:cubicBezTo>
                  <a:close/>
                  <a:moveTo>
                    <a:pt x="50497" y="52695"/>
                  </a:moveTo>
                  <a:lnTo>
                    <a:pt x="50497" y="52695"/>
                  </a:lnTo>
                  <a:cubicBezTo>
                    <a:pt x="51016" y="52885"/>
                    <a:pt x="51863" y="52937"/>
                    <a:pt x="52001" y="53265"/>
                  </a:cubicBezTo>
                  <a:cubicBezTo>
                    <a:pt x="53055" y="55840"/>
                    <a:pt x="55734" y="57464"/>
                    <a:pt x="56114" y="60420"/>
                  </a:cubicBezTo>
                  <a:cubicBezTo>
                    <a:pt x="56252" y="61439"/>
                    <a:pt x="57323" y="61802"/>
                    <a:pt x="57859" y="62580"/>
                  </a:cubicBezTo>
                  <a:cubicBezTo>
                    <a:pt x="59294" y="64654"/>
                    <a:pt x="60106" y="66952"/>
                    <a:pt x="60763" y="69337"/>
                  </a:cubicBezTo>
                  <a:cubicBezTo>
                    <a:pt x="58533" y="67643"/>
                    <a:pt x="56615" y="65656"/>
                    <a:pt x="55336" y="63133"/>
                  </a:cubicBezTo>
                  <a:cubicBezTo>
                    <a:pt x="55198" y="62874"/>
                    <a:pt x="55008" y="62614"/>
                    <a:pt x="55008" y="62355"/>
                  </a:cubicBezTo>
                  <a:cubicBezTo>
                    <a:pt x="54990" y="58916"/>
                    <a:pt x="52139" y="56739"/>
                    <a:pt x="51189" y="53697"/>
                  </a:cubicBezTo>
                  <a:cubicBezTo>
                    <a:pt x="51085" y="53334"/>
                    <a:pt x="50739" y="53040"/>
                    <a:pt x="50497" y="52695"/>
                  </a:cubicBezTo>
                  <a:close/>
                  <a:moveTo>
                    <a:pt x="87976" y="1"/>
                  </a:moveTo>
                  <a:cubicBezTo>
                    <a:pt x="87018" y="1"/>
                    <a:pt x="85745" y="1010"/>
                    <a:pt x="84455" y="1127"/>
                  </a:cubicBezTo>
                  <a:cubicBezTo>
                    <a:pt x="83776" y="1176"/>
                    <a:pt x="83111" y="1512"/>
                    <a:pt x="82448" y="1512"/>
                  </a:cubicBezTo>
                  <a:cubicBezTo>
                    <a:pt x="82403" y="1512"/>
                    <a:pt x="82358" y="1511"/>
                    <a:pt x="82313" y="1507"/>
                  </a:cubicBezTo>
                  <a:cubicBezTo>
                    <a:pt x="82281" y="1506"/>
                    <a:pt x="82250" y="1506"/>
                    <a:pt x="82218" y="1506"/>
                  </a:cubicBezTo>
                  <a:cubicBezTo>
                    <a:pt x="80376" y="1506"/>
                    <a:pt x="79245" y="3375"/>
                    <a:pt x="77443" y="3375"/>
                  </a:cubicBezTo>
                  <a:cubicBezTo>
                    <a:pt x="77340" y="3375"/>
                    <a:pt x="77235" y="3369"/>
                    <a:pt x="77128" y="3356"/>
                  </a:cubicBezTo>
                  <a:cubicBezTo>
                    <a:pt x="77026" y="3344"/>
                    <a:pt x="76928" y="3335"/>
                    <a:pt x="76837" y="3335"/>
                  </a:cubicBezTo>
                  <a:cubicBezTo>
                    <a:pt x="76434" y="3335"/>
                    <a:pt x="76136" y="3491"/>
                    <a:pt x="75953" y="4082"/>
                  </a:cubicBezTo>
                  <a:cubicBezTo>
                    <a:pt x="75843" y="4459"/>
                    <a:pt x="75132" y="4980"/>
                    <a:pt x="74758" y="4980"/>
                  </a:cubicBezTo>
                  <a:cubicBezTo>
                    <a:pt x="74720" y="4980"/>
                    <a:pt x="74687" y="4974"/>
                    <a:pt x="74657" y="4964"/>
                  </a:cubicBezTo>
                  <a:cubicBezTo>
                    <a:pt x="73910" y="4715"/>
                    <a:pt x="73366" y="4590"/>
                    <a:pt x="73013" y="4590"/>
                  </a:cubicBezTo>
                  <a:cubicBezTo>
                    <a:pt x="72190" y="4590"/>
                    <a:pt x="72409" y="5268"/>
                    <a:pt x="73534" y="6623"/>
                  </a:cubicBezTo>
                  <a:cubicBezTo>
                    <a:pt x="73585" y="6692"/>
                    <a:pt x="73499" y="6882"/>
                    <a:pt x="73482" y="7003"/>
                  </a:cubicBezTo>
                  <a:cubicBezTo>
                    <a:pt x="73413" y="6968"/>
                    <a:pt x="73292" y="6951"/>
                    <a:pt x="73240" y="6882"/>
                  </a:cubicBezTo>
                  <a:cubicBezTo>
                    <a:pt x="72877" y="6381"/>
                    <a:pt x="72324" y="5914"/>
                    <a:pt x="72220" y="5344"/>
                  </a:cubicBezTo>
                  <a:cubicBezTo>
                    <a:pt x="72065" y="4531"/>
                    <a:pt x="71961" y="3840"/>
                    <a:pt x="71010" y="3650"/>
                  </a:cubicBezTo>
                  <a:cubicBezTo>
                    <a:pt x="70839" y="3615"/>
                    <a:pt x="70680" y="3599"/>
                    <a:pt x="70533" y="3599"/>
                  </a:cubicBezTo>
                  <a:cubicBezTo>
                    <a:pt x="69359" y="3599"/>
                    <a:pt x="68898" y="4626"/>
                    <a:pt x="68315" y="5517"/>
                  </a:cubicBezTo>
                  <a:cubicBezTo>
                    <a:pt x="67865" y="6208"/>
                    <a:pt x="68349" y="6536"/>
                    <a:pt x="68729" y="6934"/>
                  </a:cubicBezTo>
                  <a:cubicBezTo>
                    <a:pt x="68798" y="7003"/>
                    <a:pt x="68850" y="7089"/>
                    <a:pt x="68902" y="7176"/>
                  </a:cubicBezTo>
                  <a:cubicBezTo>
                    <a:pt x="68817" y="7188"/>
                    <a:pt x="68731" y="7200"/>
                    <a:pt x="68645" y="7200"/>
                  </a:cubicBezTo>
                  <a:cubicBezTo>
                    <a:pt x="68610" y="7200"/>
                    <a:pt x="68575" y="7198"/>
                    <a:pt x="68539" y="7193"/>
                  </a:cubicBezTo>
                  <a:cubicBezTo>
                    <a:pt x="67376" y="7024"/>
                    <a:pt x="66212" y="6691"/>
                    <a:pt x="65033" y="6691"/>
                  </a:cubicBezTo>
                  <a:cubicBezTo>
                    <a:pt x="65003" y="6691"/>
                    <a:pt x="64974" y="6691"/>
                    <a:pt x="64945" y="6692"/>
                  </a:cubicBezTo>
                  <a:cubicBezTo>
                    <a:pt x="64584" y="6692"/>
                    <a:pt x="63909" y="6196"/>
                    <a:pt x="63437" y="6196"/>
                  </a:cubicBezTo>
                  <a:cubicBezTo>
                    <a:pt x="63072" y="6196"/>
                    <a:pt x="62827" y="6492"/>
                    <a:pt x="62940" y="7538"/>
                  </a:cubicBezTo>
                  <a:cubicBezTo>
                    <a:pt x="62940" y="7608"/>
                    <a:pt x="62525" y="7711"/>
                    <a:pt x="62283" y="7798"/>
                  </a:cubicBezTo>
                  <a:cubicBezTo>
                    <a:pt x="61879" y="7955"/>
                    <a:pt x="61464" y="8005"/>
                    <a:pt x="61043" y="8005"/>
                  </a:cubicBezTo>
                  <a:cubicBezTo>
                    <a:pt x="60325" y="8005"/>
                    <a:pt x="59591" y="7860"/>
                    <a:pt x="58870" y="7860"/>
                  </a:cubicBezTo>
                  <a:cubicBezTo>
                    <a:pt x="58295" y="7860"/>
                    <a:pt x="57729" y="7952"/>
                    <a:pt x="57185" y="8282"/>
                  </a:cubicBezTo>
                  <a:cubicBezTo>
                    <a:pt x="56736" y="8610"/>
                    <a:pt x="56304" y="8938"/>
                    <a:pt x="55837" y="9267"/>
                  </a:cubicBezTo>
                  <a:cubicBezTo>
                    <a:pt x="55671" y="9381"/>
                    <a:pt x="55417" y="9527"/>
                    <a:pt x="55226" y="9527"/>
                  </a:cubicBezTo>
                  <a:cubicBezTo>
                    <a:pt x="55100" y="9527"/>
                    <a:pt x="55001" y="9463"/>
                    <a:pt x="54973" y="9284"/>
                  </a:cubicBezTo>
                  <a:cubicBezTo>
                    <a:pt x="54819" y="8258"/>
                    <a:pt x="54209" y="8003"/>
                    <a:pt x="53545" y="8003"/>
                  </a:cubicBezTo>
                  <a:cubicBezTo>
                    <a:pt x="53313" y="8003"/>
                    <a:pt x="53075" y="8034"/>
                    <a:pt x="52848" y="8074"/>
                  </a:cubicBezTo>
                  <a:cubicBezTo>
                    <a:pt x="51897" y="8264"/>
                    <a:pt x="52416" y="9232"/>
                    <a:pt x="52295" y="9854"/>
                  </a:cubicBezTo>
                  <a:cubicBezTo>
                    <a:pt x="52156" y="10615"/>
                    <a:pt x="51344" y="10096"/>
                    <a:pt x="50998" y="10545"/>
                  </a:cubicBezTo>
                  <a:cubicBezTo>
                    <a:pt x="50949" y="10609"/>
                    <a:pt x="50910" y="10635"/>
                    <a:pt x="50880" y="10635"/>
                  </a:cubicBezTo>
                  <a:cubicBezTo>
                    <a:pt x="50805" y="10635"/>
                    <a:pt x="50789" y="10469"/>
                    <a:pt x="50826" y="10321"/>
                  </a:cubicBezTo>
                  <a:cubicBezTo>
                    <a:pt x="51033" y="8990"/>
                    <a:pt x="50221" y="8541"/>
                    <a:pt x="49115" y="8161"/>
                  </a:cubicBezTo>
                  <a:cubicBezTo>
                    <a:pt x="46903" y="7400"/>
                    <a:pt x="44535" y="7176"/>
                    <a:pt x="42392" y="6070"/>
                  </a:cubicBezTo>
                  <a:cubicBezTo>
                    <a:pt x="41667" y="5697"/>
                    <a:pt x="40852" y="5536"/>
                    <a:pt x="40032" y="5536"/>
                  </a:cubicBezTo>
                  <a:cubicBezTo>
                    <a:pt x="39367" y="5536"/>
                    <a:pt x="38699" y="5642"/>
                    <a:pt x="38072" y="5828"/>
                  </a:cubicBezTo>
                  <a:cubicBezTo>
                    <a:pt x="36033" y="6432"/>
                    <a:pt x="33838" y="6502"/>
                    <a:pt x="31989" y="7642"/>
                  </a:cubicBezTo>
                  <a:cubicBezTo>
                    <a:pt x="31263" y="8074"/>
                    <a:pt x="29206" y="7296"/>
                    <a:pt x="30226" y="9457"/>
                  </a:cubicBezTo>
                  <a:cubicBezTo>
                    <a:pt x="30278" y="9578"/>
                    <a:pt x="29984" y="9854"/>
                    <a:pt x="29863" y="10079"/>
                  </a:cubicBezTo>
                  <a:cubicBezTo>
                    <a:pt x="28653" y="12412"/>
                    <a:pt x="26234" y="13224"/>
                    <a:pt x="24229" y="14555"/>
                  </a:cubicBezTo>
                  <a:cubicBezTo>
                    <a:pt x="22536" y="15661"/>
                    <a:pt x="23486" y="17112"/>
                    <a:pt x="24022" y="18236"/>
                  </a:cubicBezTo>
                  <a:cubicBezTo>
                    <a:pt x="24328" y="18880"/>
                    <a:pt x="24972" y="19241"/>
                    <a:pt x="25627" y="19241"/>
                  </a:cubicBezTo>
                  <a:cubicBezTo>
                    <a:pt x="26008" y="19241"/>
                    <a:pt x="26393" y="19119"/>
                    <a:pt x="26718" y="18858"/>
                  </a:cubicBezTo>
                  <a:cubicBezTo>
                    <a:pt x="27228" y="18470"/>
                    <a:pt x="27609" y="18306"/>
                    <a:pt x="27903" y="18306"/>
                  </a:cubicBezTo>
                  <a:cubicBezTo>
                    <a:pt x="28524" y="18306"/>
                    <a:pt x="28748" y="19042"/>
                    <a:pt x="28947" y="19946"/>
                  </a:cubicBezTo>
                  <a:cubicBezTo>
                    <a:pt x="28982" y="20223"/>
                    <a:pt x="28999" y="20499"/>
                    <a:pt x="28982" y="20776"/>
                  </a:cubicBezTo>
                  <a:cubicBezTo>
                    <a:pt x="28774" y="20551"/>
                    <a:pt x="28446" y="20396"/>
                    <a:pt x="28342" y="20119"/>
                  </a:cubicBezTo>
                  <a:cubicBezTo>
                    <a:pt x="28124" y="19474"/>
                    <a:pt x="27849" y="19234"/>
                    <a:pt x="27528" y="19234"/>
                  </a:cubicBezTo>
                  <a:cubicBezTo>
                    <a:pt x="27212" y="19234"/>
                    <a:pt x="26853" y="19465"/>
                    <a:pt x="26459" y="19774"/>
                  </a:cubicBezTo>
                  <a:cubicBezTo>
                    <a:pt x="25646" y="20379"/>
                    <a:pt x="25958" y="21260"/>
                    <a:pt x="26130" y="21899"/>
                  </a:cubicBezTo>
                  <a:cubicBezTo>
                    <a:pt x="26459" y="23092"/>
                    <a:pt x="25802" y="23420"/>
                    <a:pt x="24938" y="23627"/>
                  </a:cubicBezTo>
                  <a:cubicBezTo>
                    <a:pt x="23901" y="23852"/>
                    <a:pt x="23072" y="24267"/>
                    <a:pt x="22553" y="25269"/>
                  </a:cubicBezTo>
                  <a:cubicBezTo>
                    <a:pt x="22273" y="25790"/>
                    <a:pt x="21682" y="26043"/>
                    <a:pt x="21157" y="26043"/>
                  </a:cubicBezTo>
                  <a:cubicBezTo>
                    <a:pt x="21003" y="26043"/>
                    <a:pt x="20855" y="26021"/>
                    <a:pt x="20721" y="25978"/>
                  </a:cubicBezTo>
                  <a:cubicBezTo>
                    <a:pt x="20116" y="25788"/>
                    <a:pt x="20963" y="25390"/>
                    <a:pt x="20946" y="24993"/>
                  </a:cubicBezTo>
                  <a:cubicBezTo>
                    <a:pt x="20929" y="24543"/>
                    <a:pt x="20738" y="24129"/>
                    <a:pt x="20410" y="23835"/>
                  </a:cubicBezTo>
                  <a:cubicBezTo>
                    <a:pt x="19477" y="22798"/>
                    <a:pt x="18354" y="21709"/>
                    <a:pt x="18215" y="20327"/>
                  </a:cubicBezTo>
                  <a:cubicBezTo>
                    <a:pt x="18098" y="19205"/>
                    <a:pt x="17332" y="17921"/>
                    <a:pt x="16200" y="17921"/>
                  </a:cubicBezTo>
                  <a:cubicBezTo>
                    <a:pt x="16163" y="17921"/>
                    <a:pt x="16127" y="17922"/>
                    <a:pt x="16090" y="17925"/>
                  </a:cubicBezTo>
                  <a:cubicBezTo>
                    <a:pt x="15105" y="17976"/>
                    <a:pt x="14068" y="18391"/>
                    <a:pt x="13930" y="19221"/>
                  </a:cubicBezTo>
                  <a:cubicBezTo>
                    <a:pt x="13670" y="20430"/>
                    <a:pt x="14137" y="21709"/>
                    <a:pt x="15122" y="22470"/>
                  </a:cubicBezTo>
                  <a:cubicBezTo>
                    <a:pt x="15952" y="23109"/>
                    <a:pt x="15952" y="23161"/>
                    <a:pt x="15589" y="23489"/>
                  </a:cubicBezTo>
                  <a:cubicBezTo>
                    <a:pt x="14448" y="24526"/>
                    <a:pt x="14915" y="26116"/>
                    <a:pt x="14292" y="27377"/>
                  </a:cubicBezTo>
                  <a:cubicBezTo>
                    <a:pt x="14143" y="27687"/>
                    <a:pt x="14420" y="27822"/>
                    <a:pt x="14760" y="27822"/>
                  </a:cubicBezTo>
                  <a:cubicBezTo>
                    <a:pt x="14932" y="27822"/>
                    <a:pt x="15121" y="27787"/>
                    <a:pt x="15278" y="27723"/>
                  </a:cubicBezTo>
                  <a:cubicBezTo>
                    <a:pt x="16510" y="27249"/>
                    <a:pt x="17772" y="26919"/>
                    <a:pt x="19089" y="26919"/>
                  </a:cubicBezTo>
                  <a:cubicBezTo>
                    <a:pt x="19212" y="26919"/>
                    <a:pt x="19336" y="26922"/>
                    <a:pt x="19460" y="26928"/>
                  </a:cubicBezTo>
                  <a:lnTo>
                    <a:pt x="19874" y="26928"/>
                  </a:lnTo>
                  <a:cubicBezTo>
                    <a:pt x="19840" y="26997"/>
                    <a:pt x="19823" y="27136"/>
                    <a:pt x="19753" y="27153"/>
                  </a:cubicBezTo>
                  <a:cubicBezTo>
                    <a:pt x="18630" y="27585"/>
                    <a:pt x="17507" y="28138"/>
                    <a:pt x="16349" y="28414"/>
                  </a:cubicBezTo>
                  <a:cubicBezTo>
                    <a:pt x="15692" y="28570"/>
                    <a:pt x="14915" y="28432"/>
                    <a:pt x="14707" y="29209"/>
                  </a:cubicBezTo>
                  <a:cubicBezTo>
                    <a:pt x="14500" y="30004"/>
                    <a:pt x="15260" y="30194"/>
                    <a:pt x="15813" y="30505"/>
                  </a:cubicBezTo>
                  <a:cubicBezTo>
                    <a:pt x="17161" y="31318"/>
                    <a:pt x="17369" y="32493"/>
                    <a:pt x="16867" y="33910"/>
                  </a:cubicBezTo>
                  <a:cubicBezTo>
                    <a:pt x="16664" y="34503"/>
                    <a:pt x="16349" y="34660"/>
                    <a:pt x="15995" y="34660"/>
                  </a:cubicBezTo>
                  <a:cubicBezTo>
                    <a:pt x="15626" y="34660"/>
                    <a:pt x="15216" y="34489"/>
                    <a:pt x="14846" y="34463"/>
                  </a:cubicBezTo>
                  <a:cubicBezTo>
                    <a:pt x="13916" y="34396"/>
                    <a:pt x="12987" y="34203"/>
                    <a:pt x="12042" y="34203"/>
                  </a:cubicBezTo>
                  <a:cubicBezTo>
                    <a:pt x="12003" y="34203"/>
                    <a:pt x="11964" y="34203"/>
                    <a:pt x="11925" y="34204"/>
                  </a:cubicBezTo>
                  <a:cubicBezTo>
                    <a:pt x="10957" y="34221"/>
                    <a:pt x="9834" y="34446"/>
                    <a:pt x="9989" y="35759"/>
                  </a:cubicBezTo>
                  <a:cubicBezTo>
                    <a:pt x="10128" y="37072"/>
                    <a:pt x="9834" y="38196"/>
                    <a:pt x="9592" y="39440"/>
                  </a:cubicBezTo>
                  <a:cubicBezTo>
                    <a:pt x="9385" y="40425"/>
                    <a:pt x="8693" y="42136"/>
                    <a:pt x="10542" y="42464"/>
                  </a:cubicBezTo>
                  <a:cubicBezTo>
                    <a:pt x="12305" y="42758"/>
                    <a:pt x="12668" y="43173"/>
                    <a:pt x="11735" y="44693"/>
                  </a:cubicBezTo>
                  <a:cubicBezTo>
                    <a:pt x="11389" y="45298"/>
                    <a:pt x="10888" y="45817"/>
                    <a:pt x="10300" y="46180"/>
                  </a:cubicBezTo>
                  <a:cubicBezTo>
                    <a:pt x="9108" y="46871"/>
                    <a:pt x="8175" y="47752"/>
                    <a:pt x="8313" y="49342"/>
                  </a:cubicBezTo>
                  <a:cubicBezTo>
                    <a:pt x="8365" y="49964"/>
                    <a:pt x="8140" y="50707"/>
                    <a:pt x="7535" y="50967"/>
                  </a:cubicBezTo>
                  <a:cubicBezTo>
                    <a:pt x="5168" y="52021"/>
                    <a:pt x="3768" y="53991"/>
                    <a:pt x="2662" y="56168"/>
                  </a:cubicBezTo>
                  <a:cubicBezTo>
                    <a:pt x="1781" y="57931"/>
                    <a:pt x="122" y="59469"/>
                    <a:pt x="1279" y="61888"/>
                  </a:cubicBezTo>
                  <a:cubicBezTo>
                    <a:pt x="1936" y="63236"/>
                    <a:pt x="1573" y="64792"/>
                    <a:pt x="830" y="66209"/>
                  </a:cubicBezTo>
                  <a:cubicBezTo>
                    <a:pt x="1" y="67781"/>
                    <a:pt x="744" y="70477"/>
                    <a:pt x="2126" y="71687"/>
                  </a:cubicBezTo>
                  <a:cubicBezTo>
                    <a:pt x="2420" y="71946"/>
                    <a:pt x="2662" y="72240"/>
                    <a:pt x="2818" y="72586"/>
                  </a:cubicBezTo>
                  <a:cubicBezTo>
                    <a:pt x="4027" y="75040"/>
                    <a:pt x="5462" y="77303"/>
                    <a:pt x="7881" y="78755"/>
                  </a:cubicBezTo>
                  <a:cubicBezTo>
                    <a:pt x="8455" y="79100"/>
                    <a:pt x="9053" y="79742"/>
                    <a:pt x="9645" y="79742"/>
                  </a:cubicBezTo>
                  <a:cubicBezTo>
                    <a:pt x="9766" y="79742"/>
                    <a:pt x="9887" y="79715"/>
                    <a:pt x="10007" y="79654"/>
                  </a:cubicBezTo>
                  <a:cubicBezTo>
                    <a:pt x="12824" y="78254"/>
                    <a:pt x="16142" y="79844"/>
                    <a:pt x="18889" y="77874"/>
                  </a:cubicBezTo>
                  <a:cubicBezTo>
                    <a:pt x="19326" y="77562"/>
                    <a:pt x="19938" y="77352"/>
                    <a:pt x="20558" y="77352"/>
                  </a:cubicBezTo>
                  <a:cubicBezTo>
                    <a:pt x="21313" y="77352"/>
                    <a:pt x="22079" y="77663"/>
                    <a:pt x="22553" y="78479"/>
                  </a:cubicBezTo>
                  <a:cubicBezTo>
                    <a:pt x="23034" y="79313"/>
                    <a:pt x="23538" y="79650"/>
                    <a:pt x="24283" y="79650"/>
                  </a:cubicBezTo>
                  <a:cubicBezTo>
                    <a:pt x="24448" y="79650"/>
                    <a:pt x="24626" y="79633"/>
                    <a:pt x="24817" y="79602"/>
                  </a:cubicBezTo>
                  <a:cubicBezTo>
                    <a:pt x="24994" y="79574"/>
                    <a:pt x="25161" y="79561"/>
                    <a:pt x="25317" y="79561"/>
                  </a:cubicBezTo>
                  <a:cubicBezTo>
                    <a:pt x="26715" y="79561"/>
                    <a:pt x="27271" y="80640"/>
                    <a:pt x="26960" y="82194"/>
                  </a:cubicBezTo>
                  <a:cubicBezTo>
                    <a:pt x="26683" y="83611"/>
                    <a:pt x="25750" y="85218"/>
                    <a:pt x="26545" y="86480"/>
                  </a:cubicBezTo>
                  <a:cubicBezTo>
                    <a:pt x="27461" y="87966"/>
                    <a:pt x="28515" y="89400"/>
                    <a:pt x="29206" y="90973"/>
                  </a:cubicBezTo>
                  <a:cubicBezTo>
                    <a:pt x="30416" y="93721"/>
                    <a:pt x="31298" y="96641"/>
                    <a:pt x="29777" y="99631"/>
                  </a:cubicBezTo>
                  <a:cubicBezTo>
                    <a:pt x="28809" y="101515"/>
                    <a:pt x="28619" y="103502"/>
                    <a:pt x="29535" y="105369"/>
                  </a:cubicBezTo>
                  <a:cubicBezTo>
                    <a:pt x="30503" y="107321"/>
                    <a:pt x="31228" y="109274"/>
                    <a:pt x="31488" y="111469"/>
                  </a:cubicBezTo>
                  <a:cubicBezTo>
                    <a:pt x="31712" y="113456"/>
                    <a:pt x="31695" y="115599"/>
                    <a:pt x="33371" y="117172"/>
                  </a:cubicBezTo>
                  <a:cubicBezTo>
                    <a:pt x="34322" y="118088"/>
                    <a:pt x="34581" y="119436"/>
                    <a:pt x="35013" y="120645"/>
                  </a:cubicBezTo>
                  <a:cubicBezTo>
                    <a:pt x="35393" y="121717"/>
                    <a:pt x="34546" y="123065"/>
                    <a:pt x="35843" y="123998"/>
                  </a:cubicBezTo>
                  <a:cubicBezTo>
                    <a:pt x="36206" y="124270"/>
                    <a:pt x="36549" y="124368"/>
                    <a:pt x="36881" y="124368"/>
                  </a:cubicBezTo>
                  <a:cubicBezTo>
                    <a:pt x="37735" y="124368"/>
                    <a:pt x="38515" y="123721"/>
                    <a:pt x="39372" y="123721"/>
                  </a:cubicBezTo>
                  <a:cubicBezTo>
                    <a:pt x="39388" y="123721"/>
                    <a:pt x="39404" y="123721"/>
                    <a:pt x="39420" y="123721"/>
                  </a:cubicBezTo>
                  <a:cubicBezTo>
                    <a:pt x="39526" y="123724"/>
                    <a:pt x="39630" y="123725"/>
                    <a:pt x="39734" y="123725"/>
                  </a:cubicBezTo>
                  <a:cubicBezTo>
                    <a:pt x="44937" y="123725"/>
                    <a:pt x="47636" y="120353"/>
                    <a:pt x="49754" y="116100"/>
                  </a:cubicBezTo>
                  <a:cubicBezTo>
                    <a:pt x="50186" y="115236"/>
                    <a:pt x="49720" y="113957"/>
                    <a:pt x="50826" y="113508"/>
                  </a:cubicBezTo>
                  <a:cubicBezTo>
                    <a:pt x="52761" y="112713"/>
                    <a:pt x="53193" y="111175"/>
                    <a:pt x="52692" y="109499"/>
                  </a:cubicBezTo>
                  <a:cubicBezTo>
                    <a:pt x="51949" y="107028"/>
                    <a:pt x="53297" y="106112"/>
                    <a:pt x="55181" y="105282"/>
                  </a:cubicBezTo>
                  <a:cubicBezTo>
                    <a:pt x="57773" y="104107"/>
                    <a:pt x="59449" y="98370"/>
                    <a:pt x="57963" y="96071"/>
                  </a:cubicBezTo>
                  <a:cubicBezTo>
                    <a:pt x="56770" y="94239"/>
                    <a:pt x="57099" y="92217"/>
                    <a:pt x="57444" y="90316"/>
                  </a:cubicBezTo>
                  <a:cubicBezTo>
                    <a:pt x="57911" y="87621"/>
                    <a:pt x="59933" y="85823"/>
                    <a:pt x="61851" y="84164"/>
                  </a:cubicBezTo>
                  <a:cubicBezTo>
                    <a:pt x="65601" y="80915"/>
                    <a:pt x="68055" y="76992"/>
                    <a:pt x="69109" y="72171"/>
                  </a:cubicBezTo>
                  <a:cubicBezTo>
                    <a:pt x="69271" y="71459"/>
                    <a:pt x="69266" y="70656"/>
                    <a:pt x="68371" y="70656"/>
                  </a:cubicBezTo>
                  <a:cubicBezTo>
                    <a:pt x="68311" y="70656"/>
                    <a:pt x="68246" y="70660"/>
                    <a:pt x="68176" y="70667"/>
                  </a:cubicBezTo>
                  <a:cubicBezTo>
                    <a:pt x="67157" y="70788"/>
                    <a:pt x="66154" y="71151"/>
                    <a:pt x="65152" y="71462"/>
                  </a:cubicBezTo>
                  <a:cubicBezTo>
                    <a:pt x="63960" y="71826"/>
                    <a:pt x="63201" y="72060"/>
                    <a:pt x="62664" y="72060"/>
                  </a:cubicBezTo>
                  <a:cubicBezTo>
                    <a:pt x="61727" y="72060"/>
                    <a:pt x="61469" y="71346"/>
                    <a:pt x="60772" y="69363"/>
                  </a:cubicBezTo>
                  <a:lnTo>
                    <a:pt x="60772" y="69363"/>
                  </a:lnTo>
                  <a:cubicBezTo>
                    <a:pt x="61180" y="69747"/>
                    <a:pt x="61467" y="70422"/>
                    <a:pt x="62074" y="70422"/>
                  </a:cubicBezTo>
                  <a:cubicBezTo>
                    <a:pt x="62180" y="70422"/>
                    <a:pt x="62295" y="70402"/>
                    <a:pt x="62422" y="70356"/>
                  </a:cubicBezTo>
                  <a:cubicBezTo>
                    <a:pt x="63925" y="69769"/>
                    <a:pt x="65359" y="68957"/>
                    <a:pt x="66897" y="68455"/>
                  </a:cubicBezTo>
                  <a:cubicBezTo>
                    <a:pt x="68660" y="67868"/>
                    <a:pt x="69732" y="66209"/>
                    <a:pt x="71391" y="65639"/>
                  </a:cubicBezTo>
                  <a:cubicBezTo>
                    <a:pt x="73706" y="64844"/>
                    <a:pt x="76713" y="61716"/>
                    <a:pt x="76852" y="59383"/>
                  </a:cubicBezTo>
                  <a:cubicBezTo>
                    <a:pt x="76834" y="59072"/>
                    <a:pt x="76713" y="58778"/>
                    <a:pt x="76506" y="58553"/>
                  </a:cubicBezTo>
                  <a:cubicBezTo>
                    <a:pt x="75918" y="57810"/>
                    <a:pt x="75279" y="57153"/>
                    <a:pt x="74294" y="56894"/>
                  </a:cubicBezTo>
                  <a:cubicBezTo>
                    <a:pt x="73724" y="56739"/>
                    <a:pt x="73378" y="56151"/>
                    <a:pt x="73516" y="55581"/>
                  </a:cubicBezTo>
                  <a:cubicBezTo>
                    <a:pt x="73547" y="55481"/>
                    <a:pt x="73596" y="55443"/>
                    <a:pt x="73658" y="55443"/>
                  </a:cubicBezTo>
                  <a:cubicBezTo>
                    <a:pt x="73842" y="55443"/>
                    <a:pt x="74139" y="55775"/>
                    <a:pt x="74398" y="55788"/>
                  </a:cubicBezTo>
                  <a:cubicBezTo>
                    <a:pt x="75366" y="55855"/>
                    <a:pt x="76333" y="56083"/>
                    <a:pt x="77301" y="56083"/>
                  </a:cubicBezTo>
                  <a:cubicBezTo>
                    <a:pt x="77336" y="56083"/>
                    <a:pt x="77370" y="56083"/>
                    <a:pt x="77405" y="56082"/>
                  </a:cubicBezTo>
                  <a:cubicBezTo>
                    <a:pt x="77727" y="56077"/>
                    <a:pt x="78047" y="56073"/>
                    <a:pt x="78365" y="56073"/>
                  </a:cubicBezTo>
                  <a:cubicBezTo>
                    <a:pt x="81373" y="56073"/>
                    <a:pt x="84145" y="56432"/>
                    <a:pt x="85786" y="59746"/>
                  </a:cubicBezTo>
                  <a:cubicBezTo>
                    <a:pt x="86136" y="60461"/>
                    <a:pt x="86996" y="61297"/>
                    <a:pt x="88011" y="61297"/>
                  </a:cubicBezTo>
                  <a:cubicBezTo>
                    <a:pt x="88148" y="61297"/>
                    <a:pt x="88288" y="61282"/>
                    <a:pt x="88430" y="61249"/>
                  </a:cubicBezTo>
                  <a:cubicBezTo>
                    <a:pt x="88585" y="61214"/>
                    <a:pt x="88707" y="61197"/>
                    <a:pt x="88805" y="61197"/>
                  </a:cubicBezTo>
                  <a:cubicBezTo>
                    <a:pt x="89186" y="61197"/>
                    <a:pt x="89184" y="61451"/>
                    <a:pt x="89225" y="61837"/>
                  </a:cubicBezTo>
                  <a:cubicBezTo>
                    <a:pt x="89830" y="66554"/>
                    <a:pt x="91990" y="70685"/>
                    <a:pt x="94133" y="74832"/>
                  </a:cubicBezTo>
                  <a:cubicBezTo>
                    <a:pt x="94475" y="75487"/>
                    <a:pt x="94875" y="75911"/>
                    <a:pt x="95290" y="75911"/>
                  </a:cubicBezTo>
                  <a:cubicBezTo>
                    <a:pt x="95652" y="75911"/>
                    <a:pt x="96025" y="75588"/>
                    <a:pt x="96380" y="74815"/>
                  </a:cubicBezTo>
                  <a:cubicBezTo>
                    <a:pt x="96622" y="74297"/>
                    <a:pt x="97036" y="73847"/>
                    <a:pt x="97382" y="73381"/>
                  </a:cubicBezTo>
                  <a:lnTo>
                    <a:pt x="97538" y="73225"/>
                  </a:lnTo>
                  <a:cubicBezTo>
                    <a:pt x="98212" y="71618"/>
                    <a:pt x="98056" y="69993"/>
                    <a:pt x="97831" y="68317"/>
                  </a:cubicBezTo>
                  <a:cubicBezTo>
                    <a:pt x="97762" y="67833"/>
                    <a:pt x="97589" y="67211"/>
                    <a:pt x="98194" y="67073"/>
                  </a:cubicBezTo>
                  <a:cubicBezTo>
                    <a:pt x="99784" y="66693"/>
                    <a:pt x="100268" y="65258"/>
                    <a:pt x="101149" y="64187"/>
                  </a:cubicBezTo>
                  <a:cubicBezTo>
                    <a:pt x="102117" y="63029"/>
                    <a:pt x="103137" y="61629"/>
                    <a:pt x="104243" y="60903"/>
                  </a:cubicBezTo>
                  <a:cubicBezTo>
                    <a:pt x="104825" y="60515"/>
                    <a:pt x="105739" y="59942"/>
                    <a:pt x="106690" y="59942"/>
                  </a:cubicBezTo>
                  <a:cubicBezTo>
                    <a:pt x="107432" y="59942"/>
                    <a:pt x="108196" y="60292"/>
                    <a:pt x="108840" y="61353"/>
                  </a:cubicBezTo>
                  <a:cubicBezTo>
                    <a:pt x="109600" y="62632"/>
                    <a:pt x="110965" y="63565"/>
                    <a:pt x="111017" y="65258"/>
                  </a:cubicBezTo>
                  <a:cubicBezTo>
                    <a:pt x="111034" y="65777"/>
                    <a:pt x="110793" y="66433"/>
                    <a:pt x="111536" y="66693"/>
                  </a:cubicBezTo>
                  <a:cubicBezTo>
                    <a:pt x="111822" y="66788"/>
                    <a:pt x="112112" y="66862"/>
                    <a:pt x="112391" y="66862"/>
                  </a:cubicBezTo>
                  <a:cubicBezTo>
                    <a:pt x="112769" y="66862"/>
                    <a:pt x="113129" y="66727"/>
                    <a:pt x="113437" y="66330"/>
                  </a:cubicBezTo>
                  <a:cubicBezTo>
                    <a:pt x="113540" y="66205"/>
                    <a:pt x="113700" y="66031"/>
                    <a:pt x="113856" y="66031"/>
                  </a:cubicBezTo>
                  <a:cubicBezTo>
                    <a:pt x="113960" y="66031"/>
                    <a:pt x="114062" y="66109"/>
                    <a:pt x="114145" y="66330"/>
                  </a:cubicBezTo>
                  <a:cubicBezTo>
                    <a:pt x="114543" y="67470"/>
                    <a:pt x="114802" y="68663"/>
                    <a:pt x="115286" y="69769"/>
                  </a:cubicBezTo>
                  <a:cubicBezTo>
                    <a:pt x="116271" y="72033"/>
                    <a:pt x="114940" y="74677"/>
                    <a:pt x="116858" y="76871"/>
                  </a:cubicBezTo>
                  <a:cubicBezTo>
                    <a:pt x="118241" y="78461"/>
                    <a:pt x="118362" y="80915"/>
                    <a:pt x="119900" y="82540"/>
                  </a:cubicBezTo>
                  <a:cubicBezTo>
                    <a:pt x="120401" y="82799"/>
                    <a:pt x="120885" y="83058"/>
                    <a:pt x="121386" y="83300"/>
                  </a:cubicBezTo>
                  <a:cubicBezTo>
                    <a:pt x="121538" y="83368"/>
                    <a:pt x="121699" y="83403"/>
                    <a:pt x="121846" y="83403"/>
                  </a:cubicBezTo>
                  <a:cubicBezTo>
                    <a:pt x="122184" y="83403"/>
                    <a:pt x="122445" y="83219"/>
                    <a:pt x="122337" y="82834"/>
                  </a:cubicBezTo>
                  <a:cubicBezTo>
                    <a:pt x="121818" y="80915"/>
                    <a:pt x="121991" y="78790"/>
                    <a:pt x="119969" y="77355"/>
                  </a:cubicBezTo>
                  <a:cubicBezTo>
                    <a:pt x="118414" y="76249"/>
                    <a:pt x="117239" y="74521"/>
                    <a:pt x="117463" y="72378"/>
                  </a:cubicBezTo>
                  <a:cubicBezTo>
                    <a:pt x="117528" y="71821"/>
                    <a:pt x="116912" y="70437"/>
                    <a:pt x="117695" y="70437"/>
                  </a:cubicBezTo>
                  <a:cubicBezTo>
                    <a:pt x="117955" y="70437"/>
                    <a:pt x="118371" y="70590"/>
                    <a:pt x="119019" y="70979"/>
                  </a:cubicBezTo>
                  <a:cubicBezTo>
                    <a:pt x="120194" y="71704"/>
                    <a:pt x="121386" y="72655"/>
                    <a:pt x="121749" y="73605"/>
                  </a:cubicBezTo>
                  <a:cubicBezTo>
                    <a:pt x="122096" y="74553"/>
                    <a:pt x="122434" y="74868"/>
                    <a:pt x="122776" y="74868"/>
                  </a:cubicBezTo>
                  <a:cubicBezTo>
                    <a:pt x="123251" y="74868"/>
                    <a:pt x="123732" y="74261"/>
                    <a:pt x="124255" y="73899"/>
                  </a:cubicBezTo>
                  <a:cubicBezTo>
                    <a:pt x="124531" y="73709"/>
                    <a:pt x="124721" y="73363"/>
                    <a:pt x="125015" y="73208"/>
                  </a:cubicBezTo>
                  <a:cubicBezTo>
                    <a:pt x="126743" y="72292"/>
                    <a:pt x="127210" y="70961"/>
                    <a:pt x="126743" y="69043"/>
                  </a:cubicBezTo>
                  <a:cubicBezTo>
                    <a:pt x="126294" y="67159"/>
                    <a:pt x="125292" y="65725"/>
                    <a:pt x="123892" y="64533"/>
                  </a:cubicBezTo>
                  <a:cubicBezTo>
                    <a:pt x="122596" y="63409"/>
                    <a:pt x="122285" y="62459"/>
                    <a:pt x="123546" y="61059"/>
                  </a:cubicBezTo>
                  <a:cubicBezTo>
                    <a:pt x="123952" y="60621"/>
                    <a:pt x="124332" y="60388"/>
                    <a:pt x="124705" y="60388"/>
                  </a:cubicBezTo>
                  <a:cubicBezTo>
                    <a:pt x="124936" y="60388"/>
                    <a:pt x="125164" y="60477"/>
                    <a:pt x="125395" y="60661"/>
                  </a:cubicBezTo>
                  <a:cubicBezTo>
                    <a:pt x="126000" y="61145"/>
                    <a:pt x="125810" y="61750"/>
                    <a:pt x="125119" y="62234"/>
                  </a:cubicBezTo>
                  <a:cubicBezTo>
                    <a:pt x="124618" y="62580"/>
                    <a:pt x="124445" y="63219"/>
                    <a:pt x="125050" y="63651"/>
                  </a:cubicBezTo>
                  <a:cubicBezTo>
                    <a:pt x="125442" y="63952"/>
                    <a:pt x="125858" y="64171"/>
                    <a:pt x="126268" y="64171"/>
                  </a:cubicBezTo>
                  <a:cubicBezTo>
                    <a:pt x="126635" y="64171"/>
                    <a:pt x="126996" y="63996"/>
                    <a:pt x="127331" y="63547"/>
                  </a:cubicBezTo>
                  <a:cubicBezTo>
                    <a:pt x="127694" y="63046"/>
                    <a:pt x="128247" y="62407"/>
                    <a:pt x="127469" y="61940"/>
                  </a:cubicBezTo>
                  <a:cubicBezTo>
                    <a:pt x="126398" y="61318"/>
                    <a:pt x="127037" y="61042"/>
                    <a:pt x="127590" y="60696"/>
                  </a:cubicBezTo>
                  <a:cubicBezTo>
                    <a:pt x="130061" y="59210"/>
                    <a:pt x="133449" y="59106"/>
                    <a:pt x="134693" y="55788"/>
                  </a:cubicBezTo>
                  <a:cubicBezTo>
                    <a:pt x="135298" y="54146"/>
                    <a:pt x="136093" y="52591"/>
                    <a:pt x="135851" y="50725"/>
                  </a:cubicBezTo>
                  <a:cubicBezTo>
                    <a:pt x="135522" y="48288"/>
                    <a:pt x="133932" y="46629"/>
                    <a:pt x="132498" y="44918"/>
                  </a:cubicBezTo>
                  <a:cubicBezTo>
                    <a:pt x="131772" y="44054"/>
                    <a:pt x="131859" y="43622"/>
                    <a:pt x="132775" y="43173"/>
                  </a:cubicBezTo>
                  <a:cubicBezTo>
                    <a:pt x="133120" y="43017"/>
                    <a:pt x="133397" y="42793"/>
                    <a:pt x="133362" y="42378"/>
                  </a:cubicBezTo>
                  <a:cubicBezTo>
                    <a:pt x="133345" y="41980"/>
                    <a:pt x="133051" y="41635"/>
                    <a:pt x="132671" y="41548"/>
                  </a:cubicBezTo>
                  <a:cubicBezTo>
                    <a:pt x="132227" y="41462"/>
                    <a:pt x="131713" y="41297"/>
                    <a:pt x="131292" y="41297"/>
                  </a:cubicBezTo>
                  <a:cubicBezTo>
                    <a:pt x="131122" y="41297"/>
                    <a:pt x="130968" y="41323"/>
                    <a:pt x="130839" y="41393"/>
                  </a:cubicBezTo>
                  <a:cubicBezTo>
                    <a:pt x="130667" y="41486"/>
                    <a:pt x="130517" y="41524"/>
                    <a:pt x="130385" y="41524"/>
                  </a:cubicBezTo>
                  <a:cubicBezTo>
                    <a:pt x="129751" y="41524"/>
                    <a:pt x="129496" y="40648"/>
                    <a:pt x="128935" y="40648"/>
                  </a:cubicBezTo>
                  <a:cubicBezTo>
                    <a:pt x="128871" y="40648"/>
                    <a:pt x="128804" y="40659"/>
                    <a:pt x="128731" y="40684"/>
                  </a:cubicBezTo>
                  <a:cubicBezTo>
                    <a:pt x="129025" y="40425"/>
                    <a:pt x="129336" y="40166"/>
                    <a:pt x="129612" y="39889"/>
                  </a:cubicBezTo>
                  <a:cubicBezTo>
                    <a:pt x="129699" y="39786"/>
                    <a:pt x="129768" y="39647"/>
                    <a:pt x="129802" y="39509"/>
                  </a:cubicBezTo>
                  <a:cubicBezTo>
                    <a:pt x="129896" y="39229"/>
                    <a:pt x="130059" y="38963"/>
                    <a:pt x="130355" y="38963"/>
                  </a:cubicBezTo>
                  <a:cubicBezTo>
                    <a:pt x="130388" y="38963"/>
                    <a:pt x="130423" y="38966"/>
                    <a:pt x="130459" y="38973"/>
                  </a:cubicBezTo>
                  <a:cubicBezTo>
                    <a:pt x="130822" y="39025"/>
                    <a:pt x="130718" y="39405"/>
                    <a:pt x="130753" y="39665"/>
                  </a:cubicBezTo>
                  <a:cubicBezTo>
                    <a:pt x="130885" y="40368"/>
                    <a:pt x="131150" y="40680"/>
                    <a:pt x="131522" y="40680"/>
                  </a:cubicBezTo>
                  <a:cubicBezTo>
                    <a:pt x="131781" y="40680"/>
                    <a:pt x="132092" y="40529"/>
                    <a:pt x="132446" y="40252"/>
                  </a:cubicBezTo>
                  <a:cubicBezTo>
                    <a:pt x="132816" y="39963"/>
                    <a:pt x="133198" y="39825"/>
                    <a:pt x="133552" y="39825"/>
                  </a:cubicBezTo>
                  <a:cubicBezTo>
                    <a:pt x="134190" y="39825"/>
                    <a:pt x="134735" y="40276"/>
                    <a:pt x="134935" y="41099"/>
                  </a:cubicBezTo>
                  <a:cubicBezTo>
                    <a:pt x="135004" y="41410"/>
                    <a:pt x="135246" y="41911"/>
                    <a:pt x="135436" y="41928"/>
                  </a:cubicBezTo>
                  <a:cubicBezTo>
                    <a:pt x="136836" y="42067"/>
                    <a:pt x="137130" y="43259"/>
                    <a:pt x="137441" y="44192"/>
                  </a:cubicBezTo>
                  <a:cubicBezTo>
                    <a:pt x="137757" y="45176"/>
                    <a:pt x="138205" y="45491"/>
                    <a:pt x="138710" y="45491"/>
                  </a:cubicBezTo>
                  <a:cubicBezTo>
                    <a:pt x="139226" y="45491"/>
                    <a:pt x="139803" y="45163"/>
                    <a:pt x="140361" y="44884"/>
                  </a:cubicBezTo>
                  <a:cubicBezTo>
                    <a:pt x="141813" y="44175"/>
                    <a:pt x="140586" y="43363"/>
                    <a:pt x="140327" y="42654"/>
                  </a:cubicBezTo>
                  <a:cubicBezTo>
                    <a:pt x="140188" y="42188"/>
                    <a:pt x="139739" y="41773"/>
                    <a:pt x="139324" y="41479"/>
                  </a:cubicBezTo>
                  <a:cubicBezTo>
                    <a:pt x="137717" y="40356"/>
                    <a:pt x="137648" y="38921"/>
                    <a:pt x="138305" y="37245"/>
                  </a:cubicBezTo>
                  <a:cubicBezTo>
                    <a:pt x="138533" y="36644"/>
                    <a:pt x="138753" y="36160"/>
                    <a:pt x="139216" y="36160"/>
                  </a:cubicBezTo>
                  <a:cubicBezTo>
                    <a:pt x="139418" y="36160"/>
                    <a:pt x="139666" y="36252"/>
                    <a:pt x="139981" y="36468"/>
                  </a:cubicBezTo>
                  <a:cubicBezTo>
                    <a:pt x="140121" y="36569"/>
                    <a:pt x="140268" y="36617"/>
                    <a:pt x="140413" y="36617"/>
                  </a:cubicBezTo>
                  <a:cubicBezTo>
                    <a:pt x="140661" y="36617"/>
                    <a:pt x="140902" y="36477"/>
                    <a:pt x="141087" y="36226"/>
                  </a:cubicBezTo>
                  <a:cubicBezTo>
                    <a:pt x="142573" y="34255"/>
                    <a:pt x="142850" y="29797"/>
                    <a:pt x="141640" y="27706"/>
                  </a:cubicBezTo>
                  <a:cubicBezTo>
                    <a:pt x="141485" y="27447"/>
                    <a:pt x="141104" y="27187"/>
                    <a:pt x="141398" y="26807"/>
                  </a:cubicBezTo>
                  <a:lnTo>
                    <a:pt x="141398" y="26807"/>
                  </a:lnTo>
                  <a:cubicBezTo>
                    <a:pt x="141623" y="26997"/>
                    <a:pt x="141917" y="27153"/>
                    <a:pt x="142072" y="27395"/>
                  </a:cubicBezTo>
                  <a:cubicBezTo>
                    <a:pt x="142988" y="28812"/>
                    <a:pt x="143869" y="30229"/>
                    <a:pt x="144733" y="31663"/>
                  </a:cubicBezTo>
                  <a:cubicBezTo>
                    <a:pt x="144984" y="32062"/>
                    <a:pt x="145261" y="32460"/>
                    <a:pt x="145713" y="32460"/>
                  </a:cubicBezTo>
                  <a:cubicBezTo>
                    <a:pt x="145790" y="32460"/>
                    <a:pt x="145872" y="32449"/>
                    <a:pt x="145960" y="32424"/>
                  </a:cubicBezTo>
                  <a:cubicBezTo>
                    <a:pt x="146323" y="32320"/>
                    <a:pt x="146825" y="32043"/>
                    <a:pt x="146928" y="31750"/>
                  </a:cubicBezTo>
                  <a:cubicBezTo>
                    <a:pt x="147118" y="31197"/>
                    <a:pt x="146496" y="30972"/>
                    <a:pt x="146151" y="30644"/>
                  </a:cubicBezTo>
                  <a:cubicBezTo>
                    <a:pt x="145805" y="30298"/>
                    <a:pt x="144889" y="29935"/>
                    <a:pt x="145511" y="29348"/>
                  </a:cubicBezTo>
                  <a:cubicBezTo>
                    <a:pt x="146220" y="28674"/>
                    <a:pt x="145701" y="28363"/>
                    <a:pt x="145373" y="27982"/>
                  </a:cubicBezTo>
                  <a:cubicBezTo>
                    <a:pt x="144924" y="27464"/>
                    <a:pt x="144353" y="27049"/>
                    <a:pt x="143904" y="26513"/>
                  </a:cubicBezTo>
                  <a:cubicBezTo>
                    <a:pt x="142452" y="24803"/>
                    <a:pt x="140309" y="24008"/>
                    <a:pt x="138927" y="23455"/>
                  </a:cubicBezTo>
                  <a:cubicBezTo>
                    <a:pt x="137233" y="22781"/>
                    <a:pt x="135350" y="23368"/>
                    <a:pt x="133794" y="22349"/>
                  </a:cubicBezTo>
                  <a:cubicBezTo>
                    <a:pt x="133621" y="22228"/>
                    <a:pt x="133120" y="22141"/>
                    <a:pt x="133379" y="21934"/>
                  </a:cubicBezTo>
                  <a:cubicBezTo>
                    <a:pt x="134416" y="21156"/>
                    <a:pt x="134192" y="19843"/>
                    <a:pt x="134814" y="18910"/>
                  </a:cubicBezTo>
                  <a:cubicBezTo>
                    <a:pt x="135183" y="18357"/>
                    <a:pt x="137525" y="17996"/>
                    <a:pt x="139389" y="17996"/>
                  </a:cubicBezTo>
                  <a:cubicBezTo>
                    <a:pt x="140321" y="17996"/>
                    <a:pt x="141133" y="18086"/>
                    <a:pt x="141519" y="18287"/>
                  </a:cubicBezTo>
                  <a:cubicBezTo>
                    <a:pt x="141913" y="18491"/>
                    <a:pt x="142318" y="18567"/>
                    <a:pt x="142722" y="18567"/>
                  </a:cubicBezTo>
                  <a:cubicBezTo>
                    <a:pt x="143310" y="18567"/>
                    <a:pt x="143896" y="18407"/>
                    <a:pt x="144440" y="18253"/>
                  </a:cubicBezTo>
                  <a:cubicBezTo>
                    <a:pt x="145183" y="18028"/>
                    <a:pt x="144301" y="17320"/>
                    <a:pt x="144440" y="16905"/>
                  </a:cubicBezTo>
                  <a:cubicBezTo>
                    <a:pt x="144595" y="16473"/>
                    <a:pt x="144232" y="15764"/>
                    <a:pt x="144803" y="15626"/>
                  </a:cubicBezTo>
                  <a:cubicBezTo>
                    <a:pt x="144894" y="15602"/>
                    <a:pt x="144986" y="15590"/>
                    <a:pt x="145078" y="15590"/>
                  </a:cubicBezTo>
                  <a:cubicBezTo>
                    <a:pt x="145503" y="15590"/>
                    <a:pt x="145922" y="15838"/>
                    <a:pt x="146306" y="16179"/>
                  </a:cubicBezTo>
                  <a:cubicBezTo>
                    <a:pt x="146709" y="16532"/>
                    <a:pt x="147171" y="16997"/>
                    <a:pt x="147617" y="16997"/>
                  </a:cubicBezTo>
                  <a:cubicBezTo>
                    <a:pt x="147935" y="16997"/>
                    <a:pt x="148244" y="16760"/>
                    <a:pt x="148518" y="16075"/>
                  </a:cubicBezTo>
                  <a:cubicBezTo>
                    <a:pt x="148584" y="15900"/>
                    <a:pt x="148692" y="15801"/>
                    <a:pt x="148828" y="15801"/>
                  </a:cubicBezTo>
                  <a:cubicBezTo>
                    <a:pt x="148906" y="15801"/>
                    <a:pt x="148994" y="15833"/>
                    <a:pt x="149088" y="15903"/>
                  </a:cubicBezTo>
                  <a:cubicBezTo>
                    <a:pt x="149348" y="16110"/>
                    <a:pt x="149348" y="16335"/>
                    <a:pt x="149192" y="16646"/>
                  </a:cubicBezTo>
                  <a:cubicBezTo>
                    <a:pt x="148743" y="17596"/>
                    <a:pt x="147965" y="18547"/>
                    <a:pt x="147965" y="19497"/>
                  </a:cubicBezTo>
                  <a:cubicBezTo>
                    <a:pt x="147931" y="21122"/>
                    <a:pt x="148708" y="22677"/>
                    <a:pt x="150022" y="23627"/>
                  </a:cubicBezTo>
                  <a:cubicBezTo>
                    <a:pt x="151231" y="24561"/>
                    <a:pt x="152631" y="25269"/>
                    <a:pt x="153582" y="26513"/>
                  </a:cubicBezTo>
                  <a:cubicBezTo>
                    <a:pt x="153835" y="26852"/>
                    <a:pt x="154112" y="27339"/>
                    <a:pt x="154580" y="27339"/>
                  </a:cubicBezTo>
                  <a:cubicBezTo>
                    <a:pt x="154686" y="27339"/>
                    <a:pt x="154802" y="27314"/>
                    <a:pt x="154930" y="27257"/>
                  </a:cubicBezTo>
                  <a:cubicBezTo>
                    <a:pt x="155621" y="26928"/>
                    <a:pt x="155673" y="26271"/>
                    <a:pt x="155604" y="25615"/>
                  </a:cubicBezTo>
                  <a:cubicBezTo>
                    <a:pt x="155448" y="24025"/>
                    <a:pt x="155863" y="22435"/>
                    <a:pt x="154739" y="20845"/>
                  </a:cubicBezTo>
                  <a:cubicBezTo>
                    <a:pt x="154065" y="19877"/>
                    <a:pt x="153772" y="18823"/>
                    <a:pt x="152406" y="18737"/>
                  </a:cubicBezTo>
                  <a:cubicBezTo>
                    <a:pt x="152044" y="18720"/>
                    <a:pt x="151940" y="18478"/>
                    <a:pt x="151888" y="18201"/>
                  </a:cubicBezTo>
                  <a:cubicBezTo>
                    <a:pt x="151820" y="17931"/>
                    <a:pt x="151918" y="17578"/>
                    <a:pt x="152229" y="17578"/>
                  </a:cubicBezTo>
                  <a:cubicBezTo>
                    <a:pt x="152236" y="17578"/>
                    <a:pt x="152243" y="17579"/>
                    <a:pt x="152251" y="17579"/>
                  </a:cubicBezTo>
                  <a:cubicBezTo>
                    <a:pt x="152284" y="17581"/>
                    <a:pt x="152317" y="17582"/>
                    <a:pt x="152350" y="17582"/>
                  </a:cubicBezTo>
                  <a:cubicBezTo>
                    <a:pt x="153000" y="17582"/>
                    <a:pt x="153628" y="17254"/>
                    <a:pt x="154277" y="17254"/>
                  </a:cubicBezTo>
                  <a:cubicBezTo>
                    <a:pt x="154558" y="17254"/>
                    <a:pt x="154844" y="17316"/>
                    <a:pt x="155137" y="17493"/>
                  </a:cubicBezTo>
                  <a:cubicBezTo>
                    <a:pt x="155393" y="17649"/>
                    <a:pt x="155627" y="17726"/>
                    <a:pt x="155836" y="17726"/>
                  </a:cubicBezTo>
                  <a:cubicBezTo>
                    <a:pt x="156249" y="17726"/>
                    <a:pt x="156566" y="17427"/>
                    <a:pt x="156761" y="16853"/>
                  </a:cubicBezTo>
                  <a:cubicBezTo>
                    <a:pt x="157072" y="15920"/>
                    <a:pt x="157954" y="15505"/>
                    <a:pt x="158662" y="15039"/>
                  </a:cubicBezTo>
                  <a:cubicBezTo>
                    <a:pt x="158771" y="14969"/>
                    <a:pt x="158912" y="14953"/>
                    <a:pt x="159064" y="14953"/>
                  </a:cubicBezTo>
                  <a:cubicBezTo>
                    <a:pt x="159192" y="14953"/>
                    <a:pt x="159327" y="14964"/>
                    <a:pt x="159458" y="14964"/>
                  </a:cubicBezTo>
                  <a:cubicBezTo>
                    <a:pt x="159792" y="14964"/>
                    <a:pt x="160100" y="14892"/>
                    <a:pt x="160183" y="14382"/>
                  </a:cubicBezTo>
                  <a:cubicBezTo>
                    <a:pt x="160304" y="13501"/>
                    <a:pt x="159475" y="13310"/>
                    <a:pt x="158887" y="12965"/>
                  </a:cubicBezTo>
                  <a:cubicBezTo>
                    <a:pt x="158662" y="12827"/>
                    <a:pt x="158334" y="12550"/>
                    <a:pt x="158351" y="12395"/>
                  </a:cubicBezTo>
                  <a:cubicBezTo>
                    <a:pt x="158404" y="12154"/>
                    <a:pt x="158582" y="12097"/>
                    <a:pt x="158776" y="12097"/>
                  </a:cubicBezTo>
                  <a:cubicBezTo>
                    <a:pt x="158903" y="12097"/>
                    <a:pt x="159037" y="12122"/>
                    <a:pt x="159146" y="12135"/>
                  </a:cubicBezTo>
                  <a:cubicBezTo>
                    <a:pt x="160460" y="12308"/>
                    <a:pt x="161652" y="12999"/>
                    <a:pt x="163017" y="12999"/>
                  </a:cubicBezTo>
                  <a:cubicBezTo>
                    <a:pt x="163570" y="12999"/>
                    <a:pt x="163795" y="12913"/>
                    <a:pt x="164002" y="12274"/>
                  </a:cubicBezTo>
                  <a:cubicBezTo>
                    <a:pt x="164745" y="10182"/>
                    <a:pt x="163311" y="10010"/>
                    <a:pt x="161998" y="9923"/>
                  </a:cubicBezTo>
                  <a:cubicBezTo>
                    <a:pt x="160218" y="9820"/>
                    <a:pt x="158438" y="9543"/>
                    <a:pt x="156710" y="9076"/>
                  </a:cubicBezTo>
                  <a:cubicBezTo>
                    <a:pt x="153313" y="8169"/>
                    <a:pt x="149984" y="6872"/>
                    <a:pt x="146431" y="6872"/>
                  </a:cubicBezTo>
                  <a:cubicBezTo>
                    <a:pt x="145249" y="6872"/>
                    <a:pt x="144041" y="7016"/>
                    <a:pt x="142798" y="7366"/>
                  </a:cubicBezTo>
                  <a:cubicBezTo>
                    <a:pt x="142441" y="7468"/>
                    <a:pt x="142044" y="7507"/>
                    <a:pt x="141624" y="7507"/>
                  </a:cubicBezTo>
                  <a:cubicBezTo>
                    <a:pt x="140475" y="7507"/>
                    <a:pt x="139148" y="7211"/>
                    <a:pt x="137959" y="7072"/>
                  </a:cubicBezTo>
                  <a:cubicBezTo>
                    <a:pt x="135760" y="6810"/>
                    <a:pt x="133765" y="5577"/>
                    <a:pt x="131513" y="5577"/>
                  </a:cubicBezTo>
                  <a:cubicBezTo>
                    <a:pt x="131235" y="5577"/>
                    <a:pt x="130953" y="5596"/>
                    <a:pt x="130666" y="5637"/>
                  </a:cubicBezTo>
                  <a:cubicBezTo>
                    <a:pt x="130197" y="5701"/>
                    <a:pt x="129713" y="5752"/>
                    <a:pt x="129231" y="5752"/>
                  </a:cubicBezTo>
                  <a:cubicBezTo>
                    <a:pt x="128525" y="5752"/>
                    <a:pt x="127823" y="5641"/>
                    <a:pt x="127175" y="5292"/>
                  </a:cubicBezTo>
                  <a:cubicBezTo>
                    <a:pt x="124583" y="3857"/>
                    <a:pt x="121352" y="4808"/>
                    <a:pt x="118811" y="3097"/>
                  </a:cubicBezTo>
                  <a:cubicBezTo>
                    <a:pt x="118623" y="2965"/>
                    <a:pt x="118385" y="2894"/>
                    <a:pt x="118144" y="2894"/>
                  </a:cubicBezTo>
                  <a:cubicBezTo>
                    <a:pt x="117786" y="2894"/>
                    <a:pt x="117421" y="3050"/>
                    <a:pt x="117204" y="3391"/>
                  </a:cubicBezTo>
                  <a:cubicBezTo>
                    <a:pt x="116737" y="4117"/>
                    <a:pt x="117601" y="4134"/>
                    <a:pt x="117930" y="4462"/>
                  </a:cubicBezTo>
                  <a:cubicBezTo>
                    <a:pt x="118103" y="4670"/>
                    <a:pt x="118154" y="4946"/>
                    <a:pt x="118068" y="5188"/>
                  </a:cubicBezTo>
                  <a:cubicBezTo>
                    <a:pt x="117958" y="5398"/>
                    <a:pt x="116241" y="5510"/>
                    <a:pt x="114740" y="5510"/>
                  </a:cubicBezTo>
                  <a:cubicBezTo>
                    <a:pt x="113645" y="5510"/>
                    <a:pt x="112664" y="5450"/>
                    <a:pt x="112503" y="5326"/>
                  </a:cubicBezTo>
                  <a:cubicBezTo>
                    <a:pt x="111242" y="4410"/>
                    <a:pt x="109825" y="3719"/>
                    <a:pt x="108321" y="3287"/>
                  </a:cubicBezTo>
                  <a:cubicBezTo>
                    <a:pt x="108108" y="3224"/>
                    <a:pt x="107902" y="3198"/>
                    <a:pt x="107703" y="3198"/>
                  </a:cubicBezTo>
                  <a:cubicBezTo>
                    <a:pt x="106742" y="3198"/>
                    <a:pt x="105934" y="3807"/>
                    <a:pt x="105084" y="3807"/>
                  </a:cubicBezTo>
                  <a:cubicBezTo>
                    <a:pt x="105000" y="3807"/>
                    <a:pt x="104915" y="3801"/>
                    <a:pt x="104830" y="3788"/>
                  </a:cubicBezTo>
                  <a:cubicBezTo>
                    <a:pt x="102083" y="3391"/>
                    <a:pt x="99266" y="3909"/>
                    <a:pt x="96760" y="1559"/>
                  </a:cubicBezTo>
                  <a:cubicBezTo>
                    <a:pt x="95295" y="185"/>
                    <a:pt x="93272" y="50"/>
                    <a:pt x="91223" y="50"/>
                  </a:cubicBezTo>
                  <a:cubicBezTo>
                    <a:pt x="90718" y="50"/>
                    <a:pt x="90212" y="58"/>
                    <a:pt x="89713" y="58"/>
                  </a:cubicBezTo>
                  <a:cubicBezTo>
                    <a:pt x="89152" y="58"/>
                    <a:pt x="88600" y="48"/>
                    <a:pt x="88067" y="4"/>
                  </a:cubicBezTo>
                  <a:cubicBezTo>
                    <a:pt x="88037" y="2"/>
                    <a:pt x="88007" y="1"/>
                    <a:pt x="8797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5423;p127">
              <a:extLst>
                <a:ext uri="{FF2B5EF4-FFF2-40B4-BE49-F238E27FC236}">
                  <a16:creationId xmlns:a16="http://schemas.microsoft.com/office/drawing/2014/main" id="{1C08C284-5236-29E6-E0E3-62264277E629}"/>
                </a:ext>
              </a:extLst>
            </p:cNvPr>
            <p:cNvSpPr/>
            <p:nvPr/>
          </p:nvSpPr>
          <p:spPr>
            <a:xfrm>
              <a:off x="5913800" y="3523050"/>
              <a:ext cx="1109075" cy="813875"/>
            </a:xfrm>
            <a:custGeom>
              <a:avLst/>
              <a:gdLst/>
              <a:ahLst/>
              <a:cxnLst/>
              <a:rect l="l" t="t" r="r" b="b"/>
              <a:pathLst>
                <a:path w="44363" h="32555" extrusionOk="0">
                  <a:moveTo>
                    <a:pt x="28245" y="1"/>
                  </a:moveTo>
                  <a:cubicBezTo>
                    <a:pt x="27747" y="1"/>
                    <a:pt x="27602" y="373"/>
                    <a:pt x="27634" y="804"/>
                  </a:cubicBezTo>
                  <a:cubicBezTo>
                    <a:pt x="27737" y="2117"/>
                    <a:pt x="27979" y="3482"/>
                    <a:pt x="27996" y="4778"/>
                  </a:cubicBezTo>
                  <a:cubicBezTo>
                    <a:pt x="28014" y="5660"/>
                    <a:pt x="28567" y="7094"/>
                    <a:pt x="27634" y="7267"/>
                  </a:cubicBezTo>
                  <a:cubicBezTo>
                    <a:pt x="27521" y="7286"/>
                    <a:pt x="27406" y="7295"/>
                    <a:pt x="27290" y="7295"/>
                  </a:cubicBezTo>
                  <a:cubicBezTo>
                    <a:pt x="25431" y="7295"/>
                    <a:pt x="23230" y="4918"/>
                    <a:pt x="23555" y="3275"/>
                  </a:cubicBezTo>
                  <a:cubicBezTo>
                    <a:pt x="23754" y="2264"/>
                    <a:pt x="23333" y="1317"/>
                    <a:pt x="22034" y="1317"/>
                  </a:cubicBezTo>
                  <a:cubicBezTo>
                    <a:pt x="21978" y="1317"/>
                    <a:pt x="21920" y="1318"/>
                    <a:pt x="21862" y="1322"/>
                  </a:cubicBezTo>
                  <a:cubicBezTo>
                    <a:pt x="21814" y="1325"/>
                    <a:pt x="21765" y="1327"/>
                    <a:pt x="21716" y="1327"/>
                  </a:cubicBezTo>
                  <a:cubicBezTo>
                    <a:pt x="20777" y="1327"/>
                    <a:pt x="19668" y="752"/>
                    <a:pt x="18692" y="752"/>
                  </a:cubicBezTo>
                  <a:cubicBezTo>
                    <a:pt x="18107" y="752"/>
                    <a:pt x="17570" y="958"/>
                    <a:pt x="17144" y="1616"/>
                  </a:cubicBezTo>
                  <a:cubicBezTo>
                    <a:pt x="16642" y="2376"/>
                    <a:pt x="15295" y="2826"/>
                    <a:pt x="15191" y="4035"/>
                  </a:cubicBezTo>
                  <a:cubicBezTo>
                    <a:pt x="15162" y="4430"/>
                    <a:pt x="15144" y="4616"/>
                    <a:pt x="15002" y="4616"/>
                  </a:cubicBezTo>
                  <a:cubicBezTo>
                    <a:pt x="14889" y="4616"/>
                    <a:pt x="14698" y="4499"/>
                    <a:pt x="14361" y="4277"/>
                  </a:cubicBezTo>
                  <a:cubicBezTo>
                    <a:pt x="13724" y="3844"/>
                    <a:pt x="13113" y="3612"/>
                    <a:pt x="12606" y="3612"/>
                  </a:cubicBezTo>
                  <a:cubicBezTo>
                    <a:pt x="12042" y="3612"/>
                    <a:pt x="11607" y="3900"/>
                    <a:pt x="11406" y="4519"/>
                  </a:cubicBezTo>
                  <a:cubicBezTo>
                    <a:pt x="10784" y="6334"/>
                    <a:pt x="8710" y="7215"/>
                    <a:pt x="8624" y="9392"/>
                  </a:cubicBezTo>
                  <a:cubicBezTo>
                    <a:pt x="8607" y="10153"/>
                    <a:pt x="7933" y="10619"/>
                    <a:pt x="7086" y="10879"/>
                  </a:cubicBezTo>
                  <a:cubicBezTo>
                    <a:pt x="5669" y="11311"/>
                    <a:pt x="4355" y="11864"/>
                    <a:pt x="3007" y="12382"/>
                  </a:cubicBezTo>
                  <a:cubicBezTo>
                    <a:pt x="1003" y="13160"/>
                    <a:pt x="0" y="16910"/>
                    <a:pt x="1538" y="19018"/>
                  </a:cubicBezTo>
                  <a:cubicBezTo>
                    <a:pt x="2835" y="20798"/>
                    <a:pt x="3128" y="22595"/>
                    <a:pt x="3992" y="24375"/>
                  </a:cubicBezTo>
                  <a:cubicBezTo>
                    <a:pt x="4494" y="25360"/>
                    <a:pt x="4424" y="26276"/>
                    <a:pt x="3750" y="26950"/>
                  </a:cubicBezTo>
                  <a:cubicBezTo>
                    <a:pt x="3353" y="27348"/>
                    <a:pt x="3509" y="27797"/>
                    <a:pt x="4148" y="28298"/>
                  </a:cubicBezTo>
                  <a:cubicBezTo>
                    <a:pt x="5020" y="28962"/>
                    <a:pt x="5824" y="29302"/>
                    <a:pt x="6549" y="29302"/>
                  </a:cubicBezTo>
                  <a:cubicBezTo>
                    <a:pt x="7089" y="29302"/>
                    <a:pt x="7586" y="29114"/>
                    <a:pt x="8036" y="28730"/>
                  </a:cubicBezTo>
                  <a:cubicBezTo>
                    <a:pt x="8740" y="28095"/>
                    <a:pt x="9643" y="27747"/>
                    <a:pt x="10576" y="27747"/>
                  </a:cubicBezTo>
                  <a:cubicBezTo>
                    <a:pt x="10811" y="27747"/>
                    <a:pt x="11049" y="27769"/>
                    <a:pt x="11285" y="27814"/>
                  </a:cubicBezTo>
                  <a:cubicBezTo>
                    <a:pt x="11420" y="27836"/>
                    <a:pt x="11551" y="27846"/>
                    <a:pt x="11676" y="27846"/>
                  </a:cubicBezTo>
                  <a:cubicBezTo>
                    <a:pt x="12065" y="27846"/>
                    <a:pt x="12402" y="27743"/>
                    <a:pt x="12650" y="27521"/>
                  </a:cubicBezTo>
                  <a:cubicBezTo>
                    <a:pt x="14551" y="25793"/>
                    <a:pt x="17368" y="25343"/>
                    <a:pt x="20047" y="24790"/>
                  </a:cubicBezTo>
                  <a:cubicBezTo>
                    <a:pt x="20247" y="24746"/>
                    <a:pt x="20464" y="24721"/>
                    <a:pt x="20691" y="24721"/>
                  </a:cubicBezTo>
                  <a:cubicBezTo>
                    <a:pt x="21623" y="24721"/>
                    <a:pt x="22712" y="25150"/>
                    <a:pt x="23365" y="26484"/>
                  </a:cubicBezTo>
                  <a:cubicBezTo>
                    <a:pt x="23667" y="27105"/>
                    <a:pt x="23855" y="28198"/>
                    <a:pt x="25083" y="28198"/>
                  </a:cubicBezTo>
                  <a:cubicBezTo>
                    <a:pt x="25120" y="28198"/>
                    <a:pt x="25158" y="28197"/>
                    <a:pt x="25197" y="28195"/>
                  </a:cubicBezTo>
                  <a:cubicBezTo>
                    <a:pt x="25345" y="28183"/>
                    <a:pt x="25455" y="28022"/>
                    <a:pt x="25593" y="28022"/>
                  </a:cubicBezTo>
                  <a:cubicBezTo>
                    <a:pt x="25664" y="28022"/>
                    <a:pt x="25742" y="28065"/>
                    <a:pt x="25836" y="28195"/>
                  </a:cubicBezTo>
                  <a:cubicBezTo>
                    <a:pt x="25923" y="28298"/>
                    <a:pt x="25767" y="28592"/>
                    <a:pt x="25612" y="28713"/>
                  </a:cubicBezTo>
                  <a:cubicBezTo>
                    <a:pt x="25318" y="28938"/>
                    <a:pt x="24903" y="29128"/>
                    <a:pt x="25283" y="29646"/>
                  </a:cubicBezTo>
                  <a:cubicBezTo>
                    <a:pt x="25508" y="29871"/>
                    <a:pt x="25802" y="30026"/>
                    <a:pt x="26113" y="30078"/>
                  </a:cubicBezTo>
                  <a:cubicBezTo>
                    <a:pt x="26172" y="30086"/>
                    <a:pt x="26229" y="30090"/>
                    <a:pt x="26283" y="30090"/>
                  </a:cubicBezTo>
                  <a:cubicBezTo>
                    <a:pt x="26710" y="30090"/>
                    <a:pt x="27006" y="29856"/>
                    <a:pt x="27098" y="29473"/>
                  </a:cubicBezTo>
                  <a:cubicBezTo>
                    <a:pt x="27115" y="29335"/>
                    <a:pt x="27098" y="29197"/>
                    <a:pt x="27029" y="29076"/>
                  </a:cubicBezTo>
                  <a:cubicBezTo>
                    <a:pt x="26976" y="28903"/>
                    <a:pt x="26992" y="28848"/>
                    <a:pt x="27041" y="28848"/>
                  </a:cubicBezTo>
                  <a:cubicBezTo>
                    <a:pt x="27105" y="28848"/>
                    <a:pt x="27225" y="28941"/>
                    <a:pt x="27322" y="28990"/>
                  </a:cubicBezTo>
                  <a:cubicBezTo>
                    <a:pt x="27824" y="29266"/>
                    <a:pt x="28463" y="29473"/>
                    <a:pt x="28169" y="30113"/>
                  </a:cubicBezTo>
                  <a:cubicBezTo>
                    <a:pt x="27945" y="30597"/>
                    <a:pt x="28117" y="31029"/>
                    <a:pt x="28809" y="31461"/>
                  </a:cubicBezTo>
                  <a:cubicBezTo>
                    <a:pt x="30199" y="32318"/>
                    <a:pt x="31628" y="32554"/>
                    <a:pt x="32898" y="32554"/>
                  </a:cubicBezTo>
                  <a:cubicBezTo>
                    <a:pt x="33522" y="32554"/>
                    <a:pt x="34108" y="32497"/>
                    <a:pt x="34633" y="32429"/>
                  </a:cubicBezTo>
                  <a:cubicBezTo>
                    <a:pt x="36672" y="32135"/>
                    <a:pt x="39299" y="31824"/>
                    <a:pt x="39299" y="29145"/>
                  </a:cubicBezTo>
                  <a:cubicBezTo>
                    <a:pt x="39299" y="28938"/>
                    <a:pt x="39541" y="28799"/>
                    <a:pt x="39592" y="28575"/>
                  </a:cubicBezTo>
                  <a:cubicBezTo>
                    <a:pt x="40024" y="26968"/>
                    <a:pt x="41804" y="26363"/>
                    <a:pt x="42496" y="24998"/>
                  </a:cubicBezTo>
                  <a:cubicBezTo>
                    <a:pt x="44224" y="21559"/>
                    <a:pt x="44362" y="17722"/>
                    <a:pt x="40232" y="13661"/>
                  </a:cubicBezTo>
                  <a:cubicBezTo>
                    <a:pt x="38953" y="12399"/>
                    <a:pt x="38037" y="10671"/>
                    <a:pt x="36309" y="9859"/>
                  </a:cubicBezTo>
                  <a:cubicBezTo>
                    <a:pt x="34494" y="9012"/>
                    <a:pt x="34080" y="7716"/>
                    <a:pt x="33509" y="6472"/>
                  </a:cubicBezTo>
                  <a:cubicBezTo>
                    <a:pt x="33388" y="5608"/>
                    <a:pt x="33008" y="4761"/>
                    <a:pt x="32213" y="4346"/>
                  </a:cubicBezTo>
                  <a:cubicBezTo>
                    <a:pt x="30658" y="3465"/>
                    <a:pt x="30278" y="2100"/>
                    <a:pt x="29414" y="942"/>
                  </a:cubicBezTo>
                  <a:cubicBezTo>
                    <a:pt x="29120" y="544"/>
                    <a:pt x="28947" y="78"/>
                    <a:pt x="28377" y="9"/>
                  </a:cubicBezTo>
                  <a:cubicBezTo>
                    <a:pt x="28330" y="3"/>
                    <a:pt x="28287" y="1"/>
                    <a:pt x="2824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 name="Google Shape;5424;p127">
              <a:extLst>
                <a:ext uri="{FF2B5EF4-FFF2-40B4-BE49-F238E27FC236}">
                  <a16:creationId xmlns:a16="http://schemas.microsoft.com/office/drawing/2014/main" id="{B2D925EF-D2E6-FFB0-47A8-EC710A038432}"/>
                </a:ext>
              </a:extLst>
            </p:cNvPr>
            <p:cNvSpPr/>
            <p:nvPr/>
          </p:nvSpPr>
          <p:spPr>
            <a:xfrm>
              <a:off x="6442175" y="3238700"/>
              <a:ext cx="571625" cy="311800"/>
            </a:xfrm>
            <a:custGeom>
              <a:avLst/>
              <a:gdLst/>
              <a:ahLst/>
              <a:cxnLst/>
              <a:rect l="l" t="t" r="r" b="b"/>
              <a:pathLst>
                <a:path w="22865" h="12472" extrusionOk="0">
                  <a:moveTo>
                    <a:pt x="3070" y="1"/>
                  </a:moveTo>
                  <a:cubicBezTo>
                    <a:pt x="2939" y="1"/>
                    <a:pt x="2792" y="15"/>
                    <a:pt x="2627" y="46"/>
                  </a:cubicBezTo>
                  <a:cubicBezTo>
                    <a:pt x="1833" y="202"/>
                    <a:pt x="830" y="29"/>
                    <a:pt x="415" y="927"/>
                  </a:cubicBezTo>
                  <a:cubicBezTo>
                    <a:pt x="1" y="1826"/>
                    <a:pt x="934" y="1861"/>
                    <a:pt x="1400" y="2189"/>
                  </a:cubicBezTo>
                  <a:cubicBezTo>
                    <a:pt x="1504" y="2258"/>
                    <a:pt x="1366" y="2569"/>
                    <a:pt x="1435" y="2742"/>
                  </a:cubicBezTo>
                  <a:cubicBezTo>
                    <a:pt x="1757" y="3623"/>
                    <a:pt x="1963" y="4886"/>
                    <a:pt x="3062" y="4886"/>
                  </a:cubicBezTo>
                  <a:cubicBezTo>
                    <a:pt x="3084" y="4886"/>
                    <a:pt x="3106" y="4886"/>
                    <a:pt x="3129" y="4885"/>
                  </a:cubicBezTo>
                  <a:cubicBezTo>
                    <a:pt x="3207" y="4880"/>
                    <a:pt x="3284" y="4878"/>
                    <a:pt x="3360" y="4878"/>
                  </a:cubicBezTo>
                  <a:cubicBezTo>
                    <a:pt x="4698" y="4878"/>
                    <a:pt x="5731" y="5570"/>
                    <a:pt x="6810" y="6077"/>
                  </a:cubicBezTo>
                  <a:cubicBezTo>
                    <a:pt x="7328" y="6319"/>
                    <a:pt x="8019" y="7322"/>
                    <a:pt x="7207" y="8203"/>
                  </a:cubicBezTo>
                  <a:cubicBezTo>
                    <a:pt x="6913" y="8531"/>
                    <a:pt x="6948" y="8911"/>
                    <a:pt x="7121" y="9292"/>
                  </a:cubicBezTo>
                  <a:cubicBezTo>
                    <a:pt x="7274" y="9613"/>
                    <a:pt x="7597" y="9810"/>
                    <a:pt x="7934" y="9810"/>
                  </a:cubicBezTo>
                  <a:cubicBezTo>
                    <a:pt x="8014" y="9810"/>
                    <a:pt x="8095" y="9799"/>
                    <a:pt x="8175" y="9775"/>
                  </a:cubicBezTo>
                  <a:cubicBezTo>
                    <a:pt x="8275" y="9755"/>
                    <a:pt x="8368" y="9745"/>
                    <a:pt x="8457" y="9745"/>
                  </a:cubicBezTo>
                  <a:cubicBezTo>
                    <a:pt x="8811" y="9745"/>
                    <a:pt x="9087" y="9900"/>
                    <a:pt x="9419" y="10121"/>
                  </a:cubicBezTo>
                  <a:cubicBezTo>
                    <a:pt x="10079" y="10569"/>
                    <a:pt x="10930" y="10787"/>
                    <a:pt x="11688" y="10787"/>
                  </a:cubicBezTo>
                  <a:cubicBezTo>
                    <a:pt x="12538" y="10787"/>
                    <a:pt x="13270" y="10513"/>
                    <a:pt x="13480" y="9983"/>
                  </a:cubicBezTo>
                  <a:cubicBezTo>
                    <a:pt x="13648" y="9563"/>
                    <a:pt x="13555" y="9014"/>
                    <a:pt x="14230" y="9014"/>
                  </a:cubicBezTo>
                  <a:cubicBezTo>
                    <a:pt x="14250" y="9014"/>
                    <a:pt x="14271" y="9014"/>
                    <a:pt x="14293" y="9015"/>
                  </a:cubicBezTo>
                  <a:cubicBezTo>
                    <a:pt x="15036" y="9050"/>
                    <a:pt x="15381" y="9516"/>
                    <a:pt x="15450" y="10138"/>
                  </a:cubicBezTo>
                  <a:cubicBezTo>
                    <a:pt x="15640" y="11486"/>
                    <a:pt x="16522" y="11953"/>
                    <a:pt x="17697" y="11988"/>
                  </a:cubicBezTo>
                  <a:cubicBezTo>
                    <a:pt x="18224" y="11988"/>
                    <a:pt x="18870" y="12472"/>
                    <a:pt x="19366" y="12472"/>
                  </a:cubicBezTo>
                  <a:cubicBezTo>
                    <a:pt x="19602" y="12472"/>
                    <a:pt x="19804" y="12362"/>
                    <a:pt x="19944" y="12039"/>
                  </a:cubicBezTo>
                  <a:cubicBezTo>
                    <a:pt x="20289" y="11210"/>
                    <a:pt x="19287" y="10398"/>
                    <a:pt x="18596" y="9758"/>
                  </a:cubicBezTo>
                  <a:cubicBezTo>
                    <a:pt x="18164" y="9361"/>
                    <a:pt x="17420" y="8825"/>
                    <a:pt x="17749" y="8272"/>
                  </a:cubicBezTo>
                  <a:cubicBezTo>
                    <a:pt x="17984" y="7884"/>
                    <a:pt x="18253" y="7197"/>
                    <a:pt x="18937" y="7197"/>
                  </a:cubicBezTo>
                  <a:cubicBezTo>
                    <a:pt x="19107" y="7197"/>
                    <a:pt x="19302" y="7239"/>
                    <a:pt x="19529" y="7339"/>
                  </a:cubicBezTo>
                  <a:cubicBezTo>
                    <a:pt x="19732" y="7429"/>
                    <a:pt x="19935" y="7468"/>
                    <a:pt x="20135" y="7468"/>
                  </a:cubicBezTo>
                  <a:cubicBezTo>
                    <a:pt x="20854" y="7468"/>
                    <a:pt x="21544" y="6970"/>
                    <a:pt x="22138" y="6578"/>
                  </a:cubicBezTo>
                  <a:cubicBezTo>
                    <a:pt x="22795" y="6146"/>
                    <a:pt x="22864" y="5248"/>
                    <a:pt x="22311" y="4643"/>
                  </a:cubicBezTo>
                  <a:cubicBezTo>
                    <a:pt x="22115" y="4425"/>
                    <a:pt x="21948" y="4340"/>
                    <a:pt x="21799" y="4340"/>
                  </a:cubicBezTo>
                  <a:cubicBezTo>
                    <a:pt x="21465" y="4340"/>
                    <a:pt x="21227" y="4774"/>
                    <a:pt x="20963" y="5110"/>
                  </a:cubicBezTo>
                  <a:cubicBezTo>
                    <a:pt x="20756" y="5334"/>
                    <a:pt x="20479" y="5472"/>
                    <a:pt x="20168" y="5507"/>
                  </a:cubicBezTo>
                  <a:cubicBezTo>
                    <a:pt x="20112" y="5512"/>
                    <a:pt x="20051" y="5514"/>
                    <a:pt x="19986" y="5514"/>
                  </a:cubicBezTo>
                  <a:cubicBezTo>
                    <a:pt x="18639" y="5514"/>
                    <a:pt x="15548" y="4518"/>
                    <a:pt x="14344" y="3727"/>
                  </a:cubicBezTo>
                  <a:cubicBezTo>
                    <a:pt x="13999" y="3485"/>
                    <a:pt x="13636" y="3295"/>
                    <a:pt x="13238" y="3139"/>
                  </a:cubicBezTo>
                  <a:cubicBezTo>
                    <a:pt x="11925" y="2690"/>
                    <a:pt x="10473" y="2465"/>
                    <a:pt x="9298" y="1774"/>
                  </a:cubicBezTo>
                  <a:cubicBezTo>
                    <a:pt x="8770" y="1458"/>
                    <a:pt x="8301" y="1322"/>
                    <a:pt x="7877" y="1322"/>
                  </a:cubicBezTo>
                  <a:cubicBezTo>
                    <a:pt x="7093" y="1322"/>
                    <a:pt x="6459" y="1787"/>
                    <a:pt x="5876" y="2448"/>
                  </a:cubicBezTo>
                  <a:cubicBezTo>
                    <a:pt x="5497" y="2886"/>
                    <a:pt x="5240" y="3062"/>
                    <a:pt x="5050" y="3062"/>
                  </a:cubicBezTo>
                  <a:cubicBezTo>
                    <a:pt x="4739" y="3062"/>
                    <a:pt x="4614" y="2586"/>
                    <a:pt x="4442" y="2016"/>
                  </a:cubicBezTo>
                  <a:cubicBezTo>
                    <a:pt x="4193" y="1191"/>
                    <a:pt x="4266" y="1"/>
                    <a:pt x="3070"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5425;p127">
              <a:extLst>
                <a:ext uri="{FF2B5EF4-FFF2-40B4-BE49-F238E27FC236}">
                  <a16:creationId xmlns:a16="http://schemas.microsoft.com/office/drawing/2014/main" id="{80E09312-0D93-1452-F3E9-369D8CBAB994}"/>
                </a:ext>
              </a:extLst>
            </p:cNvPr>
            <p:cNvSpPr/>
            <p:nvPr/>
          </p:nvSpPr>
          <p:spPr>
            <a:xfrm>
              <a:off x="5898675" y="3029225"/>
              <a:ext cx="282150" cy="318450"/>
            </a:xfrm>
            <a:custGeom>
              <a:avLst/>
              <a:gdLst/>
              <a:ahLst/>
              <a:cxnLst/>
              <a:rect l="l" t="t" r="r" b="b"/>
              <a:pathLst>
                <a:path w="11286" h="12738" extrusionOk="0">
                  <a:moveTo>
                    <a:pt x="8163" y="0"/>
                  </a:moveTo>
                  <a:cubicBezTo>
                    <a:pt x="7646" y="0"/>
                    <a:pt x="7307" y="634"/>
                    <a:pt x="7121" y="1115"/>
                  </a:cubicBezTo>
                  <a:cubicBezTo>
                    <a:pt x="6498" y="2618"/>
                    <a:pt x="5081" y="3362"/>
                    <a:pt x="4027" y="4450"/>
                  </a:cubicBezTo>
                  <a:cubicBezTo>
                    <a:pt x="3562" y="4916"/>
                    <a:pt x="2753" y="5709"/>
                    <a:pt x="2170" y="5709"/>
                  </a:cubicBezTo>
                  <a:cubicBezTo>
                    <a:pt x="2125" y="5709"/>
                    <a:pt x="2082" y="5704"/>
                    <a:pt x="2040" y="5695"/>
                  </a:cubicBezTo>
                  <a:cubicBezTo>
                    <a:pt x="1767" y="5631"/>
                    <a:pt x="1536" y="5602"/>
                    <a:pt x="1339" y="5602"/>
                  </a:cubicBezTo>
                  <a:cubicBezTo>
                    <a:pt x="150" y="5602"/>
                    <a:pt x="215" y="6659"/>
                    <a:pt x="52" y="7475"/>
                  </a:cubicBezTo>
                  <a:cubicBezTo>
                    <a:pt x="1" y="9410"/>
                    <a:pt x="1625" y="11518"/>
                    <a:pt x="3267" y="12123"/>
                  </a:cubicBezTo>
                  <a:cubicBezTo>
                    <a:pt x="3638" y="12262"/>
                    <a:pt x="4019" y="12277"/>
                    <a:pt x="4389" y="12277"/>
                  </a:cubicBezTo>
                  <a:cubicBezTo>
                    <a:pt x="4488" y="12277"/>
                    <a:pt x="4586" y="12276"/>
                    <a:pt x="4683" y="12276"/>
                  </a:cubicBezTo>
                  <a:cubicBezTo>
                    <a:pt x="5034" y="12276"/>
                    <a:pt x="5369" y="12290"/>
                    <a:pt x="5669" y="12417"/>
                  </a:cubicBezTo>
                  <a:cubicBezTo>
                    <a:pt x="6156" y="12630"/>
                    <a:pt x="6559" y="12738"/>
                    <a:pt x="6895" y="12738"/>
                  </a:cubicBezTo>
                  <a:cubicBezTo>
                    <a:pt x="7678" y="12738"/>
                    <a:pt x="8093" y="12148"/>
                    <a:pt x="8348" y="10914"/>
                  </a:cubicBezTo>
                  <a:cubicBezTo>
                    <a:pt x="8572" y="9773"/>
                    <a:pt x="9073" y="8235"/>
                    <a:pt x="9937" y="7786"/>
                  </a:cubicBezTo>
                  <a:cubicBezTo>
                    <a:pt x="11268" y="7094"/>
                    <a:pt x="10577" y="6697"/>
                    <a:pt x="10231" y="6023"/>
                  </a:cubicBezTo>
                  <a:cubicBezTo>
                    <a:pt x="9782" y="5124"/>
                    <a:pt x="8797" y="4278"/>
                    <a:pt x="10058" y="3189"/>
                  </a:cubicBezTo>
                  <a:cubicBezTo>
                    <a:pt x="10404" y="2895"/>
                    <a:pt x="11285" y="2618"/>
                    <a:pt x="10853" y="1945"/>
                  </a:cubicBezTo>
                  <a:cubicBezTo>
                    <a:pt x="10266" y="1063"/>
                    <a:pt x="9402" y="286"/>
                    <a:pt x="8348" y="26"/>
                  </a:cubicBezTo>
                  <a:cubicBezTo>
                    <a:pt x="8284" y="9"/>
                    <a:pt x="8222" y="0"/>
                    <a:pt x="8163"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5426;p127">
              <a:extLst>
                <a:ext uri="{FF2B5EF4-FFF2-40B4-BE49-F238E27FC236}">
                  <a16:creationId xmlns:a16="http://schemas.microsoft.com/office/drawing/2014/main" id="{F81D3343-BEDF-2C68-7B61-4F536F29DBB3}"/>
                </a:ext>
              </a:extLst>
            </p:cNvPr>
            <p:cNvSpPr/>
            <p:nvPr/>
          </p:nvSpPr>
          <p:spPr>
            <a:xfrm>
              <a:off x="5544400" y="3065225"/>
              <a:ext cx="541800" cy="430700"/>
            </a:xfrm>
            <a:custGeom>
              <a:avLst/>
              <a:gdLst/>
              <a:ahLst/>
              <a:cxnLst/>
              <a:rect l="l" t="t" r="r" b="b"/>
              <a:pathLst>
                <a:path w="21672" h="17228" extrusionOk="0">
                  <a:moveTo>
                    <a:pt x="7484" y="4583"/>
                  </a:moveTo>
                  <a:lnTo>
                    <a:pt x="7484" y="4583"/>
                  </a:lnTo>
                  <a:cubicBezTo>
                    <a:pt x="7486" y="4586"/>
                    <a:pt x="7488" y="4589"/>
                    <a:pt x="7491" y="4592"/>
                  </a:cubicBezTo>
                  <a:lnTo>
                    <a:pt x="7491" y="4592"/>
                  </a:lnTo>
                  <a:cubicBezTo>
                    <a:pt x="7494" y="4595"/>
                    <a:pt x="7498" y="4597"/>
                    <a:pt x="7501" y="4600"/>
                  </a:cubicBezTo>
                  <a:lnTo>
                    <a:pt x="7484" y="4583"/>
                  </a:lnTo>
                  <a:close/>
                  <a:moveTo>
                    <a:pt x="1210" y="0"/>
                  </a:moveTo>
                  <a:cubicBezTo>
                    <a:pt x="910" y="0"/>
                    <a:pt x="646" y="84"/>
                    <a:pt x="415" y="314"/>
                  </a:cubicBezTo>
                  <a:cubicBezTo>
                    <a:pt x="1" y="712"/>
                    <a:pt x="260" y="1127"/>
                    <a:pt x="571" y="1403"/>
                  </a:cubicBezTo>
                  <a:cubicBezTo>
                    <a:pt x="1833" y="2561"/>
                    <a:pt x="2939" y="3874"/>
                    <a:pt x="3872" y="5309"/>
                  </a:cubicBezTo>
                  <a:cubicBezTo>
                    <a:pt x="5894" y="8264"/>
                    <a:pt x="6948" y="12014"/>
                    <a:pt x="10663" y="13552"/>
                  </a:cubicBezTo>
                  <a:cubicBezTo>
                    <a:pt x="10715" y="13587"/>
                    <a:pt x="10733" y="13656"/>
                    <a:pt x="10733" y="13725"/>
                  </a:cubicBezTo>
                  <a:cubicBezTo>
                    <a:pt x="10007" y="15522"/>
                    <a:pt x="11579" y="15401"/>
                    <a:pt x="12478" y="15660"/>
                  </a:cubicBezTo>
                  <a:cubicBezTo>
                    <a:pt x="14932" y="16334"/>
                    <a:pt x="17420" y="16801"/>
                    <a:pt x="19961" y="17043"/>
                  </a:cubicBezTo>
                  <a:cubicBezTo>
                    <a:pt x="20276" y="17079"/>
                    <a:pt x="20618" y="17227"/>
                    <a:pt x="20904" y="17227"/>
                  </a:cubicBezTo>
                  <a:cubicBezTo>
                    <a:pt x="21167" y="17227"/>
                    <a:pt x="21382" y="17101"/>
                    <a:pt x="21482" y="16645"/>
                  </a:cubicBezTo>
                  <a:cubicBezTo>
                    <a:pt x="21672" y="15816"/>
                    <a:pt x="20842" y="15626"/>
                    <a:pt x="20306" y="15280"/>
                  </a:cubicBezTo>
                  <a:cubicBezTo>
                    <a:pt x="18129" y="13932"/>
                    <a:pt x="15502" y="14347"/>
                    <a:pt x="13204" y="13448"/>
                  </a:cubicBezTo>
                  <a:cubicBezTo>
                    <a:pt x="13103" y="13410"/>
                    <a:pt x="12986" y="13400"/>
                    <a:pt x="12863" y="13400"/>
                  </a:cubicBezTo>
                  <a:cubicBezTo>
                    <a:pt x="12726" y="13400"/>
                    <a:pt x="12582" y="13412"/>
                    <a:pt x="12448" y="13412"/>
                  </a:cubicBezTo>
                  <a:cubicBezTo>
                    <a:pt x="12162" y="13412"/>
                    <a:pt x="11919" y="13355"/>
                    <a:pt x="11873" y="12999"/>
                  </a:cubicBezTo>
                  <a:cubicBezTo>
                    <a:pt x="11769" y="12221"/>
                    <a:pt x="11614" y="11288"/>
                    <a:pt x="12409" y="10666"/>
                  </a:cubicBezTo>
                  <a:cubicBezTo>
                    <a:pt x="12979" y="10199"/>
                    <a:pt x="12806" y="9836"/>
                    <a:pt x="12478" y="9249"/>
                  </a:cubicBezTo>
                  <a:cubicBezTo>
                    <a:pt x="11908" y="8195"/>
                    <a:pt x="10352" y="8558"/>
                    <a:pt x="10076" y="7849"/>
                  </a:cubicBezTo>
                  <a:cubicBezTo>
                    <a:pt x="9542" y="6419"/>
                    <a:pt x="8354" y="5659"/>
                    <a:pt x="7491" y="4592"/>
                  </a:cubicBezTo>
                  <a:lnTo>
                    <a:pt x="7491" y="4592"/>
                  </a:lnTo>
                  <a:cubicBezTo>
                    <a:pt x="6993" y="4179"/>
                    <a:pt x="6512" y="3733"/>
                    <a:pt x="5980" y="3339"/>
                  </a:cubicBezTo>
                  <a:cubicBezTo>
                    <a:pt x="4563" y="2285"/>
                    <a:pt x="3682" y="522"/>
                    <a:pt x="1763" y="72"/>
                  </a:cubicBezTo>
                  <a:cubicBezTo>
                    <a:pt x="1567" y="28"/>
                    <a:pt x="1383" y="0"/>
                    <a:pt x="1210"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 name="Google Shape;5427;p127">
              <a:extLst>
                <a:ext uri="{FF2B5EF4-FFF2-40B4-BE49-F238E27FC236}">
                  <a16:creationId xmlns:a16="http://schemas.microsoft.com/office/drawing/2014/main" id="{EB70820B-5984-0268-86BB-BEF360AD17EF}"/>
                </a:ext>
              </a:extLst>
            </p:cNvPr>
            <p:cNvSpPr/>
            <p:nvPr/>
          </p:nvSpPr>
          <p:spPr>
            <a:xfrm>
              <a:off x="4388700" y="3530600"/>
              <a:ext cx="227275" cy="395425"/>
            </a:xfrm>
            <a:custGeom>
              <a:avLst/>
              <a:gdLst/>
              <a:ahLst/>
              <a:cxnLst/>
              <a:rect l="l" t="t" r="r" b="b"/>
              <a:pathLst>
                <a:path w="9091" h="15817" extrusionOk="0">
                  <a:moveTo>
                    <a:pt x="7622" y="0"/>
                  </a:moveTo>
                  <a:cubicBezTo>
                    <a:pt x="7155" y="0"/>
                    <a:pt x="6965" y="363"/>
                    <a:pt x="6740" y="761"/>
                  </a:cubicBezTo>
                  <a:cubicBezTo>
                    <a:pt x="5963" y="2212"/>
                    <a:pt x="5323" y="3802"/>
                    <a:pt x="3405" y="4200"/>
                  </a:cubicBezTo>
                  <a:cubicBezTo>
                    <a:pt x="2645" y="4338"/>
                    <a:pt x="2247" y="4891"/>
                    <a:pt x="2109" y="5738"/>
                  </a:cubicBezTo>
                  <a:cubicBezTo>
                    <a:pt x="1781" y="7587"/>
                    <a:pt x="1971" y="9471"/>
                    <a:pt x="917" y="11285"/>
                  </a:cubicBezTo>
                  <a:cubicBezTo>
                    <a:pt x="1" y="12910"/>
                    <a:pt x="1660" y="15813"/>
                    <a:pt x="3077" y="15813"/>
                  </a:cubicBezTo>
                  <a:cubicBezTo>
                    <a:pt x="3125" y="15815"/>
                    <a:pt x="3172" y="15816"/>
                    <a:pt x="3219" y="15816"/>
                  </a:cubicBezTo>
                  <a:cubicBezTo>
                    <a:pt x="4640" y="15816"/>
                    <a:pt x="5279" y="14808"/>
                    <a:pt x="5496" y="13670"/>
                  </a:cubicBezTo>
                  <a:cubicBezTo>
                    <a:pt x="6049" y="11095"/>
                    <a:pt x="7034" y="8676"/>
                    <a:pt x="8002" y="6256"/>
                  </a:cubicBezTo>
                  <a:cubicBezTo>
                    <a:pt x="8745" y="4373"/>
                    <a:pt x="9091" y="2645"/>
                    <a:pt x="8192" y="778"/>
                  </a:cubicBezTo>
                  <a:cubicBezTo>
                    <a:pt x="8054" y="467"/>
                    <a:pt x="8106" y="18"/>
                    <a:pt x="762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5428;p127">
              <a:extLst>
                <a:ext uri="{FF2B5EF4-FFF2-40B4-BE49-F238E27FC236}">
                  <a16:creationId xmlns:a16="http://schemas.microsoft.com/office/drawing/2014/main" id="{3077D3C9-CDB8-CA75-E731-B2E1EF800AD0}"/>
                </a:ext>
              </a:extLst>
            </p:cNvPr>
            <p:cNvSpPr/>
            <p:nvPr/>
          </p:nvSpPr>
          <p:spPr>
            <a:xfrm>
              <a:off x="6438300" y="1893850"/>
              <a:ext cx="267450" cy="418275"/>
            </a:xfrm>
            <a:custGeom>
              <a:avLst/>
              <a:gdLst/>
              <a:ahLst/>
              <a:cxnLst/>
              <a:rect l="l" t="t" r="r" b="b"/>
              <a:pathLst>
                <a:path w="10698" h="16731" extrusionOk="0">
                  <a:moveTo>
                    <a:pt x="4909" y="1"/>
                  </a:moveTo>
                  <a:cubicBezTo>
                    <a:pt x="4667" y="1"/>
                    <a:pt x="4504" y="61"/>
                    <a:pt x="4562" y="216"/>
                  </a:cubicBezTo>
                  <a:cubicBezTo>
                    <a:pt x="5064" y="1633"/>
                    <a:pt x="3992" y="3465"/>
                    <a:pt x="5444" y="4502"/>
                  </a:cubicBezTo>
                  <a:cubicBezTo>
                    <a:pt x="6654" y="5366"/>
                    <a:pt x="6515" y="6627"/>
                    <a:pt x="6913" y="7647"/>
                  </a:cubicBezTo>
                  <a:cubicBezTo>
                    <a:pt x="6804" y="8207"/>
                    <a:pt x="6835" y="9062"/>
                    <a:pt x="6426" y="9062"/>
                  </a:cubicBezTo>
                  <a:cubicBezTo>
                    <a:pt x="6380" y="9062"/>
                    <a:pt x="6330" y="9052"/>
                    <a:pt x="6273" y="9029"/>
                  </a:cubicBezTo>
                  <a:cubicBezTo>
                    <a:pt x="6019" y="8928"/>
                    <a:pt x="5817" y="8884"/>
                    <a:pt x="5657" y="8884"/>
                  </a:cubicBezTo>
                  <a:cubicBezTo>
                    <a:pt x="5131" y="8884"/>
                    <a:pt x="5047" y="9360"/>
                    <a:pt x="4995" y="9876"/>
                  </a:cubicBezTo>
                  <a:cubicBezTo>
                    <a:pt x="4925" y="10533"/>
                    <a:pt x="4614" y="10757"/>
                    <a:pt x="4044" y="10896"/>
                  </a:cubicBezTo>
                  <a:cubicBezTo>
                    <a:pt x="726" y="11673"/>
                    <a:pt x="0" y="13229"/>
                    <a:pt x="1659" y="16028"/>
                  </a:cubicBezTo>
                  <a:cubicBezTo>
                    <a:pt x="1834" y="16314"/>
                    <a:pt x="1935" y="16730"/>
                    <a:pt x="2351" y="16730"/>
                  </a:cubicBezTo>
                  <a:cubicBezTo>
                    <a:pt x="2389" y="16730"/>
                    <a:pt x="2429" y="16727"/>
                    <a:pt x="2471" y="16720"/>
                  </a:cubicBezTo>
                  <a:cubicBezTo>
                    <a:pt x="3007" y="16633"/>
                    <a:pt x="3197" y="16236"/>
                    <a:pt x="3301" y="15752"/>
                  </a:cubicBezTo>
                  <a:cubicBezTo>
                    <a:pt x="3405" y="15251"/>
                    <a:pt x="3301" y="14784"/>
                    <a:pt x="4009" y="14542"/>
                  </a:cubicBezTo>
                  <a:cubicBezTo>
                    <a:pt x="5651" y="13955"/>
                    <a:pt x="7241" y="13194"/>
                    <a:pt x="8866" y="12555"/>
                  </a:cubicBezTo>
                  <a:cubicBezTo>
                    <a:pt x="9298" y="12399"/>
                    <a:pt x="9643" y="12261"/>
                    <a:pt x="9799" y="11829"/>
                  </a:cubicBezTo>
                  <a:cubicBezTo>
                    <a:pt x="10300" y="10308"/>
                    <a:pt x="8866" y="5746"/>
                    <a:pt x="7604" y="4709"/>
                  </a:cubicBezTo>
                  <a:cubicBezTo>
                    <a:pt x="7397" y="4536"/>
                    <a:pt x="6809" y="4571"/>
                    <a:pt x="7016" y="4139"/>
                  </a:cubicBezTo>
                  <a:cubicBezTo>
                    <a:pt x="7082" y="4008"/>
                    <a:pt x="7166" y="3963"/>
                    <a:pt x="7262" y="3963"/>
                  </a:cubicBezTo>
                  <a:cubicBezTo>
                    <a:pt x="7468" y="3963"/>
                    <a:pt x="7725" y="4173"/>
                    <a:pt x="7950" y="4173"/>
                  </a:cubicBezTo>
                  <a:cubicBezTo>
                    <a:pt x="7979" y="4174"/>
                    <a:pt x="8009" y="4175"/>
                    <a:pt x="8039" y="4175"/>
                  </a:cubicBezTo>
                  <a:cubicBezTo>
                    <a:pt x="9008" y="4175"/>
                    <a:pt x="9913" y="3634"/>
                    <a:pt x="10265" y="2946"/>
                  </a:cubicBezTo>
                  <a:cubicBezTo>
                    <a:pt x="10697" y="2117"/>
                    <a:pt x="9695" y="1667"/>
                    <a:pt x="8987" y="1581"/>
                  </a:cubicBezTo>
                  <a:cubicBezTo>
                    <a:pt x="7811" y="1443"/>
                    <a:pt x="6930" y="786"/>
                    <a:pt x="5962" y="250"/>
                  </a:cubicBezTo>
                  <a:cubicBezTo>
                    <a:pt x="5704" y="111"/>
                    <a:pt x="5235" y="1"/>
                    <a:pt x="4909"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5429;p127">
              <a:extLst>
                <a:ext uri="{FF2B5EF4-FFF2-40B4-BE49-F238E27FC236}">
                  <a16:creationId xmlns:a16="http://schemas.microsoft.com/office/drawing/2014/main" id="{BF0D536E-0799-3BEF-7EE8-AF6F3D13F11C}"/>
                </a:ext>
              </a:extLst>
            </p:cNvPr>
            <p:cNvSpPr/>
            <p:nvPr/>
          </p:nvSpPr>
          <p:spPr>
            <a:xfrm>
              <a:off x="6901875" y="4220725"/>
              <a:ext cx="468775" cy="354550"/>
            </a:xfrm>
            <a:custGeom>
              <a:avLst/>
              <a:gdLst/>
              <a:ahLst/>
              <a:cxnLst/>
              <a:rect l="l" t="t" r="r" b="b"/>
              <a:pathLst>
                <a:path w="18751" h="14182" extrusionOk="0">
                  <a:moveTo>
                    <a:pt x="15666" y="0"/>
                  </a:moveTo>
                  <a:cubicBezTo>
                    <a:pt x="15588" y="0"/>
                    <a:pt x="15504" y="9"/>
                    <a:pt x="15415" y="28"/>
                  </a:cubicBezTo>
                  <a:cubicBezTo>
                    <a:pt x="14690" y="184"/>
                    <a:pt x="14759" y="772"/>
                    <a:pt x="14897" y="1290"/>
                  </a:cubicBezTo>
                  <a:cubicBezTo>
                    <a:pt x="15294" y="2845"/>
                    <a:pt x="14880" y="4038"/>
                    <a:pt x="13463" y="4850"/>
                  </a:cubicBezTo>
                  <a:cubicBezTo>
                    <a:pt x="13013" y="5109"/>
                    <a:pt x="12823" y="5472"/>
                    <a:pt x="13065" y="5991"/>
                  </a:cubicBezTo>
                  <a:cubicBezTo>
                    <a:pt x="13324" y="6578"/>
                    <a:pt x="12823" y="6803"/>
                    <a:pt x="12512" y="7097"/>
                  </a:cubicBezTo>
                  <a:cubicBezTo>
                    <a:pt x="12410" y="7191"/>
                    <a:pt x="12303" y="7233"/>
                    <a:pt x="12200" y="7233"/>
                  </a:cubicBezTo>
                  <a:cubicBezTo>
                    <a:pt x="12041" y="7233"/>
                    <a:pt x="11891" y="7133"/>
                    <a:pt x="11786" y="6976"/>
                  </a:cubicBezTo>
                  <a:cubicBezTo>
                    <a:pt x="11531" y="6610"/>
                    <a:pt x="11284" y="6477"/>
                    <a:pt x="11039" y="6477"/>
                  </a:cubicBezTo>
                  <a:cubicBezTo>
                    <a:pt x="10705" y="6477"/>
                    <a:pt x="10373" y="6726"/>
                    <a:pt x="10024" y="6976"/>
                  </a:cubicBezTo>
                  <a:cubicBezTo>
                    <a:pt x="8797" y="7891"/>
                    <a:pt x="7811" y="9188"/>
                    <a:pt x="6308" y="9637"/>
                  </a:cubicBezTo>
                  <a:cubicBezTo>
                    <a:pt x="4303" y="10242"/>
                    <a:pt x="2696" y="11572"/>
                    <a:pt x="812" y="12385"/>
                  </a:cubicBezTo>
                  <a:cubicBezTo>
                    <a:pt x="242" y="12627"/>
                    <a:pt x="0" y="13214"/>
                    <a:pt x="692" y="13577"/>
                  </a:cubicBezTo>
                  <a:cubicBezTo>
                    <a:pt x="1262" y="13888"/>
                    <a:pt x="1936" y="13992"/>
                    <a:pt x="2610" y="14182"/>
                  </a:cubicBezTo>
                  <a:cubicBezTo>
                    <a:pt x="3819" y="13854"/>
                    <a:pt x="4943" y="13249"/>
                    <a:pt x="5893" y="12436"/>
                  </a:cubicBezTo>
                  <a:cubicBezTo>
                    <a:pt x="7829" y="10743"/>
                    <a:pt x="10144" y="9447"/>
                    <a:pt x="12357" y="8496"/>
                  </a:cubicBezTo>
                  <a:cubicBezTo>
                    <a:pt x="14396" y="7615"/>
                    <a:pt x="15847" y="6042"/>
                    <a:pt x="17817" y="5213"/>
                  </a:cubicBezTo>
                  <a:cubicBezTo>
                    <a:pt x="18301" y="4988"/>
                    <a:pt x="18751" y="4452"/>
                    <a:pt x="18612" y="3848"/>
                  </a:cubicBezTo>
                  <a:cubicBezTo>
                    <a:pt x="18539" y="3538"/>
                    <a:pt x="18402" y="3442"/>
                    <a:pt x="18239" y="3442"/>
                  </a:cubicBezTo>
                  <a:cubicBezTo>
                    <a:pt x="18019" y="3442"/>
                    <a:pt x="17752" y="3615"/>
                    <a:pt x="17524" y="3675"/>
                  </a:cubicBezTo>
                  <a:cubicBezTo>
                    <a:pt x="17487" y="3682"/>
                    <a:pt x="17451" y="3686"/>
                    <a:pt x="17417" y="3686"/>
                  </a:cubicBezTo>
                  <a:cubicBezTo>
                    <a:pt x="17207" y="3686"/>
                    <a:pt x="17050" y="3554"/>
                    <a:pt x="17109" y="3346"/>
                  </a:cubicBezTo>
                  <a:cubicBezTo>
                    <a:pt x="17385" y="2431"/>
                    <a:pt x="16625" y="1791"/>
                    <a:pt x="16556" y="962"/>
                  </a:cubicBezTo>
                  <a:cubicBezTo>
                    <a:pt x="16526" y="461"/>
                    <a:pt x="16229" y="0"/>
                    <a:pt x="15666"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5430;p127">
              <a:extLst>
                <a:ext uri="{FF2B5EF4-FFF2-40B4-BE49-F238E27FC236}">
                  <a16:creationId xmlns:a16="http://schemas.microsoft.com/office/drawing/2014/main" id="{4B199461-4889-20E8-B67D-7644A5E3CE35}"/>
                </a:ext>
              </a:extLst>
            </p:cNvPr>
            <p:cNvSpPr/>
            <p:nvPr/>
          </p:nvSpPr>
          <p:spPr>
            <a:xfrm>
              <a:off x="6306100" y="2654825"/>
              <a:ext cx="232875" cy="385425"/>
            </a:xfrm>
            <a:custGeom>
              <a:avLst/>
              <a:gdLst/>
              <a:ahLst/>
              <a:cxnLst/>
              <a:rect l="l" t="t" r="r" b="b"/>
              <a:pathLst>
                <a:path w="9315" h="15417" extrusionOk="0">
                  <a:moveTo>
                    <a:pt x="6907" y="9941"/>
                  </a:moveTo>
                  <a:cubicBezTo>
                    <a:pt x="6738" y="10523"/>
                    <a:pt x="6645" y="11167"/>
                    <a:pt x="5910" y="11304"/>
                  </a:cubicBezTo>
                  <a:cubicBezTo>
                    <a:pt x="5905" y="11305"/>
                    <a:pt x="5899" y="11305"/>
                    <a:pt x="5892" y="11305"/>
                  </a:cubicBezTo>
                  <a:cubicBezTo>
                    <a:pt x="5767" y="11305"/>
                    <a:pt x="5547" y="11146"/>
                    <a:pt x="5547" y="11097"/>
                  </a:cubicBezTo>
                  <a:cubicBezTo>
                    <a:pt x="5616" y="10270"/>
                    <a:pt x="6304" y="10147"/>
                    <a:pt x="6907" y="9941"/>
                  </a:cubicBezTo>
                  <a:close/>
                  <a:moveTo>
                    <a:pt x="2345" y="1"/>
                  </a:moveTo>
                  <a:cubicBezTo>
                    <a:pt x="2049" y="1"/>
                    <a:pt x="1708" y="93"/>
                    <a:pt x="1419" y="93"/>
                  </a:cubicBezTo>
                  <a:cubicBezTo>
                    <a:pt x="1383" y="93"/>
                    <a:pt x="1348" y="92"/>
                    <a:pt x="1313" y="88"/>
                  </a:cubicBezTo>
                  <a:cubicBezTo>
                    <a:pt x="1306" y="88"/>
                    <a:pt x="1299" y="88"/>
                    <a:pt x="1292" y="88"/>
                  </a:cubicBezTo>
                  <a:cubicBezTo>
                    <a:pt x="885" y="88"/>
                    <a:pt x="504" y="561"/>
                    <a:pt x="639" y="883"/>
                  </a:cubicBezTo>
                  <a:cubicBezTo>
                    <a:pt x="1244" y="2283"/>
                    <a:pt x="0" y="3977"/>
                    <a:pt x="1348" y="5273"/>
                  </a:cubicBezTo>
                  <a:cubicBezTo>
                    <a:pt x="1538" y="5446"/>
                    <a:pt x="1383" y="5964"/>
                    <a:pt x="1538" y="6241"/>
                  </a:cubicBezTo>
                  <a:cubicBezTo>
                    <a:pt x="1851" y="6738"/>
                    <a:pt x="1941" y="7889"/>
                    <a:pt x="2501" y="7889"/>
                  </a:cubicBezTo>
                  <a:cubicBezTo>
                    <a:pt x="2623" y="7889"/>
                    <a:pt x="2766" y="7836"/>
                    <a:pt x="2938" y="7710"/>
                  </a:cubicBezTo>
                  <a:cubicBezTo>
                    <a:pt x="3345" y="7411"/>
                    <a:pt x="3664" y="7306"/>
                    <a:pt x="3951" y="7306"/>
                  </a:cubicBezTo>
                  <a:cubicBezTo>
                    <a:pt x="4345" y="7306"/>
                    <a:pt x="4678" y="7505"/>
                    <a:pt x="5098" y="7675"/>
                  </a:cubicBezTo>
                  <a:cubicBezTo>
                    <a:pt x="5375" y="7796"/>
                    <a:pt x="5651" y="7848"/>
                    <a:pt x="5668" y="8176"/>
                  </a:cubicBezTo>
                  <a:cubicBezTo>
                    <a:pt x="5668" y="8297"/>
                    <a:pt x="5547" y="8401"/>
                    <a:pt x="5478" y="8504"/>
                  </a:cubicBezTo>
                  <a:cubicBezTo>
                    <a:pt x="5288" y="8384"/>
                    <a:pt x="5098" y="8263"/>
                    <a:pt x="4908" y="8107"/>
                  </a:cubicBezTo>
                  <a:cubicBezTo>
                    <a:pt x="4670" y="7869"/>
                    <a:pt x="4349" y="7740"/>
                    <a:pt x="4020" y="7740"/>
                  </a:cubicBezTo>
                  <a:cubicBezTo>
                    <a:pt x="3895" y="7740"/>
                    <a:pt x="3770" y="7758"/>
                    <a:pt x="3646" y="7796"/>
                  </a:cubicBezTo>
                  <a:cubicBezTo>
                    <a:pt x="3059" y="7951"/>
                    <a:pt x="3284" y="8470"/>
                    <a:pt x="3249" y="8850"/>
                  </a:cubicBezTo>
                  <a:cubicBezTo>
                    <a:pt x="3180" y="10008"/>
                    <a:pt x="4701" y="11270"/>
                    <a:pt x="4580" y="11408"/>
                  </a:cubicBezTo>
                  <a:cubicBezTo>
                    <a:pt x="3042" y="13170"/>
                    <a:pt x="4251" y="13205"/>
                    <a:pt x="5599" y="13758"/>
                  </a:cubicBezTo>
                  <a:cubicBezTo>
                    <a:pt x="6014" y="13948"/>
                    <a:pt x="6429" y="15244"/>
                    <a:pt x="7379" y="15400"/>
                  </a:cubicBezTo>
                  <a:cubicBezTo>
                    <a:pt x="7454" y="15411"/>
                    <a:pt x="7523" y="15417"/>
                    <a:pt x="7586" y="15417"/>
                  </a:cubicBezTo>
                  <a:cubicBezTo>
                    <a:pt x="8462" y="15417"/>
                    <a:pt x="8316" y="14362"/>
                    <a:pt x="8606" y="13879"/>
                  </a:cubicBezTo>
                  <a:cubicBezTo>
                    <a:pt x="9315" y="12687"/>
                    <a:pt x="8554" y="11529"/>
                    <a:pt x="8105" y="10423"/>
                  </a:cubicBezTo>
                  <a:cubicBezTo>
                    <a:pt x="7967" y="10058"/>
                    <a:pt x="7709" y="9812"/>
                    <a:pt x="7353" y="9812"/>
                  </a:cubicBezTo>
                  <a:cubicBezTo>
                    <a:pt x="7222" y="9812"/>
                    <a:pt x="7078" y="9845"/>
                    <a:pt x="6922" y="9917"/>
                  </a:cubicBezTo>
                  <a:lnTo>
                    <a:pt x="6922" y="9917"/>
                  </a:lnTo>
                  <a:cubicBezTo>
                    <a:pt x="7290" y="9072"/>
                    <a:pt x="8114" y="7913"/>
                    <a:pt x="7103" y="7433"/>
                  </a:cubicBezTo>
                  <a:cubicBezTo>
                    <a:pt x="5789" y="6828"/>
                    <a:pt x="5530" y="5048"/>
                    <a:pt x="3854" y="4927"/>
                  </a:cubicBezTo>
                  <a:cubicBezTo>
                    <a:pt x="3335" y="4893"/>
                    <a:pt x="2886" y="4167"/>
                    <a:pt x="3318" y="3424"/>
                  </a:cubicBezTo>
                  <a:cubicBezTo>
                    <a:pt x="3975" y="2318"/>
                    <a:pt x="3353" y="1298"/>
                    <a:pt x="2955" y="348"/>
                  </a:cubicBezTo>
                  <a:cubicBezTo>
                    <a:pt x="2833" y="73"/>
                    <a:pt x="2607" y="1"/>
                    <a:pt x="234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 name="Google Shape;5431;p127">
              <a:extLst>
                <a:ext uri="{FF2B5EF4-FFF2-40B4-BE49-F238E27FC236}">
                  <a16:creationId xmlns:a16="http://schemas.microsoft.com/office/drawing/2014/main" id="{913D8681-0237-1BAE-AC18-651A250A353F}"/>
                </a:ext>
              </a:extLst>
            </p:cNvPr>
            <p:cNvSpPr/>
            <p:nvPr/>
          </p:nvSpPr>
          <p:spPr>
            <a:xfrm>
              <a:off x="6139750" y="3178550"/>
              <a:ext cx="185375" cy="227425"/>
            </a:xfrm>
            <a:custGeom>
              <a:avLst/>
              <a:gdLst/>
              <a:ahLst/>
              <a:cxnLst/>
              <a:rect l="l" t="t" r="r" b="b"/>
              <a:pathLst>
                <a:path w="7415" h="9097" extrusionOk="0">
                  <a:moveTo>
                    <a:pt x="6576" y="0"/>
                  </a:moveTo>
                  <a:cubicBezTo>
                    <a:pt x="6440" y="0"/>
                    <a:pt x="6314" y="46"/>
                    <a:pt x="6222" y="154"/>
                  </a:cubicBezTo>
                  <a:cubicBezTo>
                    <a:pt x="5928" y="483"/>
                    <a:pt x="5611" y="592"/>
                    <a:pt x="5290" y="592"/>
                  </a:cubicBezTo>
                  <a:cubicBezTo>
                    <a:pt x="4988" y="592"/>
                    <a:pt x="4683" y="496"/>
                    <a:pt x="4390" y="396"/>
                  </a:cubicBezTo>
                  <a:cubicBezTo>
                    <a:pt x="3964" y="242"/>
                    <a:pt x="3597" y="173"/>
                    <a:pt x="3279" y="173"/>
                  </a:cubicBezTo>
                  <a:cubicBezTo>
                    <a:pt x="1986" y="173"/>
                    <a:pt x="1492" y="1318"/>
                    <a:pt x="1020" y="2608"/>
                  </a:cubicBezTo>
                  <a:cubicBezTo>
                    <a:pt x="364" y="4353"/>
                    <a:pt x="1" y="6064"/>
                    <a:pt x="796" y="7360"/>
                  </a:cubicBezTo>
                  <a:cubicBezTo>
                    <a:pt x="847" y="8362"/>
                    <a:pt x="761" y="8984"/>
                    <a:pt x="1470" y="9088"/>
                  </a:cubicBezTo>
                  <a:cubicBezTo>
                    <a:pt x="1519" y="9094"/>
                    <a:pt x="1568" y="9097"/>
                    <a:pt x="1614" y="9097"/>
                  </a:cubicBezTo>
                  <a:cubicBezTo>
                    <a:pt x="2117" y="9097"/>
                    <a:pt x="2435" y="8762"/>
                    <a:pt x="2593" y="8224"/>
                  </a:cubicBezTo>
                  <a:cubicBezTo>
                    <a:pt x="2634" y="8075"/>
                    <a:pt x="2578" y="7743"/>
                    <a:pt x="2746" y="7743"/>
                  </a:cubicBezTo>
                  <a:cubicBezTo>
                    <a:pt x="2792" y="7743"/>
                    <a:pt x="2854" y="7768"/>
                    <a:pt x="2938" y="7827"/>
                  </a:cubicBezTo>
                  <a:cubicBezTo>
                    <a:pt x="3173" y="7995"/>
                    <a:pt x="3380" y="8062"/>
                    <a:pt x="3567" y="8062"/>
                  </a:cubicBezTo>
                  <a:cubicBezTo>
                    <a:pt x="4013" y="8062"/>
                    <a:pt x="4340" y="7677"/>
                    <a:pt x="4632" y="7360"/>
                  </a:cubicBezTo>
                  <a:cubicBezTo>
                    <a:pt x="5116" y="6842"/>
                    <a:pt x="4563" y="6358"/>
                    <a:pt x="4373" y="5839"/>
                  </a:cubicBezTo>
                  <a:cubicBezTo>
                    <a:pt x="4183" y="5321"/>
                    <a:pt x="3491" y="4750"/>
                    <a:pt x="4442" y="4249"/>
                  </a:cubicBezTo>
                  <a:cubicBezTo>
                    <a:pt x="4943" y="3990"/>
                    <a:pt x="5790" y="3852"/>
                    <a:pt x="5427" y="3057"/>
                  </a:cubicBezTo>
                  <a:cubicBezTo>
                    <a:pt x="5274" y="2713"/>
                    <a:pt x="5030" y="2616"/>
                    <a:pt x="4752" y="2616"/>
                  </a:cubicBezTo>
                  <a:cubicBezTo>
                    <a:pt x="4400" y="2616"/>
                    <a:pt x="3994" y="2771"/>
                    <a:pt x="3647" y="2780"/>
                  </a:cubicBezTo>
                  <a:cubicBezTo>
                    <a:pt x="3388" y="2815"/>
                    <a:pt x="3129" y="2850"/>
                    <a:pt x="2887" y="2919"/>
                  </a:cubicBezTo>
                  <a:cubicBezTo>
                    <a:pt x="2887" y="2746"/>
                    <a:pt x="2800" y="2487"/>
                    <a:pt x="2887" y="2435"/>
                  </a:cubicBezTo>
                  <a:cubicBezTo>
                    <a:pt x="3111" y="2262"/>
                    <a:pt x="3405" y="2037"/>
                    <a:pt x="3664" y="2037"/>
                  </a:cubicBezTo>
                  <a:cubicBezTo>
                    <a:pt x="4321" y="2055"/>
                    <a:pt x="4995" y="2262"/>
                    <a:pt x="5634" y="2262"/>
                  </a:cubicBezTo>
                  <a:cubicBezTo>
                    <a:pt x="6481" y="2262"/>
                    <a:pt x="6861" y="1553"/>
                    <a:pt x="7242" y="931"/>
                  </a:cubicBezTo>
                  <a:cubicBezTo>
                    <a:pt x="7414" y="689"/>
                    <a:pt x="7328" y="344"/>
                    <a:pt x="7086" y="188"/>
                  </a:cubicBezTo>
                  <a:cubicBezTo>
                    <a:pt x="6932" y="73"/>
                    <a:pt x="6746" y="0"/>
                    <a:pt x="6576"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5432;p127">
              <a:extLst>
                <a:ext uri="{FF2B5EF4-FFF2-40B4-BE49-F238E27FC236}">
                  <a16:creationId xmlns:a16="http://schemas.microsoft.com/office/drawing/2014/main" id="{A9516D1F-881C-CD8B-257F-4EF7EEE91704}"/>
                </a:ext>
              </a:extLst>
            </p:cNvPr>
            <p:cNvSpPr/>
            <p:nvPr/>
          </p:nvSpPr>
          <p:spPr>
            <a:xfrm>
              <a:off x="4320000" y="1079225"/>
              <a:ext cx="260125" cy="163000"/>
            </a:xfrm>
            <a:custGeom>
              <a:avLst/>
              <a:gdLst/>
              <a:ahLst/>
              <a:cxnLst/>
              <a:rect l="l" t="t" r="r" b="b"/>
              <a:pathLst>
                <a:path w="10405" h="6520" extrusionOk="0">
                  <a:moveTo>
                    <a:pt x="8970" y="1"/>
                  </a:moveTo>
                  <a:cubicBezTo>
                    <a:pt x="6620" y="778"/>
                    <a:pt x="3786" y="294"/>
                    <a:pt x="1764" y="2576"/>
                  </a:cubicBezTo>
                  <a:cubicBezTo>
                    <a:pt x="502" y="3993"/>
                    <a:pt x="1" y="5410"/>
                    <a:pt x="1038" y="5876"/>
                  </a:cubicBezTo>
                  <a:cubicBezTo>
                    <a:pt x="2057" y="6274"/>
                    <a:pt x="3146" y="6499"/>
                    <a:pt x="4252" y="6516"/>
                  </a:cubicBezTo>
                  <a:cubicBezTo>
                    <a:pt x="4303" y="6518"/>
                    <a:pt x="4355" y="6520"/>
                    <a:pt x="4406" y="6520"/>
                  </a:cubicBezTo>
                  <a:cubicBezTo>
                    <a:pt x="4717" y="6520"/>
                    <a:pt x="5012" y="6455"/>
                    <a:pt x="5116" y="6084"/>
                  </a:cubicBezTo>
                  <a:cubicBezTo>
                    <a:pt x="5237" y="5652"/>
                    <a:pt x="4892" y="5479"/>
                    <a:pt x="4563" y="5323"/>
                  </a:cubicBezTo>
                  <a:cubicBezTo>
                    <a:pt x="3094" y="4598"/>
                    <a:pt x="3630" y="3924"/>
                    <a:pt x="4598" y="3198"/>
                  </a:cubicBezTo>
                  <a:cubicBezTo>
                    <a:pt x="5980" y="2144"/>
                    <a:pt x="7726" y="2126"/>
                    <a:pt x="9264" y="1487"/>
                  </a:cubicBezTo>
                  <a:cubicBezTo>
                    <a:pt x="9696" y="1331"/>
                    <a:pt x="10404" y="1556"/>
                    <a:pt x="10352" y="796"/>
                  </a:cubicBezTo>
                  <a:cubicBezTo>
                    <a:pt x="10301" y="35"/>
                    <a:pt x="9627" y="70"/>
                    <a:pt x="8970"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5433;p127">
              <a:extLst>
                <a:ext uri="{FF2B5EF4-FFF2-40B4-BE49-F238E27FC236}">
                  <a16:creationId xmlns:a16="http://schemas.microsoft.com/office/drawing/2014/main" id="{80438119-0BF3-7AEE-3C05-92476D3ED406}"/>
                </a:ext>
              </a:extLst>
            </p:cNvPr>
            <p:cNvSpPr/>
            <p:nvPr/>
          </p:nvSpPr>
          <p:spPr>
            <a:xfrm>
              <a:off x="3605850" y="1017225"/>
              <a:ext cx="246275" cy="88775"/>
            </a:xfrm>
            <a:custGeom>
              <a:avLst/>
              <a:gdLst/>
              <a:ahLst/>
              <a:cxnLst/>
              <a:rect l="l" t="t" r="r" b="b"/>
              <a:pathLst>
                <a:path w="9851" h="3551" extrusionOk="0">
                  <a:moveTo>
                    <a:pt x="3896" y="1"/>
                  </a:moveTo>
                  <a:cubicBezTo>
                    <a:pt x="2951" y="1"/>
                    <a:pt x="1998" y="113"/>
                    <a:pt x="1055" y="130"/>
                  </a:cubicBezTo>
                  <a:cubicBezTo>
                    <a:pt x="674" y="130"/>
                    <a:pt x="260" y="217"/>
                    <a:pt x="121" y="649"/>
                  </a:cubicBezTo>
                  <a:cubicBezTo>
                    <a:pt x="0" y="1046"/>
                    <a:pt x="173" y="1461"/>
                    <a:pt x="536" y="1651"/>
                  </a:cubicBezTo>
                  <a:cubicBezTo>
                    <a:pt x="1487" y="2256"/>
                    <a:pt x="2489" y="2792"/>
                    <a:pt x="3474" y="3345"/>
                  </a:cubicBezTo>
                  <a:cubicBezTo>
                    <a:pt x="3715" y="3472"/>
                    <a:pt x="3939" y="3551"/>
                    <a:pt x="4149" y="3551"/>
                  </a:cubicBezTo>
                  <a:cubicBezTo>
                    <a:pt x="4450" y="3551"/>
                    <a:pt x="4723" y="3389"/>
                    <a:pt x="4978" y="2982"/>
                  </a:cubicBezTo>
                  <a:cubicBezTo>
                    <a:pt x="5203" y="2650"/>
                    <a:pt x="5511" y="2104"/>
                    <a:pt x="5931" y="2104"/>
                  </a:cubicBezTo>
                  <a:cubicBezTo>
                    <a:pt x="6058" y="2104"/>
                    <a:pt x="6195" y="2153"/>
                    <a:pt x="6343" y="2273"/>
                  </a:cubicBezTo>
                  <a:cubicBezTo>
                    <a:pt x="6982" y="2809"/>
                    <a:pt x="7673" y="2826"/>
                    <a:pt x="8365" y="2895"/>
                  </a:cubicBezTo>
                  <a:cubicBezTo>
                    <a:pt x="8588" y="2920"/>
                    <a:pt x="8869" y="3004"/>
                    <a:pt x="9118" y="3004"/>
                  </a:cubicBezTo>
                  <a:cubicBezTo>
                    <a:pt x="9390" y="3004"/>
                    <a:pt x="9623" y="2904"/>
                    <a:pt x="9695" y="2515"/>
                  </a:cubicBezTo>
                  <a:cubicBezTo>
                    <a:pt x="9851" y="1789"/>
                    <a:pt x="9142" y="1668"/>
                    <a:pt x="8641" y="1478"/>
                  </a:cubicBezTo>
                  <a:lnTo>
                    <a:pt x="6585" y="493"/>
                  </a:lnTo>
                  <a:cubicBezTo>
                    <a:pt x="5704" y="104"/>
                    <a:pt x="4803" y="1"/>
                    <a:pt x="389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5434;p127">
              <a:extLst>
                <a:ext uri="{FF2B5EF4-FFF2-40B4-BE49-F238E27FC236}">
                  <a16:creationId xmlns:a16="http://schemas.microsoft.com/office/drawing/2014/main" id="{8F7E38A1-C76D-68E0-5823-1F2822A5CDE1}"/>
                </a:ext>
              </a:extLst>
            </p:cNvPr>
            <p:cNvSpPr/>
            <p:nvPr/>
          </p:nvSpPr>
          <p:spPr>
            <a:xfrm>
              <a:off x="3161275" y="1612775"/>
              <a:ext cx="115825" cy="115825"/>
            </a:xfrm>
            <a:custGeom>
              <a:avLst/>
              <a:gdLst/>
              <a:ahLst/>
              <a:cxnLst/>
              <a:rect l="l" t="t" r="r" b="b"/>
              <a:pathLst>
                <a:path w="4633" h="4633" extrusionOk="0">
                  <a:moveTo>
                    <a:pt x="2966" y="1"/>
                  </a:moveTo>
                  <a:cubicBezTo>
                    <a:pt x="2951" y="1"/>
                    <a:pt x="2936" y="1"/>
                    <a:pt x="2921" y="1"/>
                  </a:cubicBezTo>
                  <a:cubicBezTo>
                    <a:pt x="1729" y="36"/>
                    <a:pt x="1" y="2421"/>
                    <a:pt x="139" y="3803"/>
                  </a:cubicBezTo>
                  <a:cubicBezTo>
                    <a:pt x="139" y="4252"/>
                    <a:pt x="502" y="4615"/>
                    <a:pt x="951" y="4633"/>
                  </a:cubicBezTo>
                  <a:cubicBezTo>
                    <a:pt x="2956" y="4581"/>
                    <a:pt x="4632" y="3026"/>
                    <a:pt x="4529" y="1297"/>
                  </a:cubicBezTo>
                  <a:cubicBezTo>
                    <a:pt x="4478" y="482"/>
                    <a:pt x="3809" y="1"/>
                    <a:pt x="296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5435;p127">
              <a:extLst>
                <a:ext uri="{FF2B5EF4-FFF2-40B4-BE49-F238E27FC236}">
                  <a16:creationId xmlns:a16="http://schemas.microsoft.com/office/drawing/2014/main" id="{6740908C-0634-7A77-2C92-2AE088B3A28D}"/>
                </a:ext>
              </a:extLst>
            </p:cNvPr>
            <p:cNvSpPr/>
            <p:nvPr/>
          </p:nvSpPr>
          <p:spPr>
            <a:xfrm>
              <a:off x="6082850" y="3458350"/>
              <a:ext cx="215350" cy="82375"/>
            </a:xfrm>
            <a:custGeom>
              <a:avLst/>
              <a:gdLst/>
              <a:ahLst/>
              <a:cxnLst/>
              <a:rect l="l" t="t" r="r" b="b"/>
              <a:pathLst>
                <a:path w="8614" h="3295" extrusionOk="0">
                  <a:moveTo>
                    <a:pt x="8412" y="834"/>
                  </a:moveTo>
                  <a:lnTo>
                    <a:pt x="8412" y="834"/>
                  </a:lnTo>
                  <a:cubicBezTo>
                    <a:pt x="8408" y="835"/>
                    <a:pt x="8404" y="836"/>
                    <a:pt x="8401" y="837"/>
                  </a:cubicBezTo>
                  <a:lnTo>
                    <a:pt x="8401" y="837"/>
                  </a:lnTo>
                  <a:cubicBezTo>
                    <a:pt x="8399" y="842"/>
                    <a:pt x="8396" y="846"/>
                    <a:pt x="8394" y="851"/>
                  </a:cubicBezTo>
                  <a:lnTo>
                    <a:pt x="8412" y="834"/>
                  </a:lnTo>
                  <a:close/>
                  <a:moveTo>
                    <a:pt x="6441" y="1"/>
                  </a:moveTo>
                  <a:cubicBezTo>
                    <a:pt x="5426" y="1"/>
                    <a:pt x="4424" y="103"/>
                    <a:pt x="3504" y="557"/>
                  </a:cubicBezTo>
                  <a:cubicBezTo>
                    <a:pt x="3268" y="683"/>
                    <a:pt x="3156" y="756"/>
                    <a:pt x="3064" y="756"/>
                  </a:cubicBezTo>
                  <a:cubicBezTo>
                    <a:pt x="2968" y="756"/>
                    <a:pt x="2895" y="675"/>
                    <a:pt x="2726" y="488"/>
                  </a:cubicBezTo>
                  <a:cubicBezTo>
                    <a:pt x="2440" y="160"/>
                    <a:pt x="2158" y="41"/>
                    <a:pt x="1882" y="41"/>
                  </a:cubicBezTo>
                  <a:cubicBezTo>
                    <a:pt x="1373" y="41"/>
                    <a:pt x="881" y="443"/>
                    <a:pt x="410" y="678"/>
                  </a:cubicBezTo>
                  <a:cubicBezTo>
                    <a:pt x="0" y="866"/>
                    <a:pt x="164" y="1612"/>
                    <a:pt x="452" y="1612"/>
                  </a:cubicBezTo>
                  <a:cubicBezTo>
                    <a:pt x="455" y="1612"/>
                    <a:pt x="459" y="1612"/>
                    <a:pt x="462" y="1612"/>
                  </a:cubicBezTo>
                  <a:cubicBezTo>
                    <a:pt x="518" y="1607"/>
                    <a:pt x="572" y="1605"/>
                    <a:pt x="625" y="1605"/>
                  </a:cubicBezTo>
                  <a:cubicBezTo>
                    <a:pt x="1895" y="1605"/>
                    <a:pt x="2508" y="2753"/>
                    <a:pt x="3504" y="3184"/>
                  </a:cubicBezTo>
                  <a:cubicBezTo>
                    <a:pt x="3665" y="3259"/>
                    <a:pt x="3818" y="3295"/>
                    <a:pt x="3955" y="3295"/>
                  </a:cubicBezTo>
                  <a:cubicBezTo>
                    <a:pt x="4389" y="3295"/>
                    <a:pt x="4667" y="2934"/>
                    <a:pt x="4575" y="2303"/>
                  </a:cubicBezTo>
                  <a:cubicBezTo>
                    <a:pt x="4523" y="1905"/>
                    <a:pt x="4541" y="1784"/>
                    <a:pt x="4973" y="1698"/>
                  </a:cubicBezTo>
                  <a:cubicBezTo>
                    <a:pt x="6127" y="1457"/>
                    <a:pt x="7264" y="1130"/>
                    <a:pt x="8401" y="837"/>
                  </a:cubicBezTo>
                  <a:lnTo>
                    <a:pt x="8401" y="837"/>
                  </a:lnTo>
                  <a:cubicBezTo>
                    <a:pt x="8535" y="525"/>
                    <a:pt x="8613" y="56"/>
                    <a:pt x="8256" y="56"/>
                  </a:cubicBezTo>
                  <a:cubicBezTo>
                    <a:pt x="7656" y="37"/>
                    <a:pt x="7046" y="1"/>
                    <a:pt x="6441"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5436;p127">
              <a:extLst>
                <a:ext uri="{FF2B5EF4-FFF2-40B4-BE49-F238E27FC236}">
                  <a16:creationId xmlns:a16="http://schemas.microsoft.com/office/drawing/2014/main" id="{92A38B82-2D2F-1CA9-8D19-E933C5056E4B}"/>
                </a:ext>
              </a:extLst>
            </p:cNvPr>
            <p:cNvSpPr/>
            <p:nvPr/>
          </p:nvSpPr>
          <p:spPr>
            <a:xfrm>
              <a:off x="5726825" y="1103850"/>
              <a:ext cx="262175" cy="54825"/>
            </a:xfrm>
            <a:custGeom>
              <a:avLst/>
              <a:gdLst/>
              <a:ahLst/>
              <a:cxnLst/>
              <a:rect l="l" t="t" r="r" b="b"/>
              <a:pathLst>
                <a:path w="10487" h="2193" extrusionOk="0">
                  <a:moveTo>
                    <a:pt x="2675" y="1"/>
                  </a:moveTo>
                  <a:cubicBezTo>
                    <a:pt x="2260" y="122"/>
                    <a:pt x="1984" y="208"/>
                    <a:pt x="1707" y="260"/>
                  </a:cubicBezTo>
                  <a:cubicBezTo>
                    <a:pt x="1625" y="276"/>
                    <a:pt x="1533" y="281"/>
                    <a:pt x="1436" y="281"/>
                  </a:cubicBezTo>
                  <a:cubicBezTo>
                    <a:pt x="1238" y="281"/>
                    <a:pt x="1018" y="259"/>
                    <a:pt x="814" y="259"/>
                  </a:cubicBezTo>
                  <a:cubicBezTo>
                    <a:pt x="370" y="259"/>
                    <a:pt x="1" y="367"/>
                    <a:pt x="83" y="1055"/>
                  </a:cubicBezTo>
                  <a:cubicBezTo>
                    <a:pt x="160" y="1671"/>
                    <a:pt x="629" y="1783"/>
                    <a:pt x="1147" y="1783"/>
                  </a:cubicBezTo>
                  <a:cubicBezTo>
                    <a:pt x="1443" y="1783"/>
                    <a:pt x="1754" y="1746"/>
                    <a:pt x="2018" y="1746"/>
                  </a:cubicBezTo>
                  <a:cubicBezTo>
                    <a:pt x="3176" y="1729"/>
                    <a:pt x="4334" y="1625"/>
                    <a:pt x="5488" y="1625"/>
                  </a:cubicBezTo>
                  <a:cubicBezTo>
                    <a:pt x="6641" y="1625"/>
                    <a:pt x="7790" y="1729"/>
                    <a:pt x="8931" y="2126"/>
                  </a:cubicBezTo>
                  <a:cubicBezTo>
                    <a:pt x="9064" y="2171"/>
                    <a:pt x="9201" y="2192"/>
                    <a:pt x="9336" y="2192"/>
                  </a:cubicBezTo>
                  <a:cubicBezTo>
                    <a:pt x="9780" y="2192"/>
                    <a:pt x="10194" y="1955"/>
                    <a:pt x="10314" y="1504"/>
                  </a:cubicBezTo>
                  <a:cubicBezTo>
                    <a:pt x="10486" y="813"/>
                    <a:pt x="9761" y="744"/>
                    <a:pt x="9294" y="606"/>
                  </a:cubicBezTo>
                  <a:cubicBezTo>
                    <a:pt x="8746" y="426"/>
                    <a:pt x="8189" y="370"/>
                    <a:pt x="7630" y="370"/>
                  </a:cubicBezTo>
                  <a:cubicBezTo>
                    <a:pt x="6715" y="370"/>
                    <a:pt x="5795" y="519"/>
                    <a:pt x="4900" y="519"/>
                  </a:cubicBezTo>
                  <a:cubicBezTo>
                    <a:pt x="4133" y="519"/>
                    <a:pt x="3384" y="409"/>
                    <a:pt x="267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 name="Google Shape;5437;p127">
              <a:extLst>
                <a:ext uri="{FF2B5EF4-FFF2-40B4-BE49-F238E27FC236}">
                  <a16:creationId xmlns:a16="http://schemas.microsoft.com/office/drawing/2014/main" id="{517C3B61-56E4-BF85-3B44-9B234142FBED}"/>
                </a:ext>
              </a:extLst>
            </p:cNvPr>
            <p:cNvSpPr/>
            <p:nvPr/>
          </p:nvSpPr>
          <p:spPr>
            <a:xfrm>
              <a:off x="6497925" y="4391525"/>
              <a:ext cx="125725" cy="97375"/>
            </a:xfrm>
            <a:custGeom>
              <a:avLst/>
              <a:gdLst/>
              <a:ahLst/>
              <a:cxnLst/>
              <a:rect l="l" t="t" r="r" b="b"/>
              <a:pathLst>
                <a:path w="5029" h="3895" extrusionOk="0">
                  <a:moveTo>
                    <a:pt x="4062" y="0"/>
                  </a:moveTo>
                  <a:cubicBezTo>
                    <a:pt x="3557" y="0"/>
                    <a:pt x="2937" y="491"/>
                    <a:pt x="2445" y="491"/>
                  </a:cubicBezTo>
                  <a:cubicBezTo>
                    <a:pt x="2234" y="491"/>
                    <a:pt x="2046" y="401"/>
                    <a:pt x="1901" y="144"/>
                  </a:cubicBezTo>
                  <a:cubicBezTo>
                    <a:pt x="0" y="403"/>
                    <a:pt x="570" y="1975"/>
                    <a:pt x="225" y="2960"/>
                  </a:cubicBezTo>
                  <a:cubicBezTo>
                    <a:pt x="38" y="3485"/>
                    <a:pt x="566" y="3894"/>
                    <a:pt x="1172" y="3894"/>
                  </a:cubicBezTo>
                  <a:cubicBezTo>
                    <a:pt x="1185" y="3894"/>
                    <a:pt x="1197" y="3894"/>
                    <a:pt x="1210" y="3894"/>
                  </a:cubicBezTo>
                  <a:cubicBezTo>
                    <a:pt x="2298" y="3876"/>
                    <a:pt x="5029" y="1630"/>
                    <a:pt x="4804" y="783"/>
                  </a:cubicBezTo>
                  <a:cubicBezTo>
                    <a:pt x="4638" y="185"/>
                    <a:pt x="4372" y="0"/>
                    <a:pt x="406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5438;p127">
              <a:extLst>
                <a:ext uri="{FF2B5EF4-FFF2-40B4-BE49-F238E27FC236}">
                  <a16:creationId xmlns:a16="http://schemas.microsoft.com/office/drawing/2014/main" id="{9796CD37-0BB8-F834-43B4-F183D368AA63}"/>
                </a:ext>
              </a:extLst>
            </p:cNvPr>
            <p:cNvSpPr/>
            <p:nvPr/>
          </p:nvSpPr>
          <p:spPr>
            <a:xfrm>
              <a:off x="5334875" y="2906300"/>
              <a:ext cx="82100" cy="128050"/>
            </a:xfrm>
            <a:custGeom>
              <a:avLst/>
              <a:gdLst/>
              <a:ahLst/>
              <a:cxnLst/>
              <a:rect l="l" t="t" r="r" b="b"/>
              <a:pathLst>
                <a:path w="3284" h="5122" extrusionOk="0">
                  <a:moveTo>
                    <a:pt x="519" y="1"/>
                  </a:moveTo>
                  <a:lnTo>
                    <a:pt x="380" y="139"/>
                  </a:lnTo>
                  <a:cubicBezTo>
                    <a:pt x="104" y="1452"/>
                    <a:pt x="0" y="2766"/>
                    <a:pt x="380" y="4062"/>
                  </a:cubicBezTo>
                  <a:cubicBezTo>
                    <a:pt x="534" y="4660"/>
                    <a:pt x="796" y="5122"/>
                    <a:pt x="1420" y="5122"/>
                  </a:cubicBezTo>
                  <a:cubicBezTo>
                    <a:pt x="1500" y="5122"/>
                    <a:pt x="1585" y="5114"/>
                    <a:pt x="1676" y="5099"/>
                  </a:cubicBezTo>
                  <a:cubicBezTo>
                    <a:pt x="2471" y="4978"/>
                    <a:pt x="3284" y="4408"/>
                    <a:pt x="3111" y="3734"/>
                  </a:cubicBezTo>
                  <a:cubicBezTo>
                    <a:pt x="2748" y="2213"/>
                    <a:pt x="2108" y="744"/>
                    <a:pt x="519"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 name="Google Shape;5439;p127">
              <a:extLst>
                <a:ext uri="{FF2B5EF4-FFF2-40B4-BE49-F238E27FC236}">
                  <a16:creationId xmlns:a16="http://schemas.microsoft.com/office/drawing/2014/main" id="{90FD8273-E070-3209-DFED-24856A7E0AF4}"/>
                </a:ext>
              </a:extLst>
            </p:cNvPr>
            <p:cNvSpPr/>
            <p:nvPr/>
          </p:nvSpPr>
          <p:spPr>
            <a:xfrm>
              <a:off x="4869125" y="997550"/>
              <a:ext cx="160750" cy="66150"/>
            </a:xfrm>
            <a:custGeom>
              <a:avLst/>
              <a:gdLst/>
              <a:ahLst/>
              <a:cxnLst/>
              <a:rect l="l" t="t" r="r" b="b"/>
              <a:pathLst>
                <a:path w="6430" h="2646" extrusionOk="0">
                  <a:moveTo>
                    <a:pt x="1040" y="1"/>
                  </a:moveTo>
                  <a:cubicBezTo>
                    <a:pt x="589" y="1"/>
                    <a:pt x="239" y="358"/>
                    <a:pt x="104" y="814"/>
                  </a:cubicBezTo>
                  <a:cubicBezTo>
                    <a:pt x="1" y="1108"/>
                    <a:pt x="191" y="1419"/>
                    <a:pt x="502" y="1470"/>
                  </a:cubicBezTo>
                  <a:cubicBezTo>
                    <a:pt x="1971" y="1885"/>
                    <a:pt x="3440" y="2283"/>
                    <a:pt x="4736" y="2646"/>
                  </a:cubicBezTo>
                  <a:cubicBezTo>
                    <a:pt x="5427" y="2611"/>
                    <a:pt x="5928" y="2611"/>
                    <a:pt x="6239" y="2127"/>
                  </a:cubicBezTo>
                  <a:cubicBezTo>
                    <a:pt x="6429" y="1851"/>
                    <a:pt x="6308" y="1470"/>
                    <a:pt x="6066" y="1419"/>
                  </a:cubicBezTo>
                  <a:cubicBezTo>
                    <a:pt x="4373" y="1021"/>
                    <a:pt x="2852" y="36"/>
                    <a:pt x="1072" y="2"/>
                  </a:cubicBezTo>
                  <a:cubicBezTo>
                    <a:pt x="1061" y="1"/>
                    <a:pt x="1051" y="1"/>
                    <a:pt x="1040"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 name="Google Shape;5440;p127">
              <a:extLst>
                <a:ext uri="{FF2B5EF4-FFF2-40B4-BE49-F238E27FC236}">
                  <a16:creationId xmlns:a16="http://schemas.microsoft.com/office/drawing/2014/main" id="{F0BB4D5C-0C54-E3B5-8D76-E8299E1DAFA4}"/>
                </a:ext>
              </a:extLst>
            </p:cNvPr>
            <p:cNvSpPr/>
            <p:nvPr/>
          </p:nvSpPr>
          <p:spPr>
            <a:xfrm>
              <a:off x="3763550" y="998475"/>
              <a:ext cx="117975" cy="55725"/>
            </a:xfrm>
            <a:custGeom>
              <a:avLst/>
              <a:gdLst/>
              <a:ahLst/>
              <a:cxnLst/>
              <a:rect l="l" t="t" r="r" b="b"/>
              <a:pathLst>
                <a:path w="4719" h="2229" extrusionOk="0">
                  <a:moveTo>
                    <a:pt x="747" y="0"/>
                  </a:moveTo>
                  <a:cubicBezTo>
                    <a:pt x="407" y="0"/>
                    <a:pt x="65" y="161"/>
                    <a:pt x="18" y="690"/>
                  </a:cubicBezTo>
                  <a:cubicBezTo>
                    <a:pt x="0" y="863"/>
                    <a:pt x="190" y="1053"/>
                    <a:pt x="277" y="1243"/>
                  </a:cubicBezTo>
                  <a:lnTo>
                    <a:pt x="2333" y="2228"/>
                  </a:lnTo>
                  <a:cubicBezTo>
                    <a:pt x="2437" y="2220"/>
                    <a:pt x="2541" y="2220"/>
                    <a:pt x="2644" y="2220"/>
                  </a:cubicBezTo>
                  <a:cubicBezTo>
                    <a:pt x="2748" y="2220"/>
                    <a:pt x="2852" y="2220"/>
                    <a:pt x="2955" y="2211"/>
                  </a:cubicBezTo>
                  <a:cubicBezTo>
                    <a:pt x="3647" y="2142"/>
                    <a:pt x="4718" y="2090"/>
                    <a:pt x="4511" y="1261"/>
                  </a:cubicBezTo>
                  <a:cubicBezTo>
                    <a:pt x="4255" y="308"/>
                    <a:pt x="3582" y="187"/>
                    <a:pt x="2842" y="187"/>
                  </a:cubicBezTo>
                  <a:cubicBezTo>
                    <a:pt x="2589" y="187"/>
                    <a:pt x="2328" y="201"/>
                    <a:pt x="2074" y="201"/>
                  </a:cubicBezTo>
                  <a:cubicBezTo>
                    <a:pt x="1762" y="201"/>
                    <a:pt x="1460" y="180"/>
                    <a:pt x="1193" y="85"/>
                  </a:cubicBezTo>
                  <a:cubicBezTo>
                    <a:pt x="1066" y="36"/>
                    <a:pt x="907" y="0"/>
                    <a:pt x="747"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 name="Google Shape;5441;p127">
              <a:extLst>
                <a:ext uri="{FF2B5EF4-FFF2-40B4-BE49-F238E27FC236}">
                  <a16:creationId xmlns:a16="http://schemas.microsoft.com/office/drawing/2014/main" id="{1ABAD10B-5264-0232-82BB-E30DC31E942B}"/>
                </a:ext>
              </a:extLst>
            </p:cNvPr>
            <p:cNvSpPr/>
            <p:nvPr/>
          </p:nvSpPr>
          <p:spPr>
            <a:xfrm>
              <a:off x="6244750" y="3463175"/>
              <a:ext cx="127900" cy="76650"/>
            </a:xfrm>
            <a:custGeom>
              <a:avLst/>
              <a:gdLst/>
              <a:ahLst/>
              <a:cxnLst/>
              <a:rect l="l" t="t" r="r" b="b"/>
              <a:pathLst>
                <a:path w="5116" h="3066" extrusionOk="0">
                  <a:moveTo>
                    <a:pt x="4184" y="1"/>
                  </a:moveTo>
                  <a:cubicBezTo>
                    <a:pt x="4093" y="1"/>
                    <a:pt x="4000" y="13"/>
                    <a:pt x="3906" y="36"/>
                  </a:cubicBezTo>
                  <a:cubicBezTo>
                    <a:pt x="3232" y="209"/>
                    <a:pt x="2575" y="416"/>
                    <a:pt x="1918" y="641"/>
                  </a:cubicBezTo>
                  <a:lnTo>
                    <a:pt x="1936" y="641"/>
                  </a:lnTo>
                  <a:cubicBezTo>
                    <a:pt x="1659" y="848"/>
                    <a:pt x="1383" y="1038"/>
                    <a:pt x="1089" y="1194"/>
                  </a:cubicBezTo>
                  <a:cubicBezTo>
                    <a:pt x="432" y="1505"/>
                    <a:pt x="0" y="2093"/>
                    <a:pt x="311" y="2680"/>
                  </a:cubicBezTo>
                  <a:cubicBezTo>
                    <a:pt x="460" y="2964"/>
                    <a:pt x="650" y="3065"/>
                    <a:pt x="856" y="3065"/>
                  </a:cubicBezTo>
                  <a:cubicBezTo>
                    <a:pt x="1178" y="3065"/>
                    <a:pt x="1537" y="2818"/>
                    <a:pt x="1832" y="2628"/>
                  </a:cubicBezTo>
                  <a:cubicBezTo>
                    <a:pt x="2558" y="2093"/>
                    <a:pt x="3370" y="1695"/>
                    <a:pt x="4234" y="1436"/>
                  </a:cubicBezTo>
                  <a:cubicBezTo>
                    <a:pt x="4631" y="1332"/>
                    <a:pt x="5115" y="1108"/>
                    <a:pt x="4994" y="606"/>
                  </a:cubicBezTo>
                  <a:cubicBezTo>
                    <a:pt x="4883" y="203"/>
                    <a:pt x="4559" y="1"/>
                    <a:pt x="4184"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442;p127">
              <a:extLst>
                <a:ext uri="{FF2B5EF4-FFF2-40B4-BE49-F238E27FC236}">
                  <a16:creationId xmlns:a16="http://schemas.microsoft.com/office/drawing/2014/main" id="{2A46E305-1766-52E0-1BEB-BD9E8D8FA5D9}"/>
                </a:ext>
              </a:extLst>
            </p:cNvPr>
            <p:cNvSpPr/>
            <p:nvPr/>
          </p:nvSpPr>
          <p:spPr>
            <a:xfrm>
              <a:off x="6286725" y="2464325"/>
              <a:ext cx="67775" cy="93850"/>
            </a:xfrm>
            <a:custGeom>
              <a:avLst/>
              <a:gdLst/>
              <a:ahLst/>
              <a:cxnLst/>
              <a:rect l="l" t="t" r="r" b="b"/>
              <a:pathLst>
                <a:path w="2711" h="3754" extrusionOk="0">
                  <a:moveTo>
                    <a:pt x="1532" y="0"/>
                  </a:moveTo>
                  <a:cubicBezTo>
                    <a:pt x="1516" y="0"/>
                    <a:pt x="1500" y="0"/>
                    <a:pt x="1484" y="1"/>
                  </a:cubicBezTo>
                  <a:cubicBezTo>
                    <a:pt x="187" y="53"/>
                    <a:pt x="239" y="1332"/>
                    <a:pt x="101" y="2265"/>
                  </a:cubicBezTo>
                  <a:cubicBezTo>
                    <a:pt x="1" y="3066"/>
                    <a:pt x="465" y="3754"/>
                    <a:pt x="1243" y="3754"/>
                  </a:cubicBezTo>
                  <a:cubicBezTo>
                    <a:pt x="1271" y="3754"/>
                    <a:pt x="1299" y="3753"/>
                    <a:pt x="1328" y="3751"/>
                  </a:cubicBezTo>
                  <a:cubicBezTo>
                    <a:pt x="2711" y="3682"/>
                    <a:pt x="1967" y="2403"/>
                    <a:pt x="2313" y="1815"/>
                  </a:cubicBezTo>
                  <a:cubicBezTo>
                    <a:pt x="2228" y="1050"/>
                    <a:pt x="2528" y="0"/>
                    <a:pt x="153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443;p127">
              <a:extLst>
                <a:ext uri="{FF2B5EF4-FFF2-40B4-BE49-F238E27FC236}">
                  <a16:creationId xmlns:a16="http://schemas.microsoft.com/office/drawing/2014/main" id="{26342392-05F7-EDC6-B290-D688B6B91E7E}"/>
                </a:ext>
              </a:extLst>
            </p:cNvPr>
            <p:cNvSpPr/>
            <p:nvPr/>
          </p:nvSpPr>
          <p:spPr>
            <a:xfrm>
              <a:off x="6279300" y="2861375"/>
              <a:ext cx="75625" cy="97275"/>
            </a:xfrm>
            <a:custGeom>
              <a:avLst/>
              <a:gdLst/>
              <a:ahLst/>
              <a:cxnLst/>
              <a:rect l="l" t="t" r="r" b="b"/>
              <a:pathLst>
                <a:path w="3025" h="3891" extrusionOk="0">
                  <a:moveTo>
                    <a:pt x="2403" y="1"/>
                  </a:moveTo>
                  <a:cubicBezTo>
                    <a:pt x="2178" y="1"/>
                    <a:pt x="1971" y="104"/>
                    <a:pt x="1850" y="277"/>
                  </a:cubicBezTo>
                  <a:cubicBezTo>
                    <a:pt x="1504" y="1193"/>
                    <a:pt x="882" y="1884"/>
                    <a:pt x="277" y="2610"/>
                  </a:cubicBezTo>
                  <a:cubicBezTo>
                    <a:pt x="35" y="2869"/>
                    <a:pt x="1" y="3284"/>
                    <a:pt x="208" y="3578"/>
                  </a:cubicBezTo>
                  <a:cubicBezTo>
                    <a:pt x="326" y="3766"/>
                    <a:pt x="507" y="3890"/>
                    <a:pt x="682" y="3890"/>
                  </a:cubicBezTo>
                  <a:cubicBezTo>
                    <a:pt x="764" y="3890"/>
                    <a:pt x="845" y="3863"/>
                    <a:pt x="916" y="3802"/>
                  </a:cubicBezTo>
                  <a:cubicBezTo>
                    <a:pt x="1815" y="3128"/>
                    <a:pt x="2731" y="2420"/>
                    <a:pt x="3025" y="1452"/>
                  </a:cubicBezTo>
                  <a:cubicBezTo>
                    <a:pt x="2973" y="744"/>
                    <a:pt x="2921" y="225"/>
                    <a:pt x="2403"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444;p127">
              <a:extLst>
                <a:ext uri="{FF2B5EF4-FFF2-40B4-BE49-F238E27FC236}">
                  <a16:creationId xmlns:a16="http://schemas.microsoft.com/office/drawing/2014/main" id="{C70A1DC1-475B-7B7A-444D-BDD2C0366FEE}"/>
                </a:ext>
              </a:extLst>
            </p:cNvPr>
            <p:cNvSpPr/>
            <p:nvPr/>
          </p:nvSpPr>
          <p:spPr>
            <a:xfrm>
              <a:off x="4145025" y="994975"/>
              <a:ext cx="111500" cy="47325"/>
            </a:xfrm>
            <a:custGeom>
              <a:avLst/>
              <a:gdLst/>
              <a:ahLst/>
              <a:cxnLst/>
              <a:rect l="l" t="t" r="r" b="b"/>
              <a:pathLst>
                <a:path w="4460" h="1893" extrusionOk="0">
                  <a:moveTo>
                    <a:pt x="1539" y="105"/>
                  </a:moveTo>
                  <a:cubicBezTo>
                    <a:pt x="969" y="243"/>
                    <a:pt x="139" y="1"/>
                    <a:pt x="70" y="744"/>
                  </a:cubicBezTo>
                  <a:cubicBezTo>
                    <a:pt x="1" y="1418"/>
                    <a:pt x="813" y="1418"/>
                    <a:pt x="1332" y="1556"/>
                  </a:cubicBezTo>
                  <a:cubicBezTo>
                    <a:pt x="1764" y="1677"/>
                    <a:pt x="2213" y="1764"/>
                    <a:pt x="2645" y="1815"/>
                  </a:cubicBezTo>
                  <a:cubicBezTo>
                    <a:pt x="2898" y="1847"/>
                    <a:pt x="3179" y="1893"/>
                    <a:pt x="3440" y="1893"/>
                  </a:cubicBezTo>
                  <a:cubicBezTo>
                    <a:pt x="3890" y="1893"/>
                    <a:pt x="4279" y="1756"/>
                    <a:pt x="4356" y="1176"/>
                  </a:cubicBezTo>
                  <a:cubicBezTo>
                    <a:pt x="4459" y="346"/>
                    <a:pt x="3561" y="416"/>
                    <a:pt x="2956" y="329"/>
                  </a:cubicBezTo>
                  <a:lnTo>
                    <a:pt x="1539" y="105"/>
                  </a:ln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 name="Google Shape;5445;p127">
              <a:extLst>
                <a:ext uri="{FF2B5EF4-FFF2-40B4-BE49-F238E27FC236}">
                  <a16:creationId xmlns:a16="http://schemas.microsoft.com/office/drawing/2014/main" id="{093EBA34-6081-20B5-5197-566BC4693351}"/>
                </a:ext>
              </a:extLst>
            </p:cNvPr>
            <p:cNvSpPr/>
            <p:nvPr/>
          </p:nvSpPr>
          <p:spPr>
            <a:xfrm>
              <a:off x="7213625" y="3803350"/>
              <a:ext cx="74075" cy="80050"/>
            </a:xfrm>
            <a:custGeom>
              <a:avLst/>
              <a:gdLst/>
              <a:ahLst/>
              <a:cxnLst/>
              <a:rect l="l" t="t" r="r" b="b"/>
              <a:pathLst>
                <a:path w="2963" h="3202" extrusionOk="0">
                  <a:moveTo>
                    <a:pt x="573" y="1"/>
                  </a:moveTo>
                  <a:cubicBezTo>
                    <a:pt x="233" y="1"/>
                    <a:pt x="0" y="333"/>
                    <a:pt x="59" y="704"/>
                  </a:cubicBezTo>
                  <a:cubicBezTo>
                    <a:pt x="284" y="1965"/>
                    <a:pt x="1096" y="2777"/>
                    <a:pt x="2289" y="3175"/>
                  </a:cubicBezTo>
                  <a:cubicBezTo>
                    <a:pt x="2343" y="3193"/>
                    <a:pt x="2395" y="3202"/>
                    <a:pt x="2445" y="3202"/>
                  </a:cubicBezTo>
                  <a:cubicBezTo>
                    <a:pt x="2729" y="3202"/>
                    <a:pt x="2933" y="2914"/>
                    <a:pt x="2963" y="2414"/>
                  </a:cubicBezTo>
                  <a:cubicBezTo>
                    <a:pt x="2341" y="1619"/>
                    <a:pt x="1960" y="427"/>
                    <a:pt x="751" y="30"/>
                  </a:cubicBezTo>
                  <a:cubicBezTo>
                    <a:pt x="689" y="10"/>
                    <a:pt x="630" y="1"/>
                    <a:pt x="573"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46;p127">
              <a:extLst>
                <a:ext uri="{FF2B5EF4-FFF2-40B4-BE49-F238E27FC236}">
                  <a16:creationId xmlns:a16="http://schemas.microsoft.com/office/drawing/2014/main" id="{51899518-05C9-BEBC-2619-83FBF02D200D}"/>
                </a:ext>
              </a:extLst>
            </p:cNvPr>
            <p:cNvSpPr/>
            <p:nvPr/>
          </p:nvSpPr>
          <p:spPr>
            <a:xfrm>
              <a:off x="6542025" y="3118350"/>
              <a:ext cx="66075" cy="79800"/>
            </a:xfrm>
            <a:custGeom>
              <a:avLst/>
              <a:gdLst/>
              <a:ahLst/>
              <a:cxnLst/>
              <a:rect l="l" t="t" r="r" b="b"/>
              <a:pathLst>
                <a:path w="2643" h="3192" extrusionOk="0">
                  <a:moveTo>
                    <a:pt x="1295" y="1"/>
                  </a:moveTo>
                  <a:cubicBezTo>
                    <a:pt x="1273" y="1"/>
                    <a:pt x="1250" y="2"/>
                    <a:pt x="1226" y="4"/>
                  </a:cubicBezTo>
                  <a:cubicBezTo>
                    <a:pt x="275" y="108"/>
                    <a:pt x="51" y="954"/>
                    <a:pt x="33" y="1732"/>
                  </a:cubicBezTo>
                  <a:cubicBezTo>
                    <a:pt x="1" y="2354"/>
                    <a:pt x="200" y="3192"/>
                    <a:pt x="910" y="3192"/>
                  </a:cubicBezTo>
                  <a:cubicBezTo>
                    <a:pt x="950" y="3192"/>
                    <a:pt x="992" y="3189"/>
                    <a:pt x="1036" y="3184"/>
                  </a:cubicBezTo>
                  <a:cubicBezTo>
                    <a:pt x="2643" y="2959"/>
                    <a:pt x="1640" y="1767"/>
                    <a:pt x="1640" y="1110"/>
                  </a:cubicBezTo>
                  <a:cubicBezTo>
                    <a:pt x="1740" y="547"/>
                    <a:pt x="1792" y="1"/>
                    <a:pt x="129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447;p127">
              <a:extLst>
                <a:ext uri="{FF2B5EF4-FFF2-40B4-BE49-F238E27FC236}">
                  <a16:creationId xmlns:a16="http://schemas.microsoft.com/office/drawing/2014/main" id="{8881CA2A-233F-2FF2-0E3C-1028E1349D01}"/>
                </a:ext>
              </a:extLst>
            </p:cNvPr>
            <p:cNvSpPr/>
            <p:nvPr/>
          </p:nvSpPr>
          <p:spPr>
            <a:xfrm>
              <a:off x="4278100" y="987200"/>
              <a:ext cx="87225" cy="50150"/>
            </a:xfrm>
            <a:custGeom>
              <a:avLst/>
              <a:gdLst/>
              <a:ahLst/>
              <a:cxnLst/>
              <a:rect l="l" t="t" r="r" b="b"/>
              <a:pathLst>
                <a:path w="3489" h="2006" extrusionOk="0">
                  <a:moveTo>
                    <a:pt x="2519" y="46"/>
                  </a:moveTo>
                  <a:cubicBezTo>
                    <a:pt x="2407" y="46"/>
                    <a:pt x="2296" y="60"/>
                    <a:pt x="2195" y="87"/>
                  </a:cubicBezTo>
                  <a:cubicBezTo>
                    <a:pt x="1435" y="312"/>
                    <a:pt x="191" y="1"/>
                    <a:pt x="87" y="1107"/>
                  </a:cubicBezTo>
                  <a:cubicBezTo>
                    <a:pt x="1" y="1798"/>
                    <a:pt x="986" y="1746"/>
                    <a:pt x="1642" y="1781"/>
                  </a:cubicBezTo>
                  <a:cubicBezTo>
                    <a:pt x="2299" y="1556"/>
                    <a:pt x="3422" y="2005"/>
                    <a:pt x="3474" y="813"/>
                  </a:cubicBezTo>
                  <a:cubicBezTo>
                    <a:pt x="3488" y="284"/>
                    <a:pt x="2986" y="46"/>
                    <a:pt x="2519" y="46"/>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448;p127">
              <a:extLst>
                <a:ext uri="{FF2B5EF4-FFF2-40B4-BE49-F238E27FC236}">
                  <a16:creationId xmlns:a16="http://schemas.microsoft.com/office/drawing/2014/main" id="{08B6FFDC-879B-A267-D4A2-6C1C8E847E5A}"/>
                </a:ext>
              </a:extLst>
            </p:cNvPr>
            <p:cNvSpPr/>
            <p:nvPr/>
          </p:nvSpPr>
          <p:spPr>
            <a:xfrm>
              <a:off x="6595650" y="1204100"/>
              <a:ext cx="81075" cy="41800"/>
            </a:xfrm>
            <a:custGeom>
              <a:avLst/>
              <a:gdLst/>
              <a:ahLst/>
              <a:cxnLst/>
              <a:rect l="l" t="t" r="r" b="b"/>
              <a:pathLst>
                <a:path w="3243" h="1672" extrusionOk="0">
                  <a:moveTo>
                    <a:pt x="1466" y="121"/>
                  </a:moveTo>
                  <a:cubicBezTo>
                    <a:pt x="1366" y="163"/>
                    <a:pt x="1241" y="173"/>
                    <a:pt x="1106" y="173"/>
                  </a:cubicBezTo>
                  <a:cubicBezTo>
                    <a:pt x="987" y="173"/>
                    <a:pt x="861" y="165"/>
                    <a:pt x="738" y="165"/>
                  </a:cubicBezTo>
                  <a:cubicBezTo>
                    <a:pt x="371" y="165"/>
                    <a:pt x="34" y="234"/>
                    <a:pt x="14" y="778"/>
                  </a:cubicBezTo>
                  <a:cubicBezTo>
                    <a:pt x="0" y="1593"/>
                    <a:pt x="628" y="1660"/>
                    <a:pt x="1232" y="1660"/>
                  </a:cubicBezTo>
                  <a:cubicBezTo>
                    <a:pt x="1352" y="1660"/>
                    <a:pt x="1472" y="1658"/>
                    <a:pt x="1585" y="1658"/>
                  </a:cubicBezTo>
                  <a:cubicBezTo>
                    <a:pt x="1627" y="1658"/>
                    <a:pt x="1668" y="1658"/>
                    <a:pt x="1708" y="1659"/>
                  </a:cubicBezTo>
                  <a:cubicBezTo>
                    <a:pt x="1826" y="1666"/>
                    <a:pt x="1954" y="1672"/>
                    <a:pt x="2085" y="1672"/>
                  </a:cubicBezTo>
                  <a:cubicBezTo>
                    <a:pt x="2644" y="1672"/>
                    <a:pt x="3242" y="1563"/>
                    <a:pt x="3228" y="933"/>
                  </a:cubicBezTo>
                  <a:cubicBezTo>
                    <a:pt x="3194" y="0"/>
                    <a:pt x="2209" y="207"/>
                    <a:pt x="1466" y="12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449;p127">
              <a:extLst>
                <a:ext uri="{FF2B5EF4-FFF2-40B4-BE49-F238E27FC236}">
                  <a16:creationId xmlns:a16="http://schemas.microsoft.com/office/drawing/2014/main" id="{7E246444-3F1F-A3F9-EB75-D7B29E7F244C}"/>
                </a:ext>
              </a:extLst>
            </p:cNvPr>
            <p:cNvSpPr/>
            <p:nvPr/>
          </p:nvSpPr>
          <p:spPr>
            <a:xfrm>
              <a:off x="5040350" y="1034625"/>
              <a:ext cx="81550" cy="46975"/>
            </a:xfrm>
            <a:custGeom>
              <a:avLst/>
              <a:gdLst/>
              <a:ahLst/>
              <a:cxnLst/>
              <a:rect l="l" t="t" r="r" b="b"/>
              <a:pathLst>
                <a:path w="3262" h="1879" extrusionOk="0">
                  <a:moveTo>
                    <a:pt x="1625" y="1"/>
                  </a:moveTo>
                  <a:cubicBezTo>
                    <a:pt x="803" y="1"/>
                    <a:pt x="279" y="461"/>
                    <a:pt x="99" y="1249"/>
                  </a:cubicBezTo>
                  <a:cubicBezTo>
                    <a:pt x="0" y="1616"/>
                    <a:pt x="339" y="1879"/>
                    <a:pt x="645" y="1879"/>
                  </a:cubicBezTo>
                  <a:cubicBezTo>
                    <a:pt x="714" y="1879"/>
                    <a:pt x="781" y="1865"/>
                    <a:pt x="842" y="1837"/>
                  </a:cubicBezTo>
                  <a:cubicBezTo>
                    <a:pt x="1620" y="1474"/>
                    <a:pt x="2829" y="1750"/>
                    <a:pt x="3106" y="800"/>
                  </a:cubicBezTo>
                  <a:cubicBezTo>
                    <a:pt x="3261" y="229"/>
                    <a:pt x="2363" y="22"/>
                    <a:pt x="1758" y="5"/>
                  </a:cubicBezTo>
                  <a:cubicBezTo>
                    <a:pt x="1713" y="2"/>
                    <a:pt x="1668" y="1"/>
                    <a:pt x="162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450;p127">
              <a:extLst>
                <a:ext uri="{FF2B5EF4-FFF2-40B4-BE49-F238E27FC236}">
                  <a16:creationId xmlns:a16="http://schemas.microsoft.com/office/drawing/2014/main" id="{DA0BD4B1-7373-48CA-E7EF-8DFD4C429A0A}"/>
                </a:ext>
              </a:extLst>
            </p:cNvPr>
            <p:cNvSpPr/>
            <p:nvPr/>
          </p:nvSpPr>
          <p:spPr>
            <a:xfrm>
              <a:off x="6380950" y="3302475"/>
              <a:ext cx="77800" cy="40225"/>
            </a:xfrm>
            <a:custGeom>
              <a:avLst/>
              <a:gdLst/>
              <a:ahLst/>
              <a:cxnLst/>
              <a:rect l="l" t="t" r="r" b="b"/>
              <a:pathLst>
                <a:path w="3112" h="1609" extrusionOk="0">
                  <a:moveTo>
                    <a:pt x="843" y="80"/>
                  </a:moveTo>
                  <a:cubicBezTo>
                    <a:pt x="352" y="80"/>
                    <a:pt x="1" y="466"/>
                    <a:pt x="65" y="882"/>
                  </a:cubicBezTo>
                  <a:cubicBezTo>
                    <a:pt x="161" y="1545"/>
                    <a:pt x="602" y="1578"/>
                    <a:pt x="1054" y="1578"/>
                  </a:cubicBezTo>
                  <a:cubicBezTo>
                    <a:pt x="1103" y="1578"/>
                    <a:pt x="1152" y="1577"/>
                    <a:pt x="1201" y="1577"/>
                  </a:cubicBezTo>
                  <a:cubicBezTo>
                    <a:pt x="1347" y="1577"/>
                    <a:pt x="1491" y="1581"/>
                    <a:pt x="1620" y="1608"/>
                  </a:cubicBezTo>
                  <a:cubicBezTo>
                    <a:pt x="1746" y="1549"/>
                    <a:pt x="1903" y="1535"/>
                    <a:pt x="2065" y="1535"/>
                  </a:cubicBezTo>
                  <a:cubicBezTo>
                    <a:pt x="2212" y="1535"/>
                    <a:pt x="2363" y="1547"/>
                    <a:pt x="2502" y="1547"/>
                  </a:cubicBezTo>
                  <a:cubicBezTo>
                    <a:pt x="2845" y="1547"/>
                    <a:pt x="3112" y="1478"/>
                    <a:pt x="3037" y="1003"/>
                  </a:cubicBezTo>
                  <a:cubicBezTo>
                    <a:pt x="2882" y="1"/>
                    <a:pt x="1741" y="191"/>
                    <a:pt x="963" y="87"/>
                  </a:cubicBezTo>
                  <a:cubicBezTo>
                    <a:pt x="923" y="82"/>
                    <a:pt x="882" y="80"/>
                    <a:pt x="843" y="8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451;p127">
              <a:extLst>
                <a:ext uri="{FF2B5EF4-FFF2-40B4-BE49-F238E27FC236}">
                  <a16:creationId xmlns:a16="http://schemas.microsoft.com/office/drawing/2014/main" id="{081CF810-F283-8E69-F335-E1ADF6E229B3}"/>
                </a:ext>
              </a:extLst>
            </p:cNvPr>
            <p:cNvSpPr/>
            <p:nvPr/>
          </p:nvSpPr>
          <p:spPr>
            <a:xfrm>
              <a:off x="4384825" y="996700"/>
              <a:ext cx="62025" cy="39775"/>
            </a:xfrm>
            <a:custGeom>
              <a:avLst/>
              <a:gdLst/>
              <a:ahLst/>
              <a:cxnLst/>
              <a:rect l="l" t="t" r="r" b="b"/>
              <a:pathLst>
                <a:path w="2481" h="1591" extrusionOk="0">
                  <a:moveTo>
                    <a:pt x="1811" y="155"/>
                  </a:moveTo>
                  <a:cubicBezTo>
                    <a:pt x="1713" y="155"/>
                    <a:pt x="1613" y="168"/>
                    <a:pt x="1521" y="191"/>
                  </a:cubicBezTo>
                  <a:cubicBezTo>
                    <a:pt x="985" y="312"/>
                    <a:pt x="121" y="1"/>
                    <a:pt x="52" y="917"/>
                  </a:cubicBezTo>
                  <a:cubicBezTo>
                    <a:pt x="0" y="1487"/>
                    <a:pt x="536" y="1574"/>
                    <a:pt x="1054" y="1591"/>
                  </a:cubicBezTo>
                  <a:cubicBezTo>
                    <a:pt x="1573" y="1418"/>
                    <a:pt x="2385" y="1556"/>
                    <a:pt x="2454" y="727"/>
                  </a:cubicBezTo>
                  <a:cubicBezTo>
                    <a:pt x="2481" y="311"/>
                    <a:pt x="2153" y="155"/>
                    <a:pt x="1811" y="155"/>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5452;p127">
              <a:extLst>
                <a:ext uri="{FF2B5EF4-FFF2-40B4-BE49-F238E27FC236}">
                  <a16:creationId xmlns:a16="http://schemas.microsoft.com/office/drawing/2014/main" id="{6761BBFC-8933-A342-A81D-BD256C8D1706}"/>
                </a:ext>
              </a:extLst>
            </p:cNvPr>
            <p:cNvSpPr/>
            <p:nvPr/>
          </p:nvSpPr>
          <p:spPr>
            <a:xfrm>
              <a:off x="2100625" y="1004500"/>
              <a:ext cx="520200" cy="95050"/>
            </a:xfrm>
            <a:custGeom>
              <a:avLst/>
              <a:gdLst/>
              <a:ahLst/>
              <a:cxnLst/>
              <a:rect l="l" t="t" r="r" b="b"/>
              <a:pathLst>
                <a:path w="20808" h="3802" extrusionOk="0">
                  <a:moveTo>
                    <a:pt x="20756" y="0"/>
                  </a:moveTo>
                  <a:lnTo>
                    <a:pt x="20738" y="17"/>
                  </a:lnTo>
                  <a:lnTo>
                    <a:pt x="20773" y="17"/>
                  </a:lnTo>
                  <a:lnTo>
                    <a:pt x="20808" y="0"/>
                  </a:lnTo>
                  <a:close/>
                  <a:moveTo>
                    <a:pt x="1" y="3785"/>
                  </a:moveTo>
                  <a:lnTo>
                    <a:pt x="1" y="3802"/>
                  </a:lnTo>
                  <a:lnTo>
                    <a:pt x="18" y="3802"/>
                  </a:lnTo>
                  <a:lnTo>
                    <a:pt x="18" y="3785"/>
                  </a:ln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5453;p127">
              <a:extLst>
                <a:ext uri="{FF2B5EF4-FFF2-40B4-BE49-F238E27FC236}">
                  <a16:creationId xmlns:a16="http://schemas.microsoft.com/office/drawing/2014/main" id="{ED11292B-D96E-50DB-AB28-53B690A0E066}"/>
                </a:ext>
              </a:extLst>
            </p:cNvPr>
            <p:cNvSpPr/>
            <p:nvPr/>
          </p:nvSpPr>
          <p:spPr>
            <a:xfrm>
              <a:off x="233350" y="949250"/>
              <a:ext cx="3232550" cy="3802300"/>
            </a:xfrm>
            <a:custGeom>
              <a:avLst/>
              <a:gdLst/>
              <a:ahLst/>
              <a:cxnLst/>
              <a:rect l="l" t="t" r="r" b="b"/>
              <a:pathLst>
                <a:path w="129302" h="152092" extrusionOk="0">
                  <a:moveTo>
                    <a:pt x="97270" y="1644"/>
                  </a:moveTo>
                  <a:cubicBezTo>
                    <a:pt x="97347" y="1644"/>
                    <a:pt x="97424" y="1648"/>
                    <a:pt x="97503" y="1657"/>
                  </a:cubicBezTo>
                  <a:cubicBezTo>
                    <a:pt x="97555" y="1674"/>
                    <a:pt x="97607" y="1692"/>
                    <a:pt x="97642" y="1709"/>
                  </a:cubicBezTo>
                  <a:lnTo>
                    <a:pt x="95601" y="2170"/>
                  </a:lnTo>
                  <a:lnTo>
                    <a:pt x="95601" y="2170"/>
                  </a:lnTo>
                  <a:cubicBezTo>
                    <a:pt x="96129" y="1917"/>
                    <a:pt x="96661" y="1644"/>
                    <a:pt x="97270" y="1644"/>
                  </a:cubicBezTo>
                  <a:close/>
                  <a:moveTo>
                    <a:pt x="95473" y="2210"/>
                  </a:moveTo>
                  <a:lnTo>
                    <a:pt x="95447" y="2227"/>
                  </a:lnTo>
                  <a:lnTo>
                    <a:pt x="95429" y="2227"/>
                  </a:lnTo>
                  <a:lnTo>
                    <a:pt x="95464" y="2210"/>
                  </a:lnTo>
                  <a:close/>
                  <a:moveTo>
                    <a:pt x="68358" y="8951"/>
                  </a:moveTo>
                  <a:cubicBezTo>
                    <a:pt x="68553" y="8951"/>
                    <a:pt x="68761" y="9049"/>
                    <a:pt x="68989" y="9313"/>
                  </a:cubicBezTo>
                  <a:cubicBezTo>
                    <a:pt x="69208" y="9280"/>
                    <a:pt x="69420" y="9268"/>
                    <a:pt x="69634" y="9268"/>
                  </a:cubicBezTo>
                  <a:cubicBezTo>
                    <a:pt x="69758" y="9268"/>
                    <a:pt x="69882" y="9272"/>
                    <a:pt x="70008" y="9278"/>
                  </a:cubicBezTo>
                  <a:cubicBezTo>
                    <a:pt x="70061" y="9286"/>
                    <a:pt x="70117" y="9289"/>
                    <a:pt x="70177" y="9289"/>
                  </a:cubicBezTo>
                  <a:cubicBezTo>
                    <a:pt x="70522" y="9289"/>
                    <a:pt x="70965" y="9176"/>
                    <a:pt x="71318" y="9176"/>
                  </a:cubicBezTo>
                  <a:cubicBezTo>
                    <a:pt x="71841" y="9176"/>
                    <a:pt x="72167" y="9425"/>
                    <a:pt x="71685" y="10661"/>
                  </a:cubicBezTo>
                  <a:cubicBezTo>
                    <a:pt x="71581" y="10937"/>
                    <a:pt x="71823" y="11265"/>
                    <a:pt x="72151" y="11386"/>
                  </a:cubicBezTo>
                  <a:cubicBezTo>
                    <a:pt x="72428" y="11438"/>
                    <a:pt x="72722" y="11490"/>
                    <a:pt x="72998" y="11507"/>
                  </a:cubicBezTo>
                  <a:cubicBezTo>
                    <a:pt x="72652" y="11922"/>
                    <a:pt x="72359" y="12406"/>
                    <a:pt x="71927" y="12717"/>
                  </a:cubicBezTo>
                  <a:cubicBezTo>
                    <a:pt x="71831" y="12786"/>
                    <a:pt x="71741" y="12813"/>
                    <a:pt x="71654" y="12813"/>
                  </a:cubicBezTo>
                  <a:cubicBezTo>
                    <a:pt x="71349" y="12813"/>
                    <a:pt x="71090" y="12473"/>
                    <a:pt x="70821" y="12406"/>
                  </a:cubicBezTo>
                  <a:cubicBezTo>
                    <a:pt x="69127" y="11939"/>
                    <a:pt x="69334" y="10488"/>
                    <a:pt x="68989" y="9313"/>
                  </a:cubicBezTo>
                  <a:lnTo>
                    <a:pt x="67330" y="9520"/>
                  </a:lnTo>
                  <a:cubicBezTo>
                    <a:pt x="67668" y="9295"/>
                    <a:pt x="67992" y="8951"/>
                    <a:pt x="68358" y="8951"/>
                  </a:cubicBezTo>
                  <a:close/>
                  <a:moveTo>
                    <a:pt x="51546" y="12467"/>
                  </a:moveTo>
                  <a:cubicBezTo>
                    <a:pt x="51593" y="12467"/>
                    <a:pt x="51647" y="12470"/>
                    <a:pt x="51707" y="12475"/>
                  </a:cubicBezTo>
                  <a:cubicBezTo>
                    <a:pt x="51897" y="12648"/>
                    <a:pt x="52157" y="12890"/>
                    <a:pt x="52433" y="13115"/>
                  </a:cubicBezTo>
                  <a:cubicBezTo>
                    <a:pt x="52260" y="13270"/>
                    <a:pt x="52053" y="13374"/>
                    <a:pt x="51845" y="13460"/>
                  </a:cubicBezTo>
                  <a:cubicBezTo>
                    <a:pt x="51802" y="13467"/>
                    <a:pt x="51764" y="13470"/>
                    <a:pt x="51729" y="13470"/>
                  </a:cubicBezTo>
                  <a:cubicBezTo>
                    <a:pt x="51300" y="13470"/>
                    <a:pt x="51439" y="13007"/>
                    <a:pt x="51327" y="12752"/>
                  </a:cubicBezTo>
                  <a:cubicBezTo>
                    <a:pt x="51225" y="12548"/>
                    <a:pt x="51295" y="12467"/>
                    <a:pt x="51546" y="12467"/>
                  </a:cubicBezTo>
                  <a:close/>
                  <a:moveTo>
                    <a:pt x="55481" y="12549"/>
                  </a:moveTo>
                  <a:cubicBezTo>
                    <a:pt x="55526" y="12549"/>
                    <a:pt x="55570" y="12553"/>
                    <a:pt x="55613" y="12562"/>
                  </a:cubicBezTo>
                  <a:lnTo>
                    <a:pt x="54576" y="13789"/>
                  </a:lnTo>
                  <a:lnTo>
                    <a:pt x="53954" y="13184"/>
                  </a:lnTo>
                  <a:cubicBezTo>
                    <a:pt x="54420" y="12976"/>
                    <a:pt x="54870" y="12752"/>
                    <a:pt x="55336" y="12562"/>
                  </a:cubicBezTo>
                  <a:cubicBezTo>
                    <a:pt x="55388" y="12553"/>
                    <a:pt x="55436" y="12549"/>
                    <a:pt x="55481" y="12549"/>
                  </a:cubicBezTo>
                  <a:close/>
                  <a:moveTo>
                    <a:pt x="116966" y="0"/>
                  </a:moveTo>
                  <a:cubicBezTo>
                    <a:pt x="112339" y="0"/>
                    <a:pt x="107712" y="747"/>
                    <a:pt x="103085" y="1035"/>
                  </a:cubicBezTo>
                  <a:cubicBezTo>
                    <a:pt x="101910" y="1104"/>
                    <a:pt x="100735" y="983"/>
                    <a:pt x="99542" y="1260"/>
                  </a:cubicBezTo>
                  <a:cubicBezTo>
                    <a:pt x="99533" y="1262"/>
                    <a:pt x="99523" y="1263"/>
                    <a:pt x="99512" y="1263"/>
                  </a:cubicBezTo>
                  <a:cubicBezTo>
                    <a:pt x="99194" y="1263"/>
                    <a:pt x="98389" y="307"/>
                    <a:pt x="97503" y="240"/>
                  </a:cubicBezTo>
                  <a:cubicBezTo>
                    <a:pt x="96554" y="172"/>
                    <a:pt x="95607" y="143"/>
                    <a:pt x="94661" y="143"/>
                  </a:cubicBezTo>
                  <a:cubicBezTo>
                    <a:pt x="91541" y="143"/>
                    <a:pt x="88432" y="459"/>
                    <a:pt x="85303" y="724"/>
                  </a:cubicBezTo>
                  <a:cubicBezTo>
                    <a:pt x="83379" y="875"/>
                    <a:pt x="81549" y="1637"/>
                    <a:pt x="79578" y="1637"/>
                  </a:cubicBezTo>
                  <a:cubicBezTo>
                    <a:pt x="79300" y="1637"/>
                    <a:pt x="79020" y="1622"/>
                    <a:pt x="78736" y="1588"/>
                  </a:cubicBezTo>
                  <a:cubicBezTo>
                    <a:pt x="78573" y="1568"/>
                    <a:pt x="78403" y="1557"/>
                    <a:pt x="78229" y="1557"/>
                  </a:cubicBezTo>
                  <a:cubicBezTo>
                    <a:pt x="77349" y="1557"/>
                    <a:pt x="76386" y="1840"/>
                    <a:pt x="75953" y="2677"/>
                  </a:cubicBezTo>
                  <a:cubicBezTo>
                    <a:pt x="75538" y="3489"/>
                    <a:pt x="76333" y="4163"/>
                    <a:pt x="76956" y="4750"/>
                  </a:cubicBezTo>
                  <a:cubicBezTo>
                    <a:pt x="77215" y="4992"/>
                    <a:pt x="77232" y="5511"/>
                    <a:pt x="77370" y="5891"/>
                  </a:cubicBezTo>
                  <a:cubicBezTo>
                    <a:pt x="77348" y="5890"/>
                    <a:pt x="77325" y="5889"/>
                    <a:pt x="77301" y="5889"/>
                  </a:cubicBezTo>
                  <a:cubicBezTo>
                    <a:pt x="77154" y="5889"/>
                    <a:pt x="76988" y="5912"/>
                    <a:pt x="76844" y="5912"/>
                  </a:cubicBezTo>
                  <a:cubicBezTo>
                    <a:pt x="76726" y="5912"/>
                    <a:pt x="76623" y="5896"/>
                    <a:pt x="76558" y="5839"/>
                  </a:cubicBezTo>
                  <a:cubicBezTo>
                    <a:pt x="76285" y="5586"/>
                    <a:pt x="76034" y="5489"/>
                    <a:pt x="75796" y="5489"/>
                  </a:cubicBezTo>
                  <a:cubicBezTo>
                    <a:pt x="75417" y="5489"/>
                    <a:pt x="75070" y="5733"/>
                    <a:pt x="74709" y="5977"/>
                  </a:cubicBezTo>
                  <a:lnTo>
                    <a:pt x="74709" y="5995"/>
                  </a:lnTo>
                  <a:lnTo>
                    <a:pt x="74692" y="5995"/>
                  </a:lnTo>
                  <a:cubicBezTo>
                    <a:pt x="74415" y="6358"/>
                    <a:pt x="73707" y="6479"/>
                    <a:pt x="73897" y="7066"/>
                  </a:cubicBezTo>
                  <a:cubicBezTo>
                    <a:pt x="74104" y="7654"/>
                    <a:pt x="74761" y="7671"/>
                    <a:pt x="75331" y="7723"/>
                  </a:cubicBezTo>
                  <a:lnTo>
                    <a:pt x="75625" y="7723"/>
                  </a:lnTo>
                  <a:lnTo>
                    <a:pt x="77146" y="7982"/>
                  </a:lnTo>
                  <a:cubicBezTo>
                    <a:pt x="76904" y="8068"/>
                    <a:pt x="76662" y="8120"/>
                    <a:pt x="76403" y="8120"/>
                  </a:cubicBezTo>
                  <a:cubicBezTo>
                    <a:pt x="76178" y="8103"/>
                    <a:pt x="75970" y="7930"/>
                    <a:pt x="75729" y="7861"/>
                  </a:cubicBezTo>
                  <a:cubicBezTo>
                    <a:pt x="75594" y="7823"/>
                    <a:pt x="75464" y="7807"/>
                    <a:pt x="75337" y="7807"/>
                  </a:cubicBezTo>
                  <a:cubicBezTo>
                    <a:pt x="74777" y="7807"/>
                    <a:pt x="74273" y="8116"/>
                    <a:pt x="73724" y="8172"/>
                  </a:cubicBezTo>
                  <a:cubicBezTo>
                    <a:pt x="73717" y="8173"/>
                    <a:pt x="73710" y="8174"/>
                    <a:pt x="73702" y="8174"/>
                  </a:cubicBezTo>
                  <a:cubicBezTo>
                    <a:pt x="73450" y="8174"/>
                    <a:pt x="72913" y="7613"/>
                    <a:pt x="72946" y="7394"/>
                  </a:cubicBezTo>
                  <a:cubicBezTo>
                    <a:pt x="73102" y="6479"/>
                    <a:pt x="73810" y="6098"/>
                    <a:pt x="74674" y="5995"/>
                  </a:cubicBezTo>
                  <a:lnTo>
                    <a:pt x="74674" y="5977"/>
                  </a:lnTo>
                  <a:cubicBezTo>
                    <a:pt x="74726" y="5545"/>
                    <a:pt x="74830" y="5113"/>
                    <a:pt x="74951" y="4681"/>
                  </a:cubicBezTo>
                  <a:cubicBezTo>
                    <a:pt x="75072" y="4370"/>
                    <a:pt x="75435" y="4076"/>
                    <a:pt x="75124" y="3748"/>
                  </a:cubicBezTo>
                  <a:cubicBezTo>
                    <a:pt x="74832" y="3467"/>
                    <a:pt x="74483" y="3396"/>
                    <a:pt x="74119" y="3396"/>
                  </a:cubicBezTo>
                  <a:cubicBezTo>
                    <a:pt x="73856" y="3396"/>
                    <a:pt x="73587" y="3433"/>
                    <a:pt x="73326" y="3454"/>
                  </a:cubicBezTo>
                  <a:cubicBezTo>
                    <a:pt x="72946" y="3506"/>
                    <a:pt x="72756" y="3748"/>
                    <a:pt x="72704" y="4180"/>
                  </a:cubicBezTo>
                  <a:cubicBezTo>
                    <a:pt x="72601" y="5252"/>
                    <a:pt x="72134" y="6098"/>
                    <a:pt x="70959" y="6340"/>
                  </a:cubicBezTo>
                  <a:cubicBezTo>
                    <a:pt x="70855" y="6427"/>
                    <a:pt x="70769" y="6513"/>
                    <a:pt x="70665" y="6617"/>
                  </a:cubicBezTo>
                  <a:cubicBezTo>
                    <a:pt x="70786" y="6859"/>
                    <a:pt x="70924" y="7083"/>
                    <a:pt x="71097" y="7291"/>
                  </a:cubicBezTo>
                  <a:cubicBezTo>
                    <a:pt x="71304" y="7412"/>
                    <a:pt x="71546" y="7515"/>
                    <a:pt x="71788" y="7567"/>
                  </a:cubicBezTo>
                  <a:cubicBezTo>
                    <a:pt x="71650" y="7550"/>
                    <a:pt x="71512" y="7541"/>
                    <a:pt x="71374" y="7541"/>
                  </a:cubicBezTo>
                  <a:cubicBezTo>
                    <a:pt x="71235" y="7541"/>
                    <a:pt x="71097" y="7550"/>
                    <a:pt x="70959" y="7567"/>
                  </a:cubicBezTo>
                  <a:cubicBezTo>
                    <a:pt x="70569" y="7671"/>
                    <a:pt x="70173" y="7708"/>
                    <a:pt x="69775" y="7708"/>
                  </a:cubicBezTo>
                  <a:cubicBezTo>
                    <a:pt x="68812" y="7708"/>
                    <a:pt x="67832" y="7494"/>
                    <a:pt x="66868" y="7494"/>
                  </a:cubicBezTo>
                  <a:cubicBezTo>
                    <a:pt x="66108" y="7494"/>
                    <a:pt x="65357" y="7627"/>
                    <a:pt x="64634" y="8103"/>
                  </a:cubicBezTo>
                  <a:cubicBezTo>
                    <a:pt x="64271" y="8345"/>
                    <a:pt x="63580" y="8379"/>
                    <a:pt x="63666" y="8863"/>
                  </a:cubicBezTo>
                  <a:cubicBezTo>
                    <a:pt x="63752" y="9382"/>
                    <a:pt x="64167" y="9900"/>
                    <a:pt x="64547" y="10315"/>
                  </a:cubicBezTo>
                  <a:cubicBezTo>
                    <a:pt x="64666" y="10447"/>
                    <a:pt x="64798" y="10498"/>
                    <a:pt x="64939" y="10498"/>
                  </a:cubicBezTo>
                  <a:cubicBezTo>
                    <a:pt x="65148" y="10498"/>
                    <a:pt x="65375" y="10387"/>
                    <a:pt x="65602" y="10263"/>
                  </a:cubicBezTo>
                  <a:cubicBezTo>
                    <a:pt x="66124" y="9977"/>
                    <a:pt x="66711" y="9789"/>
                    <a:pt x="67269" y="9556"/>
                  </a:cubicBezTo>
                  <a:lnTo>
                    <a:pt x="67269" y="9556"/>
                  </a:lnTo>
                  <a:cubicBezTo>
                    <a:pt x="66173" y="11022"/>
                    <a:pt x="64072" y="10911"/>
                    <a:pt x="62975" y="11974"/>
                  </a:cubicBezTo>
                  <a:cubicBezTo>
                    <a:pt x="62086" y="12850"/>
                    <a:pt x="61268" y="13162"/>
                    <a:pt x="60357" y="13162"/>
                  </a:cubicBezTo>
                  <a:cubicBezTo>
                    <a:pt x="59993" y="13162"/>
                    <a:pt x="59613" y="13112"/>
                    <a:pt x="59207" y="13028"/>
                  </a:cubicBezTo>
                  <a:cubicBezTo>
                    <a:pt x="58430" y="12873"/>
                    <a:pt x="57687" y="12510"/>
                    <a:pt x="56926" y="12233"/>
                  </a:cubicBezTo>
                  <a:cubicBezTo>
                    <a:pt x="57173" y="12050"/>
                    <a:pt x="57402" y="11981"/>
                    <a:pt x="57619" y="11981"/>
                  </a:cubicBezTo>
                  <a:cubicBezTo>
                    <a:pt x="58162" y="11981"/>
                    <a:pt x="58632" y="12416"/>
                    <a:pt x="59138" y="12613"/>
                  </a:cubicBezTo>
                  <a:cubicBezTo>
                    <a:pt x="59332" y="12687"/>
                    <a:pt x="59512" y="12718"/>
                    <a:pt x="59680" y="12718"/>
                  </a:cubicBezTo>
                  <a:cubicBezTo>
                    <a:pt x="60502" y="12718"/>
                    <a:pt x="61062" y="11967"/>
                    <a:pt x="61765" y="11680"/>
                  </a:cubicBezTo>
                  <a:cubicBezTo>
                    <a:pt x="62404" y="11421"/>
                    <a:pt x="61903" y="10851"/>
                    <a:pt x="61661" y="10384"/>
                  </a:cubicBezTo>
                  <a:cubicBezTo>
                    <a:pt x="61454" y="9987"/>
                    <a:pt x="61921" y="9745"/>
                    <a:pt x="62249" y="9537"/>
                  </a:cubicBezTo>
                  <a:cubicBezTo>
                    <a:pt x="62664" y="9295"/>
                    <a:pt x="63441" y="9226"/>
                    <a:pt x="63182" y="8518"/>
                  </a:cubicBezTo>
                  <a:cubicBezTo>
                    <a:pt x="63018" y="8098"/>
                    <a:pt x="62703" y="8030"/>
                    <a:pt x="62354" y="8030"/>
                  </a:cubicBezTo>
                  <a:cubicBezTo>
                    <a:pt x="62187" y="8030"/>
                    <a:pt x="62013" y="8045"/>
                    <a:pt x="61845" y="8045"/>
                  </a:cubicBezTo>
                  <a:cubicBezTo>
                    <a:pt x="61771" y="8045"/>
                    <a:pt x="61698" y="8042"/>
                    <a:pt x="61627" y="8034"/>
                  </a:cubicBezTo>
                  <a:cubicBezTo>
                    <a:pt x="61564" y="8027"/>
                    <a:pt x="61502" y="8024"/>
                    <a:pt x="61440" y="8024"/>
                  </a:cubicBezTo>
                  <a:cubicBezTo>
                    <a:pt x="60620" y="8024"/>
                    <a:pt x="59973" y="8583"/>
                    <a:pt x="59080" y="8583"/>
                  </a:cubicBezTo>
                  <a:cubicBezTo>
                    <a:pt x="59004" y="8583"/>
                    <a:pt x="58925" y="8579"/>
                    <a:pt x="58844" y="8570"/>
                  </a:cubicBezTo>
                  <a:cubicBezTo>
                    <a:pt x="57410" y="8414"/>
                    <a:pt x="56391" y="7671"/>
                    <a:pt x="55181" y="7187"/>
                  </a:cubicBezTo>
                  <a:cubicBezTo>
                    <a:pt x="54440" y="6892"/>
                    <a:pt x="53723" y="6767"/>
                    <a:pt x="53025" y="6767"/>
                  </a:cubicBezTo>
                  <a:cubicBezTo>
                    <a:pt x="51022" y="6767"/>
                    <a:pt x="49177" y="7799"/>
                    <a:pt x="47370" y="8812"/>
                  </a:cubicBezTo>
                  <a:cubicBezTo>
                    <a:pt x="46903" y="9071"/>
                    <a:pt x="46765" y="9434"/>
                    <a:pt x="46972" y="9969"/>
                  </a:cubicBezTo>
                  <a:cubicBezTo>
                    <a:pt x="47155" y="10426"/>
                    <a:pt x="47351" y="10748"/>
                    <a:pt x="47819" y="10748"/>
                  </a:cubicBezTo>
                  <a:cubicBezTo>
                    <a:pt x="47883" y="10748"/>
                    <a:pt x="47952" y="10742"/>
                    <a:pt x="48026" y="10730"/>
                  </a:cubicBezTo>
                  <a:lnTo>
                    <a:pt x="50498" y="10280"/>
                  </a:lnTo>
                  <a:cubicBezTo>
                    <a:pt x="50618" y="10263"/>
                    <a:pt x="50739" y="10229"/>
                    <a:pt x="50878" y="10194"/>
                  </a:cubicBezTo>
                  <a:lnTo>
                    <a:pt x="50878" y="10194"/>
                  </a:lnTo>
                  <a:cubicBezTo>
                    <a:pt x="50878" y="10298"/>
                    <a:pt x="50860" y="10401"/>
                    <a:pt x="50860" y="10505"/>
                  </a:cubicBezTo>
                  <a:cubicBezTo>
                    <a:pt x="50614" y="11663"/>
                    <a:pt x="50148" y="12321"/>
                    <a:pt x="49280" y="12321"/>
                  </a:cubicBezTo>
                  <a:cubicBezTo>
                    <a:pt x="48931" y="12321"/>
                    <a:pt x="48517" y="12214"/>
                    <a:pt x="48026" y="11991"/>
                  </a:cubicBezTo>
                  <a:cubicBezTo>
                    <a:pt x="46374" y="11254"/>
                    <a:pt x="44693" y="10979"/>
                    <a:pt x="42955" y="10979"/>
                  </a:cubicBezTo>
                  <a:cubicBezTo>
                    <a:pt x="42002" y="10979"/>
                    <a:pt x="41033" y="11062"/>
                    <a:pt x="40042" y="11196"/>
                  </a:cubicBezTo>
                  <a:cubicBezTo>
                    <a:pt x="38536" y="11404"/>
                    <a:pt x="37062" y="12285"/>
                    <a:pt x="35569" y="12285"/>
                  </a:cubicBezTo>
                  <a:cubicBezTo>
                    <a:pt x="35195" y="12285"/>
                    <a:pt x="34820" y="12230"/>
                    <a:pt x="34443" y="12095"/>
                  </a:cubicBezTo>
                  <a:cubicBezTo>
                    <a:pt x="32698" y="11490"/>
                    <a:pt x="30900" y="11110"/>
                    <a:pt x="29068" y="10920"/>
                  </a:cubicBezTo>
                  <a:cubicBezTo>
                    <a:pt x="27080" y="10698"/>
                    <a:pt x="25171" y="10202"/>
                    <a:pt x="23146" y="10202"/>
                  </a:cubicBezTo>
                  <a:cubicBezTo>
                    <a:pt x="22337" y="10202"/>
                    <a:pt x="21510" y="10281"/>
                    <a:pt x="20652" y="10488"/>
                  </a:cubicBezTo>
                  <a:cubicBezTo>
                    <a:pt x="18383" y="11055"/>
                    <a:pt x="16215" y="12269"/>
                    <a:pt x="13793" y="12269"/>
                  </a:cubicBezTo>
                  <a:cubicBezTo>
                    <a:pt x="13559" y="12269"/>
                    <a:pt x="13322" y="12258"/>
                    <a:pt x="13083" y="12233"/>
                  </a:cubicBezTo>
                  <a:cubicBezTo>
                    <a:pt x="13049" y="12230"/>
                    <a:pt x="13015" y="12229"/>
                    <a:pt x="12982" y="12229"/>
                  </a:cubicBezTo>
                  <a:cubicBezTo>
                    <a:pt x="12473" y="12229"/>
                    <a:pt x="12176" y="12605"/>
                    <a:pt x="12323" y="13287"/>
                  </a:cubicBezTo>
                  <a:cubicBezTo>
                    <a:pt x="12498" y="14071"/>
                    <a:pt x="12325" y="14707"/>
                    <a:pt x="11687" y="14707"/>
                  </a:cubicBezTo>
                  <a:cubicBezTo>
                    <a:pt x="11510" y="14707"/>
                    <a:pt x="11296" y="14658"/>
                    <a:pt x="11044" y="14549"/>
                  </a:cubicBezTo>
                  <a:cubicBezTo>
                    <a:pt x="10655" y="14378"/>
                    <a:pt x="10292" y="14308"/>
                    <a:pt x="9947" y="14308"/>
                  </a:cubicBezTo>
                  <a:cubicBezTo>
                    <a:pt x="9034" y="14308"/>
                    <a:pt x="8242" y="14801"/>
                    <a:pt x="7415" y="15240"/>
                  </a:cubicBezTo>
                  <a:cubicBezTo>
                    <a:pt x="6965" y="15482"/>
                    <a:pt x="6672" y="15914"/>
                    <a:pt x="6879" y="16467"/>
                  </a:cubicBezTo>
                  <a:cubicBezTo>
                    <a:pt x="7027" y="16886"/>
                    <a:pt x="7334" y="16988"/>
                    <a:pt x="7700" y="16988"/>
                  </a:cubicBezTo>
                  <a:cubicBezTo>
                    <a:pt x="7802" y="16988"/>
                    <a:pt x="7910" y="16980"/>
                    <a:pt x="8020" y="16968"/>
                  </a:cubicBezTo>
                  <a:cubicBezTo>
                    <a:pt x="8305" y="16929"/>
                    <a:pt x="8590" y="16910"/>
                    <a:pt x="8875" y="16910"/>
                  </a:cubicBezTo>
                  <a:cubicBezTo>
                    <a:pt x="8970" y="16910"/>
                    <a:pt x="9065" y="16912"/>
                    <a:pt x="9160" y="16917"/>
                  </a:cubicBezTo>
                  <a:cubicBezTo>
                    <a:pt x="9186" y="16919"/>
                    <a:pt x="9214" y="16920"/>
                    <a:pt x="9242" y="16920"/>
                  </a:cubicBezTo>
                  <a:cubicBezTo>
                    <a:pt x="9458" y="16920"/>
                    <a:pt x="9735" y="16862"/>
                    <a:pt x="9947" y="16862"/>
                  </a:cubicBezTo>
                  <a:cubicBezTo>
                    <a:pt x="10131" y="16862"/>
                    <a:pt x="10266" y="16906"/>
                    <a:pt x="10266" y="17072"/>
                  </a:cubicBezTo>
                  <a:cubicBezTo>
                    <a:pt x="10266" y="17498"/>
                    <a:pt x="9728" y="17637"/>
                    <a:pt x="9291" y="17637"/>
                  </a:cubicBezTo>
                  <a:cubicBezTo>
                    <a:pt x="9214" y="17637"/>
                    <a:pt x="9141" y="17633"/>
                    <a:pt x="9074" y="17625"/>
                  </a:cubicBezTo>
                  <a:cubicBezTo>
                    <a:pt x="8873" y="17604"/>
                    <a:pt x="8677" y="17594"/>
                    <a:pt x="8484" y="17594"/>
                  </a:cubicBezTo>
                  <a:cubicBezTo>
                    <a:pt x="6314" y="17594"/>
                    <a:pt x="4587" y="18859"/>
                    <a:pt x="2714" y="19716"/>
                  </a:cubicBezTo>
                  <a:cubicBezTo>
                    <a:pt x="1193" y="20407"/>
                    <a:pt x="2351" y="21548"/>
                    <a:pt x="2282" y="22429"/>
                  </a:cubicBezTo>
                  <a:cubicBezTo>
                    <a:pt x="2264" y="22814"/>
                    <a:pt x="2455" y="22907"/>
                    <a:pt x="2706" y="22907"/>
                  </a:cubicBezTo>
                  <a:cubicBezTo>
                    <a:pt x="2939" y="22907"/>
                    <a:pt x="3223" y="22827"/>
                    <a:pt x="3440" y="22827"/>
                  </a:cubicBezTo>
                  <a:cubicBezTo>
                    <a:pt x="3665" y="22827"/>
                    <a:pt x="3872" y="22982"/>
                    <a:pt x="4079" y="23069"/>
                  </a:cubicBezTo>
                  <a:cubicBezTo>
                    <a:pt x="3924" y="23242"/>
                    <a:pt x="3751" y="23380"/>
                    <a:pt x="3544" y="23501"/>
                  </a:cubicBezTo>
                  <a:cubicBezTo>
                    <a:pt x="2610" y="23881"/>
                    <a:pt x="1643" y="24192"/>
                    <a:pt x="709" y="24589"/>
                  </a:cubicBezTo>
                  <a:cubicBezTo>
                    <a:pt x="329" y="24745"/>
                    <a:pt x="1" y="25142"/>
                    <a:pt x="226" y="25609"/>
                  </a:cubicBezTo>
                  <a:cubicBezTo>
                    <a:pt x="325" y="25816"/>
                    <a:pt x="462" y="25880"/>
                    <a:pt x="615" y="25880"/>
                  </a:cubicBezTo>
                  <a:cubicBezTo>
                    <a:pt x="807" y="25880"/>
                    <a:pt x="1026" y="25778"/>
                    <a:pt x="1228" y="25730"/>
                  </a:cubicBezTo>
                  <a:cubicBezTo>
                    <a:pt x="2248" y="25454"/>
                    <a:pt x="3354" y="25350"/>
                    <a:pt x="4252" y="24866"/>
                  </a:cubicBezTo>
                  <a:cubicBezTo>
                    <a:pt x="4601" y="24679"/>
                    <a:pt x="4965" y="24620"/>
                    <a:pt x="5336" y="24620"/>
                  </a:cubicBezTo>
                  <a:cubicBezTo>
                    <a:pt x="5952" y="24620"/>
                    <a:pt x="6585" y="24782"/>
                    <a:pt x="7191" y="24782"/>
                  </a:cubicBezTo>
                  <a:cubicBezTo>
                    <a:pt x="7702" y="24782"/>
                    <a:pt x="8195" y="24667"/>
                    <a:pt x="8642" y="24244"/>
                  </a:cubicBezTo>
                  <a:cubicBezTo>
                    <a:pt x="9143" y="23760"/>
                    <a:pt x="9627" y="23276"/>
                    <a:pt x="10128" y="22809"/>
                  </a:cubicBezTo>
                  <a:cubicBezTo>
                    <a:pt x="10518" y="22438"/>
                    <a:pt x="10935" y="22335"/>
                    <a:pt x="11366" y="22335"/>
                  </a:cubicBezTo>
                  <a:cubicBezTo>
                    <a:pt x="11904" y="22335"/>
                    <a:pt x="12465" y="22495"/>
                    <a:pt x="13026" y="22495"/>
                  </a:cubicBezTo>
                  <a:cubicBezTo>
                    <a:pt x="13270" y="22495"/>
                    <a:pt x="13515" y="22465"/>
                    <a:pt x="13757" y="22377"/>
                  </a:cubicBezTo>
                  <a:cubicBezTo>
                    <a:pt x="14876" y="21972"/>
                    <a:pt x="15968" y="21278"/>
                    <a:pt x="17215" y="21278"/>
                  </a:cubicBezTo>
                  <a:cubicBezTo>
                    <a:pt x="17721" y="21278"/>
                    <a:pt x="18252" y="21392"/>
                    <a:pt x="18820" y="21686"/>
                  </a:cubicBezTo>
                  <a:cubicBezTo>
                    <a:pt x="20272" y="22429"/>
                    <a:pt x="22242" y="22343"/>
                    <a:pt x="21966" y="24780"/>
                  </a:cubicBezTo>
                  <a:cubicBezTo>
                    <a:pt x="21914" y="25212"/>
                    <a:pt x="22104" y="25868"/>
                    <a:pt x="22415" y="26127"/>
                  </a:cubicBezTo>
                  <a:cubicBezTo>
                    <a:pt x="23746" y="27251"/>
                    <a:pt x="23659" y="29411"/>
                    <a:pt x="23210" y="29981"/>
                  </a:cubicBezTo>
                  <a:cubicBezTo>
                    <a:pt x="22052" y="31485"/>
                    <a:pt x="22484" y="32573"/>
                    <a:pt x="22985" y="33973"/>
                  </a:cubicBezTo>
                  <a:cubicBezTo>
                    <a:pt x="23124" y="34405"/>
                    <a:pt x="22795" y="35045"/>
                    <a:pt x="22553" y="35529"/>
                  </a:cubicBezTo>
                  <a:cubicBezTo>
                    <a:pt x="21447" y="37844"/>
                    <a:pt x="19356" y="39469"/>
                    <a:pt x="18233" y="41802"/>
                  </a:cubicBezTo>
                  <a:cubicBezTo>
                    <a:pt x="17455" y="43409"/>
                    <a:pt x="17058" y="48783"/>
                    <a:pt x="18354" y="49734"/>
                  </a:cubicBezTo>
                  <a:cubicBezTo>
                    <a:pt x="20220" y="51116"/>
                    <a:pt x="19927" y="52862"/>
                    <a:pt x="20238" y="54659"/>
                  </a:cubicBezTo>
                  <a:cubicBezTo>
                    <a:pt x="20428" y="55748"/>
                    <a:pt x="20410" y="57528"/>
                    <a:pt x="20687" y="57752"/>
                  </a:cubicBezTo>
                  <a:cubicBezTo>
                    <a:pt x="22380" y="59083"/>
                    <a:pt x="22242" y="61364"/>
                    <a:pt x="23625" y="62764"/>
                  </a:cubicBezTo>
                  <a:cubicBezTo>
                    <a:pt x="23915" y="63066"/>
                    <a:pt x="24197" y="63258"/>
                    <a:pt x="24508" y="63258"/>
                  </a:cubicBezTo>
                  <a:cubicBezTo>
                    <a:pt x="24660" y="63258"/>
                    <a:pt x="24820" y="63212"/>
                    <a:pt x="24990" y="63110"/>
                  </a:cubicBezTo>
                  <a:cubicBezTo>
                    <a:pt x="25508" y="62816"/>
                    <a:pt x="25526" y="62246"/>
                    <a:pt x="25197" y="61831"/>
                  </a:cubicBezTo>
                  <a:cubicBezTo>
                    <a:pt x="23607" y="59671"/>
                    <a:pt x="23746" y="56888"/>
                    <a:pt x="22536" y="54590"/>
                  </a:cubicBezTo>
                  <a:cubicBezTo>
                    <a:pt x="22415" y="54348"/>
                    <a:pt x="22605" y="53933"/>
                    <a:pt x="22692" y="53605"/>
                  </a:cubicBezTo>
                  <a:cubicBezTo>
                    <a:pt x="22704" y="53568"/>
                    <a:pt x="22878" y="53539"/>
                    <a:pt x="22981" y="53539"/>
                  </a:cubicBezTo>
                  <a:cubicBezTo>
                    <a:pt x="23021" y="53539"/>
                    <a:pt x="23050" y="53543"/>
                    <a:pt x="23054" y="53553"/>
                  </a:cubicBezTo>
                  <a:cubicBezTo>
                    <a:pt x="23175" y="53812"/>
                    <a:pt x="23366" y="54106"/>
                    <a:pt x="23366" y="54400"/>
                  </a:cubicBezTo>
                  <a:cubicBezTo>
                    <a:pt x="23383" y="56819"/>
                    <a:pt x="24973" y="58617"/>
                    <a:pt x="26027" y="60569"/>
                  </a:cubicBezTo>
                  <a:cubicBezTo>
                    <a:pt x="26977" y="62297"/>
                    <a:pt x="28654" y="63663"/>
                    <a:pt x="27720" y="65978"/>
                  </a:cubicBezTo>
                  <a:cubicBezTo>
                    <a:pt x="27530" y="66445"/>
                    <a:pt x="27928" y="66791"/>
                    <a:pt x="28273" y="67136"/>
                  </a:cubicBezTo>
                  <a:cubicBezTo>
                    <a:pt x="29138" y="68000"/>
                    <a:pt x="30226" y="68536"/>
                    <a:pt x="31246" y="69193"/>
                  </a:cubicBezTo>
                  <a:cubicBezTo>
                    <a:pt x="32910" y="70222"/>
                    <a:pt x="34447" y="71516"/>
                    <a:pt x="36422" y="71516"/>
                  </a:cubicBezTo>
                  <a:cubicBezTo>
                    <a:pt x="36867" y="71516"/>
                    <a:pt x="37334" y="71451"/>
                    <a:pt x="37830" y="71301"/>
                  </a:cubicBezTo>
                  <a:cubicBezTo>
                    <a:pt x="37930" y="71272"/>
                    <a:pt x="38022" y="71258"/>
                    <a:pt x="38107" y="71258"/>
                  </a:cubicBezTo>
                  <a:cubicBezTo>
                    <a:pt x="38527" y="71258"/>
                    <a:pt x="38793" y="71582"/>
                    <a:pt x="39023" y="71941"/>
                  </a:cubicBezTo>
                  <a:cubicBezTo>
                    <a:pt x="39748" y="73098"/>
                    <a:pt x="40768" y="73721"/>
                    <a:pt x="42116" y="74032"/>
                  </a:cubicBezTo>
                  <a:cubicBezTo>
                    <a:pt x="43585" y="74360"/>
                    <a:pt x="45296" y="74775"/>
                    <a:pt x="45745" y="76399"/>
                  </a:cubicBezTo>
                  <a:cubicBezTo>
                    <a:pt x="46194" y="78110"/>
                    <a:pt x="47439" y="79112"/>
                    <a:pt x="48648" y="79907"/>
                  </a:cubicBezTo>
                  <a:cubicBezTo>
                    <a:pt x="49237" y="80296"/>
                    <a:pt x="50039" y="81326"/>
                    <a:pt x="50895" y="81326"/>
                  </a:cubicBezTo>
                  <a:cubicBezTo>
                    <a:pt x="51372" y="81326"/>
                    <a:pt x="51865" y="81007"/>
                    <a:pt x="52347" y="80080"/>
                  </a:cubicBezTo>
                  <a:cubicBezTo>
                    <a:pt x="52462" y="79850"/>
                    <a:pt x="52631" y="79714"/>
                    <a:pt x="52813" y="79714"/>
                  </a:cubicBezTo>
                  <a:cubicBezTo>
                    <a:pt x="53013" y="79714"/>
                    <a:pt x="53228" y="79880"/>
                    <a:pt x="53401" y="80270"/>
                  </a:cubicBezTo>
                  <a:cubicBezTo>
                    <a:pt x="54593" y="83156"/>
                    <a:pt x="53919" y="85697"/>
                    <a:pt x="51621" y="87943"/>
                  </a:cubicBezTo>
                  <a:cubicBezTo>
                    <a:pt x="50498" y="89049"/>
                    <a:pt x="49806" y="90604"/>
                    <a:pt x="50774" y="92194"/>
                  </a:cubicBezTo>
                  <a:cubicBezTo>
                    <a:pt x="51085" y="92730"/>
                    <a:pt x="51068" y="92886"/>
                    <a:pt x="50688" y="93283"/>
                  </a:cubicBezTo>
                  <a:cubicBezTo>
                    <a:pt x="49685" y="94337"/>
                    <a:pt x="49703" y="95875"/>
                    <a:pt x="50567" y="96636"/>
                  </a:cubicBezTo>
                  <a:cubicBezTo>
                    <a:pt x="52208" y="98087"/>
                    <a:pt x="52986" y="99971"/>
                    <a:pt x="53971" y="101803"/>
                  </a:cubicBezTo>
                  <a:cubicBezTo>
                    <a:pt x="55440" y="104516"/>
                    <a:pt x="56771" y="107281"/>
                    <a:pt x="59933" y="108629"/>
                  </a:cubicBezTo>
                  <a:cubicBezTo>
                    <a:pt x="61661" y="109372"/>
                    <a:pt x="62629" y="111014"/>
                    <a:pt x="62664" y="113122"/>
                  </a:cubicBezTo>
                  <a:cubicBezTo>
                    <a:pt x="62716" y="116319"/>
                    <a:pt x="62871" y="119516"/>
                    <a:pt x="63096" y="122713"/>
                  </a:cubicBezTo>
                  <a:cubicBezTo>
                    <a:pt x="63251" y="125115"/>
                    <a:pt x="64426" y="127431"/>
                    <a:pt x="63631" y="129920"/>
                  </a:cubicBezTo>
                  <a:cubicBezTo>
                    <a:pt x="63303" y="130922"/>
                    <a:pt x="63459" y="131907"/>
                    <a:pt x="63839" y="132875"/>
                  </a:cubicBezTo>
                  <a:cubicBezTo>
                    <a:pt x="64323" y="134067"/>
                    <a:pt x="64461" y="135363"/>
                    <a:pt x="64288" y="136642"/>
                  </a:cubicBezTo>
                  <a:cubicBezTo>
                    <a:pt x="64184" y="137593"/>
                    <a:pt x="64582" y="138664"/>
                    <a:pt x="65653" y="139148"/>
                  </a:cubicBezTo>
                  <a:cubicBezTo>
                    <a:pt x="65680" y="139159"/>
                    <a:pt x="65711" y="139163"/>
                    <a:pt x="65743" y="139163"/>
                  </a:cubicBezTo>
                  <a:cubicBezTo>
                    <a:pt x="65886" y="139163"/>
                    <a:pt x="66069" y="139076"/>
                    <a:pt x="66205" y="139076"/>
                  </a:cubicBezTo>
                  <a:cubicBezTo>
                    <a:pt x="66332" y="139076"/>
                    <a:pt x="66419" y="139151"/>
                    <a:pt x="66397" y="139442"/>
                  </a:cubicBezTo>
                  <a:cubicBezTo>
                    <a:pt x="66362" y="139995"/>
                    <a:pt x="67071" y="140565"/>
                    <a:pt x="66293" y="141135"/>
                  </a:cubicBezTo>
                  <a:cubicBezTo>
                    <a:pt x="65895" y="141412"/>
                    <a:pt x="65360" y="142259"/>
                    <a:pt x="65774" y="142414"/>
                  </a:cubicBezTo>
                  <a:cubicBezTo>
                    <a:pt x="66898" y="142846"/>
                    <a:pt x="66500" y="143797"/>
                    <a:pt x="66777" y="144488"/>
                  </a:cubicBezTo>
                  <a:cubicBezTo>
                    <a:pt x="67468" y="146164"/>
                    <a:pt x="68505" y="147668"/>
                    <a:pt x="69801" y="148929"/>
                  </a:cubicBezTo>
                  <a:cubicBezTo>
                    <a:pt x="71823" y="150906"/>
                    <a:pt x="74091" y="152091"/>
                    <a:pt x="76808" y="152091"/>
                  </a:cubicBezTo>
                  <a:cubicBezTo>
                    <a:pt x="77226" y="152091"/>
                    <a:pt x="77656" y="152063"/>
                    <a:pt x="78096" y="152005"/>
                  </a:cubicBezTo>
                  <a:cubicBezTo>
                    <a:pt x="78355" y="151953"/>
                    <a:pt x="78580" y="151781"/>
                    <a:pt x="78718" y="151556"/>
                  </a:cubicBezTo>
                  <a:cubicBezTo>
                    <a:pt x="78874" y="151262"/>
                    <a:pt x="78615" y="151038"/>
                    <a:pt x="78355" y="150882"/>
                  </a:cubicBezTo>
                  <a:cubicBezTo>
                    <a:pt x="77595" y="150415"/>
                    <a:pt x="76835" y="149914"/>
                    <a:pt x="76040" y="149482"/>
                  </a:cubicBezTo>
                  <a:cubicBezTo>
                    <a:pt x="73914" y="148342"/>
                    <a:pt x="73551" y="146648"/>
                    <a:pt x="74899" y="144695"/>
                  </a:cubicBezTo>
                  <a:cubicBezTo>
                    <a:pt x="75608" y="143658"/>
                    <a:pt x="75694" y="142570"/>
                    <a:pt x="74173" y="142017"/>
                  </a:cubicBezTo>
                  <a:cubicBezTo>
                    <a:pt x="73707" y="141861"/>
                    <a:pt x="72929" y="141550"/>
                    <a:pt x="73551" y="140997"/>
                  </a:cubicBezTo>
                  <a:cubicBezTo>
                    <a:pt x="74260" y="140340"/>
                    <a:pt x="74260" y="139597"/>
                    <a:pt x="74415" y="138837"/>
                  </a:cubicBezTo>
                  <a:cubicBezTo>
                    <a:pt x="74605" y="137783"/>
                    <a:pt x="73534" y="136193"/>
                    <a:pt x="75677" y="135985"/>
                  </a:cubicBezTo>
                  <a:cubicBezTo>
                    <a:pt x="75746" y="135985"/>
                    <a:pt x="75850" y="135588"/>
                    <a:pt x="75798" y="135432"/>
                  </a:cubicBezTo>
                  <a:cubicBezTo>
                    <a:pt x="75444" y="134260"/>
                    <a:pt x="75867" y="133923"/>
                    <a:pt x="76900" y="133923"/>
                  </a:cubicBezTo>
                  <a:cubicBezTo>
                    <a:pt x="76978" y="133923"/>
                    <a:pt x="77060" y="133925"/>
                    <a:pt x="77146" y="133929"/>
                  </a:cubicBezTo>
                  <a:cubicBezTo>
                    <a:pt x="77188" y="133931"/>
                    <a:pt x="77231" y="133932"/>
                    <a:pt x="77272" y="133932"/>
                  </a:cubicBezTo>
                  <a:cubicBezTo>
                    <a:pt x="78202" y="133932"/>
                    <a:pt x="78980" y="133388"/>
                    <a:pt x="79427" y="132512"/>
                  </a:cubicBezTo>
                  <a:cubicBezTo>
                    <a:pt x="79859" y="131648"/>
                    <a:pt x="79738" y="130836"/>
                    <a:pt x="79047" y="130110"/>
                  </a:cubicBezTo>
                  <a:cubicBezTo>
                    <a:pt x="78857" y="129902"/>
                    <a:pt x="78822" y="129557"/>
                    <a:pt x="78701" y="129280"/>
                  </a:cubicBezTo>
                  <a:lnTo>
                    <a:pt x="78701" y="129280"/>
                  </a:lnTo>
                  <a:cubicBezTo>
                    <a:pt x="78977" y="129298"/>
                    <a:pt x="79237" y="129332"/>
                    <a:pt x="79513" y="129384"/>
                  </a:cubicBezTo>
                  <a:cubicBezTo>
                    <a:pt x="79669" y="129427"/>
                    <a:pt x="79830" y="129448"/>
                    <a:pt x="79991" y="129448"/>
                  </a:cubicBezTo>
                  <a:cubicBezTo>
                    <a:pt x="80347" y="129448"/>
                    <a:pt x="80702" y="129344"/>
                    <a:pt x="80999" y="129142"/>
                  </a:cubicBezTo>
                  <a:cubicBezTo>
                    <a:pt x="82900" y="128001"/>
                    <a:pt x="83350" y="125841"/>
                    <a:pt x="84473" y="124148"/>
                  </a:cubicBezTo>
                  <a:cubicBezTo>
                    <a:pt x="85216" y="123024"/>
                    <a:pt x="86149" y="121815"/>
                    <a:pt x="85544" y="120225"/>
                  </a:cubicBezTo>
                  <a:cubicBezTo>
                    <a:pt x="85026" y="118808"/>
                    <a:pt x="85959" y="118186"/>
                    <a:pt x="86927" y="117356"/>
                  </a:cubicBezTo>
                  <a:cubicBezTo>
                    <a:pt x="88258" y="116233"/>
                    <a:pt x="90314" y="116371"/>
                    <a:pt x="91230" y="115213"/>
                  </a:cubicBezTo>
                  <a:cubicBezTo>
                    <a:pt x="93096" y="112846"/>
                    <a:pt x="93788" y="109908"/>
                    <a:pt x="93874" y="106866"/>
                  </a:cubicBezTo>
                  <a:cubicBezTo>
                    <a:pt x="93909" y="105743"/>
                    <a:pt x="93563" y="104637"/>
                    <a:pt x="94635" y="103635"/>
                  </a:cubicBezTo>
                  <a:cubicBezTo>
                    <a:pt x="95637" y="102650"/>
                    <a:pt x="96432" y="101492"/>
                    <a:pt x="97002" y="100213"/>
                  </a:cubicBezTo>
                  <a:cubicBezTo>
                    <a:pt x="98350" y="97189"/>
                    <a:pt x="97555" y="95668"/>
                    <a:pt x="93770" y="93404"/>
                  </a:cubicBezTo>
                  <a:cubicBezTo>
                    <a:pt x="92864" y="92866"/>
                    <a:pt x="92012" y="92178"/>
                    <a:pt x="90923" y="92178"/>
                  </a:cubicBezTo>
                  <a:cubicBezTo>
                    <a:pt x="90787" y="92178"/>
                    <a:pt x="90648" y="92189"/>
                    <a:pt x="90504" y="92212"/>
                  </a:cubicBezTo>
                  <a:cubicBezTo>
                    <a:pt x="90375" y="92232"/>
                    <a:pt x="90250" y="92241"/>
                    <a:pt x="90128" y="92241"/>
                  </a:cubicBezTo>
                  <a:cubicBezTo>
                    <a:pt x="89316" y="92241"/>
                    <a:pt x="88640" y="91827"/>
                    <a:pt x="87964" y="91451"/>
                  </a:cubicBezTo>
                  <a:cubicBezTo>
                    <a:pt x="86720" y="90760"/>
                    <a:pt x="85423" y="90190"/>
                    <a:pt x="84076" y="89740"/>
                  </a:cubicBezTo>
                  <a:cubicBezTo>
                    <a:pt x="83419" y="89533"/>
                    <a:pt x="82365" y="89412"/>
                    <a:pt x="82226" y="88306"/>
                  </a:cubicBezTo>
                  <a:cubicBezTo>
                    <a:pt x="81898" y="85511"/>
                    <a:pt x="80349" y="82231"/>
                    <a:pt x="77208" y="82231"/>
                  </a:cubicBezTo>
                  <a:cubicBezTo>
                    <a:pt x="77047" y="82231"/>
                    <a:pt x="76883" y="82240"/>
                    <a:pt x="76714" y="82258"/>
                  </a:cubicBezTo>
                  <a:cubicBezTo>
                    <a:pt x="76610" y="82274"/>
                    <a:pt x="76507" y="82282"/>
                    <a:pt x="76405" y="82282"/>
                  </a:cubicBezTo>
                  <a:cubicBezTo>
                    <a:pt x="75873" y="82282"/>
                    <a:pt x="75365" y="82061"/>
                    <a:pt x="75003" y="81670"/>
                  </a:cubicBezTo>
                  <a:cubicBezTo>
                    <a:pt x="73810" y="80478"/>
                    <a:pt x="72722" y="79147"/>
                    <a:pt x="71356" y="78179"/>
                  </a:cubicBezTo>
                  <a:cubicBezTo>
                    <a:pt x="70652" y="77672"/>
                    <a:pt x="69937" y="76844"/>
                    <a:pt x="68958" y="76844"/>
                  </a:cubicBezTo>
                  <a:cubicBezTo>
                    <a:pt x="68735" y="76844"/>
                    <a:pt x="68499" y="76887"/>
                    <a:pt x="68246" y="76987"/>
                  </a:cubicBezTo>
                  <a:cubicBezTo>
                    <a:pt x="68013" y="77081"/>
                    <a:pt x="67785" y="77113"/>
                    <a:pt x="67562" y="77113"/>
                  </a:cubicBezTo>
                  <a:cubicBezTo>
                    <a:pt x="67089" y="77113"/>
                    <a:pt x="66635" y="76969"/>
                    <a:pt x="66189" y="76969"/>
                  </a:cubicBezTo>
                  <a:cubicBezTo>
                    <a:pt x="64783" y="76969"/>
                    <a:pt x="63941" y="75706"/>
                    <a:pt x="62605" y="75706"/>
                  </a:cubicBezTo>
                  <a:cubicBezTo>
                    <a:pt x="62579" y="75706"/>
                    <a:pt x="62552" y="75707"/>
                    <a:pt x="62525" y="75708"/>
                  </a:cubicBezTo>
                  <a:cubicBezTo>
                    <a:pt x="62280" y="75708"/>
                    <a:pt x="61828" y="76012"/>
                    <a:pt x="61511" y="76012"/>
                  </a:cubicBezTo>
                  <a:cubicBezTo>
                    <a:pt x="61248" y="76012"/>
                    <a:pt x="61077" y="75802"/>
                    <a:pt x="61195" y="75034"/>
                  </a:cubicBezTo>
                  <a:cubicBezTo>
                    <a:pt x="61232" y="74788"/>
                    <a:pt x="60883" y="74612"/>
                    <a:pt x="60617" y="74612"/>
                  </a:cubicBezTo>
                  <a:cubicBezTo>
                    <a:pt x="60509" y="74612"/>
                    <a:pt x="60415" y="74641"/>
                    <a:pt x="60365" y="74706"/>
                  </a:cubicBezTo>
                  <a:cubicBezTo>
                    <a:pt x="59225" y="76088"/>
                    <a:pt x="57099" y="76071"/>
                    <a:pt x="56166" y="77747"/>
                  </a:cubicBezTo>
                  <a:cubicBezTo>
                    <a:pt x="55842" y="78325"/>
                    <a:pt x="55457" y="78771"/>
                    <a:pt x="54917" y="78771"/>
                  </a:cubicBezTo>
                  <a:cubicBezTo>
                    <a:pt x="54649" y="78771"/>
                    <a:pt x="54343" y="78661"/>
                    <a:pt x="53988" y="78404"/>
                  </a:cubicBezTo>
                  <a:cubicBezTo>
                    <a:pt x="53637" y="78125"/>
                    <a:pt x="53206" y="77982"/>
                    <a:pt x="52772" y="77982"/>
                  </a:cubicBezTo>
                  <a:cubicBezTo>
                    <a:pt x="52480" y="77982"/>
                    <a:pt x="52186" y="78047"/>
                    <a:pt x="51915" y="78179"/>
                  </a:cubicBezTo>
                  <a:cubicBezTo>
                    <a:pt x="51373" y="78410"/>
                    <a:pt x="50918" y="78527"/>
                    <a:pt x="50541" y="78527"/>
                  </a:cubicBezTo>
                  <a:cubicBezTo>
                    <a:pt x="49618" y="78527"/>
                    <a:pt x="49166" y="77825"/>
                    <a:pt x="49080" y="76365"/>
                  </a:cubicBezTo>
                  <a:cubicBezTo>
                    <a:pt x="49046" y="75397"/>
                    <a:pt x="49184" y="74446"/>
                    <a:pt x="49478" y="73530"/>
                  </a:cubicBezTo>
                  <a:cubicBezTo>
                    <a:pt x="50012" y="71861"/>
                    <a:pt x="49095" y="70692"/>
                    <a:pt x="47366" y="70692"/>
                  </a:cubicBezTo>
                  <a:cubicBezTo>
                    <a:pt x="47305" y="70692"/>
                    <a:pt x="47243" y="70693"/>
                    <a:pt x="47179" y="70696"/>
                  </a:cubicBezTo>
                  <a:cubicBezTo>
                    <a:pt x="46730" y="70714"/>
                    <a:pt x="46281" y="70765"/>
                    <a:pt x="45814" y="70783"/>
                  </a:cubicBezTo>
                  <a:cubicBezTo>
                    <a:pt x="45755" y="70784"/>
                    <a:pt x="45699" y="70786"/>
                    <a:pt x="45645" y="70786"/>
                  </a:cubicBezTo>
                  <a:cubicBezTo>
                    <a:pt x="45148" y="70786"/>
                    <a:pt x="44886" y="70683"/>
                    <a:pt x="45088" y="69919"/>
                  </a:cubicBezTo>
                  <a:cubicBezTo>
                    <a:pt x="45469" y="68484"/>
                    <a:pt x="46143" y="67240"/>
                    <a:pt x="46886" y="65996"/>
                  </a:cubicBezTo>
                  <a:cubicBezTo>
                    <a:pt x="47214" y="65443"/>
                    <a:pt x="47231" y="64993"/>
                    <a:pt x="46747" y="64613"/>
                  </a:cubicBezTo>
                  <a:cubicBezTo>
                    <a:pt x="46406" y="64334"/>
                    <a:pt x="45929" y="64209"/>
                    <a:pt x="45417" y="64209"/>
                  </a:cubicBezTo>
                  <a:cubicBezTo>
                    <a:pt x="44221" y="64209"/>
                    <a:pt x="42833" y="64889"/>
                    <a:pt x="42531" y="65857"/>
                  </a:cubicBezTo>
                  <a:cubicBezTo>
                    <a:pt x="42161" y="67044"/>
                    <a:pt x="40793" y="67929"/>
                    <a:pt x="39553" y="67929"/>
                  </a:cubicBezTo>
                  <a:cubicBezTo>
                    <a:pt x="39113" y="67929"/>
                    <a:pt x="38689" y="67817"/>
                    <a:pt x="38331" y="67568"/>
                  </a:cubicBezTo>
                  <a:cubicBezTo>
                    <a:pt x="36966" y="66601"/>
                    <a:pt x="35998" y="64872"/>
                    <a:pt x="36517" y="63455"/>
                  </a:cubicBezTo>
                  <a:cubicBezTo>
                    <a:pt x="37571" y="60569"/>
                    <a:pt x="37986" y="56802"/>
                    <a:pt x="41822" y="56093"/>
                  </a:cubicBezTo>
                  <a:cubicBezTo>
                    <a:pt x="44259" y="55627"/>
                    <a:pt x="46696" y="55299"/>
                    <a:pt x="49167" y="55126"/>
                  </a:cubicBezTo>
                  <a:cubicBezTo>
                    <a:pt x="49252" y="55120"/>
                    <a:pt x="49338" y="55117"/>
                    <a:pt x="49425" y="55117"/>
                  </a:cubicBezTo>
                  <a:cubicBezTo>
                    <a:pt x="50819" y="55117"/>
                    <a:pt x="52364" y="55920"/>
                    <a:pt x="51811" y="58133"/>
                  </a:cubicBezTo>
                  <a:cubicBezTo>
                    <a:pt x="51707" y="58582"/>
                    <a:pt x="52087" y="59204"/>
                    <a:pt x="52329" y="59688"/>
                  </a:cubicBezTo>
                  <a:cubicBezTo>
                    <a:pt x="52602" y="60250"/>
                    <a:pt x="52992" y="60846"/>
                    <a:pt x="53666" y="60846"/>
                  </a:cubicBezTo>
                  <a:cubicBezTo>
                    <a:pt x="53675" y="60846"/>
                    <a:pt x="53685" y="60846"/>
                    <a:pt x="53695" y="60846"/>
                  </a:cubicBezTo>
                  <a:cubicBezTo>
                    <a:pt x="54455" y="60811"/>
                    <a:pt x="54628" y="60085"/>
                    <a:pt x="54852" y="59498"/>
                  </a:cubicBezTo>
                  <a:cubicBezTo>
                    <a:pt x="55146" y="58703"/>
                    <a:pt x="55146" y="57822"/>
                    <a:pt x="54887" y="57027"/>
                  </a:cubicBezTo>
                  <a:cubicBezTo>
                    <a:pt x="54127" y="54642"/>
                    <a:pt x="54922" y="53017"/>
                    <a:pt x="57116" y="51894"/>
                  </a:cubicBezTo>
                  <a:cubicBezTo>
                    <a:pt x="58291" y="51307"/>
                    <a:pt x="59328" y="50442"/>
                    <a:pt x="60469" y="49786"/>
                  </a:cubicBezTo>
                  <a:cubicBezTo>
                    <a:pt x="62128" y="48818"/>
                    <a:pt x="61575" y="46641"/>
                    <a:pt x="63096" y="45448"/>
                  </a:cubicBezTo>
                  <a:cubicBezTo>
                    <a:pt x="64720" y="44169"/>
                    <a:pt x="65757" y="42113"/>
                    <a:pt x="68194" y="42061"/>
                  </a:cubicBezTo>
                  <a:cubicBezTo>
                    <a:pt x="68574" y="42044"/>
                    <a:pt x="69006" y="41888"/>
                    <a:pt x="69075" y="41456"/>
                  </a:cubicBezTo>
                  <a:cubicBezTo>
                    <a:pt x="69369" y="39711"/>
                    <a:pt x="70924" y="39417"/>
                    <a:pt x="72151" y="38760"/>
                  </a:cubicBezTo>
                  <a:cubicBezTo>
                    <a:pt x="72321" y="38667"/>
                    <a:pt x="72565" y="38512"/>
                    <a:pt x="72753" y="38512"/>
                  </a:cubicBezTo>
                  <a:cubicBezTo>
                    <a:pt x="72950" y="38512"/>
                    <a:pt x="73086" y="38680"/>
                    <a:pt x="73015" y="39261"/>
                  </a:cubicBezTo>
                  <a:cubicBezTo>
                    <a:pt x="72956" y="39796"/>
                    <a:pt x="73330" y="40078"/>
                    <a:pt x="73743" y="40078"/>
                  </a:cubicBezTo>
                  <a:cubicBezTo>
                    <a:pt x="73931" y="40078"/>
                    <a:pt x="74127" y="40020"/>
                    <a:pt x="74294" y="39901"/>
                  </a:cubicBezTo>
                  <a:cubicBezTo>
                    <a:pt x="75746" y="38898"/>
                    <a:pt x="77457" y="38501"/>
                    <a:pt x="78995" y="37723"/>
                  </a:cubicBezTo>
                  <a:cubicBezTo>
                    <a:pt x="79738" y="37326"/>
                    <a:pt x="80291" y="36773"/>
                    <a:pt x="79790" y="35995"/>
                  </a:cubicBezTo>
                  <a:cubicBezTo>
                    <a:pt x="79597" y="35708"/>
                    <a:pt x="79414" y="35603"/>
                    <a:pt x="79239" y="35603"/>
                  </a:cubicBezTo>
                  <a:cubicBezTo>
                    <a:pt x="78865" y="35603"/>
                    <a:pt x="78524" y="36083"/>
                    <a:pt x="78183" y="36306"/>
                  </a:cubicBezTo>
                  <a:cubicBezTo>
                    <a:pt x="77820" y="36545"/>
                    <a:pt x="77447" y="36741"/>
                    <a:pt x="77083" y="36741"/>
                  </a:cubicBezTo>
                  <a:cubicBezTo>
                    <a:pt x="76789" y="36741"/>
                    <a:pt x="76501" y="36612"/>
                    <a:pt x="76230" y="36272"/>
                  </a:cubicBezTo>
                  <a:cubicBezTo>
                    <a:pt x="75677" y="35563"/>
                    <a:pt x="76126" y="35148"/>
                    <a:pt x="76731" y="34751"/>
                  </a:cubicBezTo>
                  <a:cubicBezTo>
                    <a:pt x="77318" y="34371"/>
                    <a:pt x="77284" y="33818"/>
                    <a:pt x="77025" y="33196"/>
                  </a:cubicBezTo>
                  <a:cubicBezTo>
                    <a:pt x="76921" y="32919"/>
                    <a:pt x="76161" y="33023"/>
                    <a:pt x="76593" y="32643"/>
                  </a:cubicBezTo>
                  <a:cubicBezTo>
                    <a:pt x="76708" y="32536"/>
                    <a:pt x="76805" y="32492"/>
                    <a:pt x="76888" y="32492"/>
                  </a:cubicBezTo>
                  <a:cubicBezTo>
                    <a:pt x="77143" y="32492"/>
                    <a:pt x="77279" y="32892"/>
                    <a:pt x="77474" y="33126"/>
                  </a:cubicBezTo>
                  <a:cubicBezTo>
                    <a:pt x="77830" y="33563"/>
                    <a:pt x="78559" y="33892"/>
                    <a:pt x="79019" y="33892"/>
                  </a:cubicBezTo>
                  <a:cubicBezTo>
                    <a:pt x="79251" y="33892"/>
                    <a:pt x="79415" y="33808"/>
                    <a:pt x="79427" y="33610"/>
                  </a:cubicBezTo>
                  <a:cubicBezTo>
                    <a:pt x="79485" y="32639"/>
                    <a:pt x="79866" y="32465"/>
                    <a:pt x="80317" y="32465"/>
                  </a:cubicBezTo>
                  <a:cubicBezTo>
                    <a:pt x="80569" y="32465"/>
                    <a:pt x="80843" y="32519"/>
                    <a:pt x="81095" y="32519"/>
                  </a:cubicBezTo>
                  <a:cubicBezTo>
                    <a:pt x="81194" y="32519"/>
                    <a:pt x="81290" y="32511"/>
                    <a:pt x="81380" y="32487"/>
                  </a:cubicBezTo>
                  <a:cubicBezTo>
                    <a:pt x="81894" y="32340"/>
                    <a:pt x="82271" y="31830"/>
                    <a:pt x="82830" y="31830"/>
                  </a:cubicBezTo>
                  <a:cubicBezTo>
                    <a:pt x="82928" y="31830"/>
                    <a:pt x="83031" y="31846"/>
                    <a:pt x="83142" y="31882"/>
                  </a:cubicBezTo>
                  <a:cubicBezTo>
                    <a:pt x="82658" y="32470"/>
                    <a:pt x="82192" y="33075"/>
                    <a:pt x="81708" y="33679"/>
                  </a:cubicBezTo>
                  <a:cubicBezTo>
                    <a:pt x="81604" y="33766"/>
                    <a:pt x="81483" y="33835"/>
                    <a:pt x="81362" y="33904"/>
                  </a:cubicBezTo>
                  <a:cubicBezTo>
                    <a:pt x="81034" y="34129"/>
                    <a:pt x="80775" y="34423"/>
                    <a:pt x="80878" y="34872"/>
                  </a:cubicBezTo>
                  <a:cubicBezTo>
                    <a:pt x="80999" y="35304"/>
                    <a:pt x="81380" y="35252"/>
                    <a:pt x="81673" y="35425"/>
                  </a:cubicBezTo>
                  <a:cubicBezTo>
                    <a:pt x="81973" y="35596"/>
                    <a:pt x="82292" y="35648"/>
                    <a:pt x="82615" y="35648"/>
                  </a:cubicBezTo>
                  <a:cubicBezTo>
                    <a:pt x="83130" y="35648"/>
                    <a:pt x="83658" y="35514"/>
                    <a:pt x="84141" y="35514"/>
                  </a:cubicBezTo>
                  <a:cubicBezTo>
                    <a:pt x="84489" y="35514"/>
                    <a:pt x="84814" y="35584"/>
                    <a:pt x="85095" y="35822"/>
                  </a:cubicBezTo>
                  <a:cubicBezTo>
                    <a:pt x="85535" y="36187"/>
                    <a:pt x="85875" y="36332"/>
                    <a:pt x="86134" y="36332"/>
                  </a:cubicBezTo>
                  <a:cubicBezTo>
                    <a:pt x="86710" y="36332"/>
                    <a:pt x="86887" y="35618"/>
                    <a:pt x="86875" y="35010"/>
                  </a:cubicBezTo>
                  <a:cubicBezTo>
                    <a:pt x="86858" y="34215"/>
                    <a:pt x="87601" y="32729"/>
                    <a:pt x="85665" y="32625"/>
                  </a:cubicBezTo>
                  <a:cubicBezTo>
                    <a:pt x="84991" y="32591"/>
                    <a:pt x="85130" y="31986"/>
                    <a:pt x="85596" y="31485"/>
                  </a:cubicBezTo>
                  <a:cubicBezTo>
                    <a:pt x="87186" y="29791"/>
                    <a:pt x="86650" y="27527"/>
                    <a:pt x="84508" y="26767"/>
                  </a:cubicBezTo>
                  <a:cubicBezTo>
                    <a:pt x="84006" y="26594"/>
                    <a:pt x="83557" y="26214"/>
                    <a:pt x="83661" y="25834"/>
                  </a:cubicBezTo>
                  <a:cubicBezTo>
                    <a:pt x="83972" y="24503"/>
                    <a:pt x="83039" y="23432"/>
                    <a:pt x="83090" y="22170"/>
                  </a:cubicBezTo>
                  <a:cubicBezTo>
                    <a:pt x="83108" y="21773"/>
                    <a:pt x="83073" y="21375"/>
                    <a:pt x="82624" y="21220"/>
                  </a:cubicBezTo>
                  <a:cubicBezTo>
                    <a:pt x="82529" y="21188"/>
                    <a:pt x="82437" y="21174"/>
                    <a:pt x="82348" y="21174"/>
                  </a:cubicBezTo>
                  <a:cubicBezTo>
                    <a:pt x="82049" y="21174"/>
                    <a:pt x="81787" y="21339"/>
                    <a:pt x="81587" y="21565"/>
                  </a:cubicBezTo>
                  <a:cubicBezTo>
                    <a:pt x="81086" y="22135"/>
                    <a:pt x="80464" y="22602"/>
                    <a:pt x="79755" y="22913"/>
                  </a:cubicBezTo>
                  <a:cubicBezTo>
                    <a:pt x="79583" y="22995"/>
                    <a:pt x="79411" y="23071"/>
                    <a:pt x="79247" y="23071"/>
                  </a:cubicBezTo>
                  <a:cubicBezTo>
                    <a:pt x="79097" y="23071"/>
                    <a:pt x="78954" y="23008"/>
                    <a:pt x="78822" y="22827"/>
                  </a:cubicBezTo>
                  <a:cubicBezTo>
                    <a:pt x="78563" y="22498"/>
                    <a:pt x="78753" y="22274"/>
                    <a:pt x="78960" y="22015"/>
                  </a:cubicBezTo>
                  <a:cubicBezTo>
                    <a:pt x="79496" y="21254"/>
                    <a:pt x="79254" y="20736"/>
                    <a:pt x="78459" y="20338"/>
                  </a:cubicBezTo>
                  <a:cubicBezTo>
                    <a:pt x="78131" y="20165"/>
                    <a:pt x="77837" y="19941"/>
                    <a:pt x="77578" y="19664"/>
                  </a:cubicBezTo>
                  <a:cubicBezTo>
                    <a:pt x="77168" y="19146"/>
                    <a:pt x="76356" y="18913"/>
                    <a:pt x="75491" y="18913"/>
                  </a:cubicBezTo>
                  <a:cubicBezTo>
                    <a:pt x="74278" y="18913"/>
                    <a:pt x="72961" y="19371"/>
                    <a:pt x="72497" y="20148"/>
                  </a:cubicBezTo>
                  <a:cubicBezTo>
                    <a:pt x="72065" y="20874"/>
                    <a:pt x="71788" y="21824"/>
                    <a:pt x="70803" y="22170"/>
                  </a:cubicBezTo>
                  <a:cubicBezTo>
                    <a:pt x="70354" y="22326"/>
                    <a:pt x="70043" y="22792"/>
                    <a:pt x="70337" y="23276"/>
                  </a:cubicBezTo>
                  <a:cubicBezTo>
                    <a:pt x="71356" y="25004"/>
                    <a:pt x="70043" y="25488"/>
                    <a:pt x="68902" y="26024"/>
                  </a:cubicBezTo>
                  <a:cubicBezTo>
                    <a:pt x="67693" y="26577"/>
                    <a:pt x="66241" y="26801"/>
                    <a:pt x="66345" y="28685"/>
                  </a:cubicBezTo>
                  <a:cubicBezTo>
                    <a:pt x="66379" y="29117"/>
                    <a:pt x="65895" y="29601"/>
                    <a:pt x="65584" y="30016"/>
                  </a:cubicBezTo>
                  <a:cubicBezTo>
                    <a:pt x="65442" y="30197"/>
                    <a:pt x="65232" y="30465"/>
                    <a:pt x="64983" y="30465"/>
                  </a:cubicBezTo>
                  <a:cubicBezTo>
                    <a:pt x="64899" y="30465"/>
                    <a:pt x="64811" y="30435"/>
                    <a:pt x="64720" y="30361"/>
                  </a:cubicBezTo>
                  <a:cubicBezTo>
                    <a:pt x="64409" y="30120"/>
                    <a:pt x="64288" y="29705"/>
                    <a:pt x="64409" y="29342"/>
                  </a:cubicBezTo>
                  <a:cubicBezTo>
                    <a:pt x="64893" y="27596"/>
                    <a:pt x="65083" y="25989"/>
                    <a:pt x="62508" y="25903"/>
                  </a:cubicBezTo>
                  <a:cubicBezTo>
                    <a:pt x="62249" y="25903"/>
                    <a:pt x="61938" y="25644"/>
                    <a:pt x="61748" y="25436"/>
                  </a:cubicBezTo>
                  <a:cubicBezTo>
                    <a:pt x="61084" y="24759"/>
                    <a:pt x="60400" y="24243"/>
                    <a:pt x="59552" y="24243"/>
                  </a:cubicBezTo>
                  <a:cubicBezTo>
                    <a:pt x="59252" y="24243"/>
                    <a:pt x="58932" y="24307"/>
                    <a:pt x="58585" y="24451"/>
                  </a:cubicBezTo>
                  <a:cubicBezTo>
                    <a:pt x="58566" y="24457"/>
                    <a:pt x="58545" y="24459"/>
                    <a:pt x="58523" y="24459"/>
                  </a:cubicBezTo>
                  <a:cubicBezTo>
                    <a:pt x="58409" y="24459"/>
                    <a:pt x="58269" y="24394"/>
                    <a:pt x="58153" y="24365"/>
                  </a:cubicBezTo>
                  <a:cubicBezTo>
                    <a:pt x="58758" y="23501"/>
                    <a:pt x="57687" y="22429"/>
                    <a:pt x="58827" y="21462"/>
                  </a:cubicBezTo>
                  <a:cubicBezTo>
                    <a:pt x="61800" y="18990"/>
                    <a:pt x="65757" y="18558"/>
                    <a:pt x="68781" y="16294"/>
                  </a:cubicBezTo>
                  <a:lnTo>
                    <a:pt x="69455" y="15828"/>
                  </a:lnTo>
                  <a:cubicBezTo>
                    <a:pt x="70337" y="15586"/>
                    <a:pt x="71218" y="15206"/>
                    <a:pt x="72117" y="15119"/>
                  </a:cubicBezTo>
                  <a:cubicBezTo>
                    <a:pt x="74346" y="14912"/>
                    <a:pt x="75331" y="13910"/>
                    <a:pt x="75262" y="11767"/>
                  </a:cubicBezTo>
                  <a:cubicBezTo>
                    <a:pt x="75262" y="11596"/>
                    <a:pt x="75299" y="11543"/>
                    <a:pt x="75353" y="11543"/>
                  </a:cubicBezTo>
                  <a:cubicBezTo>
                    <a:pt x="75441" y="11543"/>
                    <a:pt x="75574" y="11687"/>
                    <a:pt x="75659" y="11698"/>
                  </a:cubicBezTo>
                  <a:cubicBezTo>
                    <a:pt x="76835" y="11749"/>
                    <a:pt x="77733" y="12683"/>
                    <a:pt x="78943" y="12752"/>
                  </a:cubicBezTo>
                  <a:cubicBezTo>
                    <a:pt x="79461" y="12769"/>
                    <a:pt x="79945" y="13391"/>
                    <a:pt x="80412" y="13789"/>
                  </a:cubicBezTo>
                  <a:cubicBezTo>
                    <a:pt x="80395" y="13944"/>
                    <a:pt x="80325" y="14082"/>
                    <a:pt x="80204" y="14203"/>
                  </a:cubicBezTo>
                  <a:cubicBezTo>
                    <a:pt x="79099" y="14649"/>
                    <a:pt x="78211" y="15599"/>
                    <a:pt x="76924" y="15599"/>
                  </a:cubicBezTo>
                  <a:cubicBezTo>
                    <a:pt x="76763" y="15599"/>
                    <a:pt x="76595" y="15584"/>
                    <a:pt x="76420" y="15551"/>
                  </a:cubicBezTo>
                  <a:cubicBezTo>
                    <a:pt x="76325" y="15534"/>
                    <a:pt x="76229" y="15525"/>
                    <a:pt x="76135" y="15525"/>
                  </a:cubicBezTo>
                  <a:cubicBezTo>
                    <a:pt x="75478" y="15525"/>
                    <a:pt x="74895" y="15947"/>
                    <a:pt x="74985" y="16778"/>
                  </a:cubicBezTo>
                  <a:cubicBezTo>
                    <a:pt x="75041" y="17437"/>
                    <a:pt x="75422" y="17620"/>
                    <a:pt x="75866" y="17620"/>
                  </a:cubicBezTo>
                  <a:cubicBezTo>
                    <a:pt x="76109" y="17620"/>
                    <a:pt x="76372" y="17565"/>
                    <a:pt x="76610" y="17504"/>
                  </a:cubicBezTo>
                  <a:cubicBezTo>
                    <a:pt x="76822" y="17451"/>
                    <a:pt x="77015" y="17425"/>
                    <a:pt x="77193" y="17425"/>
                  </a:cubicBezTo>
                  <a:cubicBezTo>
                    <a:pt x="77828" y="17425"/>
                    <a:pt x="78286" y="17750"/>
                    <a:pt x="78839" y="18316"/>
                  </a:cubicBezTo>
                  <a:cubicBezTo>
                    <a:pt x="79617" y="19094"/>
                    <a:pt x="80723" y="19612"/>
                    <a:pt x="81794" y="19993"/>
                  </a:cubicBezTo>
                  <a:cubicBezTo>
                    <a:pt x="81906" y="20034"/>
                    <a:pt x="82005" y="20053"/>
                    <a:pt x="82094" y="20053"/>
                  </a:cubicBezTo>
                  <a:cubicBezTo>
                    <a:pt x="82595" y="20053"/>
                    <a:pt x="82747" y="19445"/>
                    <a:pt x="82762" y="18887"/>
                  </a:cubicBezTo>
                  <a:cubicBezTo>
                    <a:pt x="82805" y="18878"/>
                    <a:pt x="82849" y="18874"/>
                    <a:pt x="82892" y="18874"/>
                  </a:cubicBezTo>
                  <a:cubicBezTo>
                    <a:pt x="82935" y="18874"/>
                    <a:pt x="82978" y="18878"/>
                    <a:pt x="83021" y="18887"/>
                  </a:cubicBezTo>
                  <a:cubicBezTo>
                    <a:pt x="83375" y="18985"/>
                    <a:pt x="83662" y="19030"/>
                    <a:pt x="83892" y="19030"/>
                  </a:cubicBezTo>
                  <a:cubicBezTo>
                    <a:pt x="85038" y="19030"/>
                    <a:pt x="84816" y="17932"/>
                    <a:pt x="84629" y="16882"/>
                  </a:cubicBezTo>
                  <a:cubicBezTo>
                    <a:pt x="84577" y="16588"/>
                    <a:pt x="84404" y="16122"/>
                    <a:pt x="84525" y="16018"/>
                  </a:cubicBezTo>
                  <a:cubicBezTo>
                    <a:pt x="84606" y="15948"/>
                    <a:pt x="84680" y="15920"/>
                    <a:pt x="84749" y="15920"/>
                  </a:cubicBezTo>
                  <a:cubicBezTo>
                    <a:pt x="84985" y="15920"/>
                    <a:pt x="85161" y="16252"/>
                    <a:pt x="85389" y="16346"/>
                  </a:cubicBezTo>
                  <a:cubicBezTo>
                    <a:pt x="85637" y="16436"/>
                    <a:pt x="85876" y="16474"/>
                    <a:pt x="86110" y="16474"/>
                  </a:cubicBezTo>
                  <a:cubicBezTo>
                    <a:pt x="86771" y="16474"/>
                    <a:pt x="87381" y="16174"/>
                    <a:pt x="87981" y="15931"/>
                  </a:cubicBezTo>
                  <a:cubicBezTo>
                    <a:pt x="88344" y="15793"/>
                    <a:pt x="88500" y="15275"/>
                    <a:pt x="88258" y="15033"/>
                  </a:cubicBezTo>
                  <a:cubicBezTo>
                    <a:pt x="87065" y="13754"/>
                    <a:pt x="85976" y="12406"/>
                    <a:pt x="84819" y="11110"/>
                  </a:cubicBezTo>
                  <a:cubicBezTo>
                    <a:pt x="84162" y="10350"/>
                    <a:pt x="83160" y="9779"/>
                    <a:pt x="82537" y="8915"/>
                  </a:cubicBezTo>
                  <a:cubicBezTo>
                    <a:pt x="82209" y="8379"/>
                    <a:pt x="81639" y="8034"/>
                    <a:pt x="81017" y="7999"/>
                  </a:cubicBezTo>
                  <a:cubicBezTo>
                    <a:pt x="80983" y="7995"/>
                    <a:pt x="80950" y="7994"/>
                    <a:pt x="80916" y="7994"/>
                  </a:cubicBezTo>
                  <a:cubicBezTo>
                    <a:pt x="80688" y="7994"/>
                    <a:pt x="80453" y="8074"/>
                    <a:pt x="80228" y="8074"/>
                  </a:cubicBezTo>
                  <a:cubicBezTo>
                    <a:pt x="80056" y="8074"/>
                    <a:pt x="79890" y="8027"/>
                    <a:pt x="79738" y="7861"/>
                  </a:cubicBezTo>
                  <a:cubicBezTo>
                    <a:pt x="80170" y="7757"/>
                    <a:pt x="80602" y="7654"/>
                    <a:pt x="81017" y="7585"/>
                  </a:cubicBezTo>
                  <a:cubicBezTo>
                    <a:pt x="81518" y="7481"/>
                    <a:pt x="82192" y="7567"/>
                    <a:pt x="82226" y="6859"/>
                  </a:cubicBezTo>
                  <a:cubicBezTo>
                    <a:pt x="82278" y="6202"/>
                    <a:pt x="81673" y="6167"/>
                    <a:pt x="81207" y="6046"/>
                  </a:cubicBezTo>
                  <a:cubicBezTo>
                    <a:pt x="81086" y="6012"/>
                    <a:pt x="80948" y="5960"/>
                    <a:pt x="80844" y="5891"/>
                  </a:cubicBezTo>
                  <a:cubicBezTo>
                    <a:pt x="80958" y="5878"/>
                    <a:pt x="81101" y="5837"/>
                    <a:pt x="81223" y="5837"/>
                  </a:cubicBezTo>
                  <a:cubicBezTo>
                    <a:pt x="81267" y="5837"/>
                    <a:pt x="81309" y="5843"/>
                    <a:pt x="81345" y="5856"/>
                  </a:cubicBezTo>
                  <a:cubicBezTo>
                    <a:pt x="81816" y="6065"/>
                    <a:pt x="82272" y="6151"/>
                    <a:pt x="82714" y="6151"/>
                  </a:cubicBezTo>
                  <a:cubicBezTo>
                    <a:pt x="83993" y="6151"/>
                    <a:pt x="85157" y="5437"/>
                    <a:pt x="86236" y="4923"/>
                  </a:cubicBezTo>
                  <a:cubicBezTo>
                    <a:pt x="89182" y="3528"/>
                    <a:pt x="92334" y="3094"/>
                    <a:pt x="95401" y="2235"/>
                  </a:cubicBezTo>
                  <a:lnTo>
                    <a:pt x="95401" y="2235"/>
                  </a:lnTo>
                  <a:cubicBezTo>
                    <a:pt x="93986" y="3267"/>
                    <a:pt x="92263" y="3834"/>
                    <a:pt x="90504" y="3834"/>
                  </a:cubicBezTo>
                  <a:cubicBezTo>
                    <a:pt x="90401" y="3834"/>
                    <a:pt x="90295" y="3831"/>
                    <a:pt x="90191" y="3831"/>
                  </a:cubicBezTo>
                  <a:cubicBezTo>
                    <a:pt x="89827" y="3831"/>
                    <a:pt x="89479" y="3873"/>
                    <a:pt x="89277" y="4249"/>
                  </a:cubicBezTo>
                  <a:cubicBezTo>
                    <a:pt x="89018" y="4802"/>
                    <a:pt x="89467" y="5113"/>
                    <a:pt x="89744" y="5528"/>
                  </a:cubicBezTo>
                  <a:cubicBezTo>
                    <a:pt x="90251" y="6307"/>
                    <a:pt x="90887" y="6586"/>
                    <a:pt x="91608" y="6586"/>
                  </a:cubicBezTo>
                  <a:cubicBezTo>
                    <a:pt x="91943" y="6586"/>
                    <a:pt x="92297" y="6525"/>
                    <a:pt x="92664" y="6427"/>
                  </a:cubicBezTo>
                  <a:cubicBezTo>
                    <a:pt x="93037" y="6322"/>
                    <a:pt x="93404" y="6272"/>
                    <a:pt x="93755" y="6272"/>
                  </a:cubicBezTo>
                  <a:cubicBezTo>
                    <a:pt x="95314" y="6272"/>
                    <a:pt x="96561" y="7243"/>
                    <a:pt x="96518" y="8639"/>
                  </a:cubicBezTo>
                  <a:cubicBezTo>
                    <a:pt x="96501" y="9123"/>
                    <a:pt x="96000" y="9710"/>
                    <a:pt x="96155" y="10073"/>
                  </a:cubicBezTo>
                  <a:cubicBezTo>
                    <a:pt x="96656" y="11300"/>
                    <a:pt x="95758" y="12302"/>
                    <a:pt x="95378" y="13045"/>
                  </a:cubicBezTo>
                  <a:cubicBezTo>
                    <a:pt x="94393" y="15016"/>
                    <a:pt x="93649" y="16709"/>
                    <a:pt x="95412" y="18541"/>
                  </a:cubicBezTo>
                  <a:cubicBezTo>
                    <a:pt x="95602" y="18714"/>
                    <a:pt x="95723" y="18938"/>
                    <a:pt x="95758" y="19180"/>
                  </a:cubicBezTo>
                  <a:cubicBezTo>
                    <a:pt x="95810" y="21358"/>
                    <a:pt x="97901" y="20788"/>
                    <a:pt x="99007" y="21479"/>
                  </a:cubicBezTo>
                  <a:cubicBezTo>
                    <a:pt x="99192" y="21597"/>
                    <a:pt x="99367" y="21648"/>
                    <a:pt x="99531" y="21648"/>
                  </a:cubicBezTo>
                  <a:cubicBezTo>
                    <a:pt x="100207" y="21648"/>
                    <a:pt x="100708" y="20784"/>
                    <a:pt x="101098" y="20200"/>
                  </a:cubicBezTo>
                  <a:cubicBezTo>
                    <a:pt x="102256" y="18472"/>
                    <a:pt x="104088" y="17055"/>
                    <a:pt x="105729" y="16536"/>
                  </a:cubicBezTo>
                  <a:cubicBezTo>
                    <a:pt x="109220" y="15396"/>
                    <a:pt x="112486" y="13547"/>
                    <a:pt x="116254" y="13115"/>
                  </a:cubicBezTo>
                  <a:cubicBezTo>
                    <a:pt x="117965" y="12907"/>
                    <a:pt x="119935" y="12320"/>
                    <a:pt x="120021" y="9883"/>
                  </a:cubicBezTo>
                  <a:cubicBezTo>
                    <a:pt x="120021" y="9693"/>
                    <a:pt x="120349" y="9485"/>
                    <a:pt x="120557" y="9330"/>
                  </a:cubicBezTo>
                  <a:cubicBezTo>
                    <a:pt x="121663" y="8552"/>
                    <a:pt x="123132" y="8034"/>
                    <a:pt x="122631" y="6202"/>
                  </a:cubicBezTo>
                  <a:cubicBezTo>
                    <a:pt x="122594" y="6055"/>
                    <a:pt x="122626" y="6020"/>
                    <a:pt x="122682" y="6020"/>
                  </a:cubicBezTo>
                  <a:cubicBezTo>
                    <a:pt x="122731" y="6020"/>
                    <a:pt x="122799" y="6046"/>
                    <a:pt x="122855" y="6046"/>
                  </a:cubicBezTo>
                  <a:cubicBezTo>
                    <a:pt x="122928" y="6051"/>
                    <a:pt x="122998" y="6053"/>
                    <a:pt x="123064" y="6053"/>
                  </a:cubicBezTo>
                  <a:cubicBezTo>
                    <a:pt x="124269" y="6053"/>
                    <a:pt x="124381" y="5321"/>
                    <a:pt x="123840" y="4387"/>
                  </a:cubicBezTo>
                  <a:cubicBezTo>
                    <a:pt x="123581" y="3921"/>
                    <a:pt x="123875" y="3955"/>
                    <a:pt x="124048" y="3817"/>
                  </a:cubicBezTo>
                  <a:cubicBezTo>
                    <a:pt x="125240" y="2867"/>
                    <a:pt x="126640" y="2728"/>
                    <a:pt x="128092" y="2659"/>
                  </a:cubicBezTo>
                  <a:cubicBezTo>
                    <a:pt x="128575" y="2625"/>
                    <a:pt x="129180" y="2521"/>
                    <a:pt x="129249" y="1934"/>
                  </a:cubicBezTo>
                  <a:cubicBezTo>
                    <a:pt x="129301" y="1363"/>
                    <a:pt x="128714" y="1242"/>
                    <a:pt x="128299" y="1190"/>
                  </a:cubicBezTo>
                  <a:cubicBezTo>
                    <a:pt x="125707" y="948"/>
                    <a:pt x="123132" y="430"/>
                    <a:pt x="120557" y="171"/>
                  </a:cubicBezTo>
                  <a:cubicBezTo>
                    <a:pt x="119360" y="50"/>
                    <a:pt x="118163" y="0"/>
                    <a:pt x="116966"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5454;p127">
              <a:extLst>
                <a:ext uri="{FF2B5EF4-FFF2-40B4-BE49-F238E27FC236}">
                  <a16:creationId xmlns:a16="http://schemas.microsoft.com/office/drawing/2014/main" id="{DBDECFD0-C655-4B06-3292-9CF6282FEF1F}"/>
                </a:ext>
              </a:extLst>
            </p:cNvPr>
            <p:cNvSpPr/>
            <p:nvPr/>
          </p:nvSpPr>
          <p:spPr>
            <a:xfrm>
              <a:off x="1581325" y="1051125"/>
              <a:ext cx="283000" cy="91675"/>
            </a:xfrm>
            <a:custGeom>
              <a:avLst/>
              <a:gdLst/>
              <a:ahLst/>
              <a:cxnLst/>
              <a:rect l="l" t="t" r="r" b="b"/>
              <a:pathLst>
                <a:path w="11320" h="3667" extrusionOk="0">
                  <a:moveTo>
                    <a:pt x="6214" y="0"/>
                  </a:moveTo>
                  <a:cubicBezTo>
                    <a:pt x="5926" y="0"/>
                    <a:pt x="5584" y="48"/>
                    <a:pt x="5219" y="71"/>
                  </a:cubicBezTo>
                  <a:cubicBezTo>
                    <a:pt x="5082" y="56"/>
                    <a:pt x="4943" y="49"/>
                    <a:pt x="4804" y="49"/>
                  </a:cubicBezTo>
                  <a:cubicBezTo>
                    <a:pt x="3493" y="49"/>
                    <a:pt x="2115" y="667"/>
                    <a:pt x="709" y="1073"/>
                  </a:cubicBezTo>
                  <a:cubicBezTo>
                    <a:pt x="432" y="1177"/>
                    <a:pt x="208" y="1401"/>
                    <a:pt x="69" y="1678"/>
                  </a:cubicBezTo>
                  <a:cubicBezTo>
                    <a:pt x="0" y="1781"/>
                    <a:pt x="242" y="2213"/>
                    <a:pt x="363" y="2231"/>
                  </a:cubicBezTo>
                  <a:cubicBezTo>
                    <a:pt x="2163" y="2438"/>
                    <a:pt x="3786" y="3667"/>
                    <a:pt x="5640" y="3667"/>
                  </a:cubicBezTo>
                  <a:cubicBezTo>
                    <a:pt x="6100" y="3667"/>
                    <a:pt x="6574" y="3591"/>
                    <a:pt x="7068" y="3406"/>
                  </a:cubicBezTo>
                  <a:cubicBezTo>
                    <a:pt x="7396" y="3281"/>
                    <a:pt x="7767" y="3236"/>
                    <a:pt x="8142" y="3236"/>
                  </a:cubicBezTo>
                  <a:cubicBezTo>
                    <a:pt x="8439" y="3236"/>
                    <a:pt x="8738" y="3264"/>
                    <a:pt x="9021" y="3302"/>
                  </a:cubicBezTo>
                  <a:cubicBezTo>
                    <a:pt x="9277" y="3340"/>
                    <a:pt x="9523" y="3370"/>
                    <a:pt x="9759" y="3370"/>
                  </a:cubicBezTo>
                  <a:cubicBezTo>
                    <a:pt x="10271" y="3370"/>
                    <a:pt x="10728" y="3229"/>
                    <a:pt x="11095" y="2732"/>
                  </a:cubicBezTo>
                  <a:cubicBezTo>
                    <a:pt x="11320" y="2473"/>
                    <a:pt x="11268" y="2075"/>
                    <a:pt x="10991" y="1885"/>
                  </a:cubicBezTo>
                  <a:cubicBezTo>
                    <a:pt x="10479" y="1524"/>
                    <a:pt x="10006" y="1077"/>
                    <a:pt x="9430" y="1077"/>
                  </a:cubicBezTo>
                  <a:cubicBezTo>
                    <a:pt x="9151" y="1077"/>
                    <a:pt x="8847" y="1182"/>
                    <a:pt x="8503" y="1453"/>
                  </a:cubicBezTo>
                  <a:cubicBezTo>
                    <a:pt x="8280" y="1626"/>
                    <a:pt x="7919" y="1737"/>
                    <a:pt x="7612" y="1737"/>
                  </a:cubicBezTo>
                  <a:cubicBezTo>
                    <a:pt x="7277" y="1737"/>
                    <a:pt x="7006" y="1605"/>
                    <a:pt x="7051" y="1280"/>
                  </a:cubicBezTo>
                  <a:cubicBezTo>
                    <a:pt x="7179" y="207"/>
                    <a:pt x="6812" y="0"/>
                    <a:pt x="6214"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5455;p127">
              <a:extLst>
                <a:ext uri="{FF2B5EF4-FFF2-40B4-BE49-F238E27FC236}">
                  <a16:creationId xmlns:a16="http://schemas.microsoft.com/office/drawing/2014/main" id="{FA730816-D8E7-BCA1-3766-1607CA16EB1C}"/>
                </a:ext>
              </a:extLst>
            </p:cNvPr>
            <p:cNvSpPr/>
            <p:nvPr/>
          </p:nvSpPr>
          <p:spPr>
            <a:xfrm>
              <a:off x="3144425" y="1319375"/>
              <a:ext cx="213450" cy="95575"/>
            </a:xfrm>
            <a:custGeom>
              <a:avLst/>
              <a:gdLst/>
              <a:ahLst/>
              <a:cxnLst/>
              <a:rect l="l" t="t" r="r" b="b"/>
              <a:pathLst>
                <a:path w="8538" h="3823" extrusionOk="0">
                  <a:moveTo>
                    <a:pt x="6155" y="1"/>
                  </a:moveTo>
                  <a:cubicBezTo>
                    <a:pt x="6054" y="1"/>
                    <a:pt x="5950" y="7"/>
                    <a:pt x="5842" y="20"/>
                  </a:cubicBezTo>
                  <a:cubicBezTo>
                    <a:pt x="4846" y="139"/>
                    <a:pt x="3874" y="469"/>
                    <a:pt x="2859" y="469"/>
                  </a:cubicBezTo>
                  <a:cubicBezTo>
                    <a:pt x="2396" y="469"/>
                    <a:pt x="1923" y="400"/>
                    <a:pt x="1435" y="211"/>
                  </a:cubicBezTo>
                  <a:cubicBezTo>
                    <a:pt x="1292" y="150"/>
                    <a:pt x="1133" y="113"/>
                    <a:pt x="974" y="113"/>
                  </a:cubicBezTo>
                  <a:cubicBezTo>
                    <a:pt x="501" y="113"/>
                    <a:pt x="35" y="441"/>
                    <a:pt x="35" y="1438"/>
                  </a:cubicBezTo>
                  <a:cubicBezTo>
                    <a:pt x="1" y="3771"/>
                    <a:pt x="1573" y="3580"/>
                    <a:pt x="3025" y="3822"/>
                  </a:cubicBezTo>
                  <a:cubicBezTo>
                    <a:pt x="4338" y="3753"/>
                    <a:pt x="5617" y="3408"/>
                    <a:pt x="6792" y="2837"/>
                  </a:cubicBezTo>
                  <a:cubicBezTo>
                    <a:pt x="7415" y="2526"/>
                    <a:pt x="8538" y="2474"/>
                    <a:pt x="8192" y="1541"/>
                  </a:cubicBezTo>
                  <a:cubicBezTo>
                    <a:pt x="7892" y="720"/>
                    <a:pt x="7218" y="1"/>
                    <a:pt x="6155"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5456;p127">
              <a:extLst>
                <a:ext uri="{FF2B5EF4-FFF2-40B4-BE49-F238E27FC236}">
                  <a16:creationId xmlns:a16="http://schemas.microsoft.com/office/drawing/2014/main" id="{519E9F67-21BB-7D4C-156A-5841BCDD79B8}"/>
                </a:ext>
              </a:extLst>
            </p:cNvPr>
            <p:cNvSpPr/>
            <p:nvPr/>
          </p:nvSpPr>
          <p:spPr>
            <a:xfrm>
              <a:off x="1453000" y="2509000"/>
              <a:ext cx="263575" cy="113100"/>
            </a:xfrm>
            <a:custGeom>
              <a:avLst/>
              <a:gdLst/>
              <a:ahLst/>
              <a:cxnLst/>
              <a:rect l="l" t="t" r="r" b="b"/>
              <a:pathLst>
                <a:path w="10543" h="4524" extrusionOk="0">
                  <a:moveTo>
                    <a:pt x="3451" y="1"/>
                  </a:moveTo>
                  <a:cubicBezTo>
                    <a:pt x="2445" y="1"/>
                    <a:pt x="1486" y="228"/>
                    <a:pt x="761" y="702"/>
                  </a:cubicBezTo>
                  <a:cubicBezTo>
                    <a:pt x="398" y="927"/>
                    <a:pt x="1" y="1186"/>
                    <a:pt x="243" y="1687"/>
                  </a:cubicBezTo>
                  <a:cubicBezTo>
                    <a:pt x="390" y="1972"/>
                    <a:pt x="609" y="2083"/>
                    <a:pt x="855" y="2083"/>
                  </a:cubicBezTo>
                  <a:cubicBezTo>
                    <a:pt x="1012" y="2083"/>
                    <a:pt x="1180" y="2038"/>
                    <a:pt x="1349" y="1964"/>
                  </a:cubicBezTo>
                  <a:cubicBezTo>
                    <a:pt x="1677" y="1828"/>
                    <a:pt x="1990" y="1776"/>
                    <a:pt x="2298" y="1776"/>
                  </a:cubicBezTo>
                  <a:cubicBezTo>
                    <a:pt x="2932" y="1776"/>
                    <a:pt x="3543" y="1997"/>
                    <a:pt x="4217" y="2171"/>
                  </a:cubicBezTo>
                  <a:cubicBezTo>
                    <a:pt x="5708" y="2540"/>
                    <a:pt x="6405" y="4523"/>
                    <a:pt x="7868" y="4523"/>
                  </a:cubicBezTo>
                  <a:cubicBezTo>
                    <a:pt x="8118" y="4523"/>
                    <a:pt x="8391" y="4465"/>
                    <a:pt x="8693" y="4332"/>
                  </a:cubicBezTo>
                  <a:cubicBezTo>
                    <a:pt x="8824" y="4337"/>
                    <a:pt x="8947" y="4340"/>
                    <a:pt x="9062" y="4340"/>
                  </a:cubicBezTo>
                  <a:cubicBezTo>
                    <a:pt x="10032" y="4340"/>
                    <a:pt x="10475" y="4144"/>
                    <a:pt x="10491" y="3727"/>
                  </a:cubicBezTo>
                  <a:cubicBezTo>
                    <a:pt x="10542" y="2897"/>
                    <a:pt x="9817" y="2724"/>
                    <a:pt x="9264" y="2517"/>
                  </a:cubicBezTo>
                  <a:cubicBezTo>
                    <a:pt x="8711" y="2292"/>
                    <a:pt x="8209" y="1964"/>
                    <a:pt x="7777" y="1567"/>
                  </a:cubicBezTo>
                  <a:cubicBezTo>
                    <a:pt x="6685" y="547"/>
                    <a:pt x="5011" y="1"/>
                    <a:pt x="3451"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5457;p127">
              <a:extLst>
                <a:ext uri="{FF2B5EF4-FFF2-40B4-BE49-F238E27FC236}">
                  <a16:creationId xmlns:a16="http://schemas.microsoft.com/office/drawing/2014/main" id="{F261B8C0-D207-B3BD-B3C3-256BC3CB8B00}"/>
                </a:ext>
              </a:extLst>
            </p:cNvPr>
            <p:cNvSpPr/>
            <p:nvPr/>
          </p:nvSpPr>
          <p:spPr>
            <a:xfrm>
              <a:off x="1880725" y="1020350"/>
              <a:ext cx="162025" cy="112025"/>
            </a:xfrm>
            <a:custGeom>
              <a:avLst/>
              <a:gdLst/>
              <a:ahLst/>
              <a:cxnLst/>
              <a:rect l="l" t="t" r="r" b="b"/>
              <a:pathLst>
                <a:path w="6481" h="4481" extrusionOk="0">
                  <a:moveTo>
                    <a:pt x="4294" y="0"/>
                  </a:moveTo>
                  <a:cubicBezTo>
                    <a:pt x="4062" y="0"/>
                    <a:pt x="3818" y="44"/>
                    <a:pt x="3560" y="144"/>
                  </a:cubicBezTo>
                  <a:cubicBezTo>
                    <a:pt x="3094" y="317"/>
                    <a:pt x="2593" y="541"/>
                    <a:pt x="2886" y="1198"/>
                  </a:cubicBezTo>
                  <a:cubicBezTo>
                    <a:pt x="3042" y="1509"/>
                    <a:pt x="3232" y="1820"/>
                    <a:pt x="3457" y="2114"/>
                  </a:cubicBezTo>
                  <a:cubicBezTo>
                    <a:pt x="3147" y="2260"/>
                    <a:pt x="2851" y="2348"/>
                    <a:pt x="2545" y="2348"/>
                  </a:cubicBezTo>
                  <a:cubicBezTo>
                    <a:pt x="2270" y="2348"/>
                    <a:pt x="1987" y="2277"/>
                    <a:pt x="1677" y="2114"/>
                  </a:cubicBezTo>
                  <a:cubicBezTo>
                    <a:pt x="1531" y="2037"/>
                    <a:pt x="1393" y="2002"/>
                    <a:pt x="1262" y="2002"/>
                  </a:cubicBezTo>
                  <a:cubicBezTo>
                    <a:pt x="867" y="2002"/>
                    <a:pt x="545" y="2320"/>
                    <a:pt x="311" y="2736"/>
                  </a:cubicBezTo>
                  <a:cubicBezTo>
                    <a:pt x="0" y="3289"/>
                    <a:pt x="467" y="3479"/>
                    <a:pt x="813" y="3807"/>
                  </a:cubicBezTo>
                  <a:cubicBezTo>
                    <a:pt x="1327" y="4309"/>
                    <a:pt x="1837" y="4480"/>
                    <a:pt x="2344" y="4480"/>
                  </a:cubicBezTo>
                  <a:cubicBezTo>
                    <a:pt x="3164" y="4480"/>
                    <a:pt x="3976" y="4032"/>
                    <a:pt x="4787" y="3807"/>
                  </a:cubicBezTo>
                  <a:lnTo>
                    <a:pt x="5081" y="3514"/>
                  </a:lnTo>
                  <a:cubicBezTo>
                    <a:pt x="5237" y="2788"/>
                    <a:pt x="5098" y="1924"/>
                    <a:pt x="6204" y="1734"/>
                  </a:cubicBezTo>
                  <a:cubicBezTo>
                    <a:pt x="6464" y="1699"/>
                    <a:pt x="6481" y="1129"/>
                    <a:pt x="6222" y="921"/>
                  </a:cubicBezTo>
                  <a:cubicBezTo>
                    <a:pt x="5644" y="436"/>
                    <a:pt x="5027" y="0"/>
                    <a:pt x="4294"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5458;p127">
              <a:extLst>
                <a:ext uri="{FF2B5EF4-FFF2-40B4-BE49-F238E27FC236}">
                  <a16:creationId xmlns:a16="http://schemas.microsoft.com/office/drawing/2014/main" id="{2136E47A-1393-8ED1-D537-D846CF7AB487}"/>
                </a:ext>
              </a:extLst>
            </p:cNvPr>
            <p:cNvSpPr/>
            <p:nvPr/>
          </p:nvSpPr>
          <p:spPr>
            <a:xfrm>
              <a:off x="1688900" y="2603450"/>
              <a:ext cx="165050" cy="73950"/>
            </a:xfrm>
            <a:custGeom>
              <a:avLst/>
              <a:gdLst/>
              <a:ahLst/>
              <a:cxnLst/>
              <a:rect l="l" t="t" r="r" b="b"/>
              <a:pathLst>
                <a:path w="6602" h="2958" extrusionOk="0">
                  <a:moveTo>
                    <a:pt x="2842" y="0"/>
                  </a:moveTo>
                  <a:cubicBezTo>
                    <a:pt x="2588" y="0"/>
                    <a:pt x="2332" y="28"/>
                    <a:pt x="2074" y="87"/>
                  </a:cubicBezTo>
                  <a:cubicBezTo>
                    <a:pt x="1452" y="225"/>
                    <a:pt x="1055" y="1331"/>
                    <a:pt x="225" y="1694"/>
                  </a:cubicBezTo>
                  <a:cubicBezTo>
                    <a:pt x="0" y="1798"/>
                    <a:pt x="277" y="2247"/>
                    <a:pt x="536" y="2454"/>
                  </a:cubicBezTo>
                  <a:cubicBezTo>
                    <a:pt x="957" y="2789"/>
                    <a:pt x="2162" y="2958"/>
                    <a:pt x="3373" y="2958"/>
                  </a:cubicBezTo>
                  <a:cubicBezTo>
                    <a:pt x="4599" y="2958"/>
                    <a:pt x="5830" y="2785"/>
                    <a:pt x="6256" y="2437"/>
                  </a:cubicBezTo>
                  <a:cubicBezTo>
                    <a:pt x="6395" y="2282"/>
                    <a:pt x="6515" y="2109"/>
                    <a:pt x="6602" y="1919"/>
                  </a:cubicBezTo>
                  <a:cubicBezTo>
                    <a:pt x="6481" y="1711"/>
                    <a:pt x="6429" y="1469"/>
                    <a:pt x="6291" y="1366"/>
                  </a:cubicBezTo>
                  <a:cubicBezTo>
                    <a:pt x="5231" y="636"/>
                    <a:pt x="4065" y="0"/>
                    <a:pt x="284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5459;p127">
              <a:extLst>
                <a:ext uri="{FF2B5EF4-FFF2-40B4-BE49-F238E27FC236}">
                  <a16:creationId xmlns:a16="http://schemas.microsoft.com/office/drawing/2014/main" id="{1365D418-64BD-CB3A-9431-3FBE7F735DEC}"/>
                </a:ext>
              </a:extLst>
            </p:cNvPr>
            <p:cNvSpPr/>
            <p:nvPr/>
          </p:nvSpPr>
          <p:spPr>
            <a:xfrm>
              <a:off x="1922200" y="1344925"/>
              <a:ext cx="129625" cy="64525"/>
            </a:xfrm>
            <a:custGeom>
              <a:avLst/>
              <a:gdLst/>
              <a:ahLst/>
              <a:cxnLst/>
              <a:rect l="l" t="t" r="r" b="b"/>
              <a:pathLst>
                <a:path w="5185" h="2581" extrusionOk="0">
                  <a:moveTo>
                    <a:pt x="1901" y="1"/>
                  </a:moveTo>
                  <a:lnTo>
                    <a:pt x="1227" y="467"/>
                  </a:lnTo>
                  <a:cubicBezTo>
                    <a:pt x="934" y="1020"/>
                    <a:pt x="0" y="1383"/>
                    <a:pt x="415" y="2144"/>
                  </a:cubicBezTo>
                  <a:cubicBezTo>
                    <a:pt x="602" y="2475"/>
                    <a:pt x="838" y="2581"/>
                    <a:pt x="1096" y="2581"/>
                  </a:cubicBezTo>
                  <a:cubicBezTo>
                    <a:pt x="1482" y="2581"/>
                    <a:pt x="1915" y="2344"/>
                    <a:pt x="2299" y="2282"/>
                  </a:cubicBezTo>
                  <a:cubicBezTo>
                    <a:pt x="2552" y="2236"/>
                    <a:pt x="2806" y="2213"/>
                    <a:pt x="3064" y="2213"/>
                  </a:cubicBezTo>
                  <a:cubicBezTo>
                    <a:pt x="3194" y="2213"/>
                    <a:pt x="3324" y="2219"/>
                    <a:pt x="3457" y="2230"/>
                  </a:cubicBezTo>
                  <a:cubicBezTo>
                    <a:pt x="3730" y="2245"/>
                    <a:pt x="4039" y="2324"/>
                    <a:pt x="4314" y="2324"/>
                  </a:cubicBezTo>
                  <a:cubicBezTo>
                    <a:pt x="4665" y="2324"/>
                    <a:pt x="4959" y="2195"/>
                    <a:pt x="5047" y="1643"/>
                  </a:cubicBezTo>
                  <a:cubicBezTo>
                    <a:pt x="5185" y="744"/>
                    <a:pt x="4563" y="277"/>
                    <a:pt x="3768" y="122"/>
                  </a:cubicBezTo>
                  <a:cubicBezTo>
                    <a:pt x="3146" y="35"/>
                    <a:pt x="2523" y="1"/>
                    <a:pt x="1901"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5460;p127">
              <a:extLst>
                <a:ext uri="{FF2B5EF4-FFF2-40B4-BE49-F238E27FC236}">
                  <a16:creationId xmlns:a16="http://schemas.microsoft.com/office/drawing/2014/main" id="{5729BB73-7319-105C-1717-D944B9436055}"/>
                </a:ext>
              </a:extLst>
            </p:cNvPr>
            <p:cNvSpPr/>
            <p:nvPr/>
          </p:nvSpPr>
          <p:spPr>
            <a:xfrm>
              <a:off x="1787825" y="1030550"/>
              <a:ext cx="94250" cy="44825"/>
            </a:xfrm>
            <a:custGeom>
              <a:avLst/>
              <a:gdLst/>
              <a:ahLst/>
              <a:cxnLst/>
              <a:rect l="l" t="t" r="r" b="b"/>
              <a:pathLst>
                <a:path w="3770" h="1793" extrusionOk="0">
                  <a:moveTo>
                    <a:pt x="2929" y="0"/>
                  </a:moveTo>
                  <a:cubicBezTo>
                    <a:pt x="2800" y="0"/>
                    <a:pt x="2676" y="17"/>
                    <a:pt x="2576" y="47"/>
                  </a:cubicBezTo>
                  <a:cubicBezTo>
                    <a:pt x="2412" y="93"/>
                    <a:pt x="2229" y="105"/>
                    <a:pt x="2039" y="105"/>
                  </a:cubicBezTo>
                  <a:cubicBezTo>
                    <a:pt x="1817" y="105"/>
                    <a:pt x="1584" y="88"/>
                    <a:pt x="1360" y="88"/>
                  </a:cubicBezTo>
                  <a:cubicBezTo>
                    <a:pt x="763" y="88"/>
                    <a:pt x="227" y="208"/>
                    <a:pt x="105" y="1084"/>
                  </a:cubicBezTo>
                  <a:cubicBezTo>
                    <a:pt x="1" y="1792"/>
                    <a:pt x="865" y="1688"/>
                    <a:pt x="1504" y="1740"/>
                  </a:cubicBezTo>
                  <a:cubicBezTo>
                    <a:pt x="2265" y="1568"/>
                    <a:pt x="3405" y="1792"/>
                    <a:pt x="3665" y="652"/>
                  </a:cubicBezTo>
                  <a:cubicBezTo>
                    <a:pt x="3769" y="167"/>
                    <a:pt x="3329" y="0"/>
                    <a:pt x="2929"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5461;p127">
              <a:extLst>
                <a:ext uri="{FF2B5EF4-FFF2-40B4-BE49-F238E27FC236}">
                  <a16:creationId xmlns:a16="http://schemas.microsoft.com/office/drawing/2014/main" id="{1BBAD75A-3811-347F-3065-65B9B76220DA}"/>
                </a:ext>
              </a:extLst>
            </p:cNvPr>
            <p:cNvSpPr/>
            <p:nvPr/>
          </p:nvSpPr>
          <p:spPr>
            <a:xfrm>
              <a:off x="1870350" y="2639275"/>
              <a:ext cx="59225" cy="44325"/>
            </a:xfrm>
            <a:custGeom>
              <a:avLst/>
              <a:gdLst/>
              <a:ahLst/>
              <a:cxnLst/>
              <a:rect l="l" t="t" r="r" b="b"/>
              <a:pathLst>
                <a:path w="2369" h="1773" extrusionOk="0">
                  <a:moveTo>
                    <a:pt x="922" y="1"/>
                  </a:moveTo>
                  <a:cubicBezTo>
                    <a:pt x="435" y="1"/>
                    <a:pt x="1" y="156"/>
                    <a:pt x="1" y="762"/>
                  </a:cubicBezTo>
                  <a:cubicBezTo>
                    <a:pt x="1" y="1414"/>
                    <a:pt x="337" y="1773"/>
                    <a:pt x="982" y="1773"/>
                  </a:cubicBezTo>
                  <a:cubicBezTo>
                    <a:pt x="1038" y="1773"/>
                    <a:pt x="1097" y="1770"/>
                    <a:pt x="1158" y="1765"/>
                  </a:cubicBezTo>
                  <a:cubicBezTo>
                    <a:pt x="1711" y="1730"/>
                    <a:pt x="2368" y="1678"/>
                    <a:pt x="2299" y="901"/>
                  </a:cubicBezTo>
                  <a:cubicBezTo>
                    <a:pt x="2264" y="175"/>
                    <a:pt x="1642" y="2"/>
                    <a:pt x="1003" y="2"/>
                  </a:cubicBezTo>
                  <a:cubicBezTo>
                    <a:pt x="976" y="1"/>
                    <a:pt x="949" y="1"/>
                    <a:pt x="922"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5462;p127">
              <a:extLst>
                <a:ext uri="{FF2B5EF4-FFF2-40B4-BE49-F238E27FC236}">
                  <a16:creationId xmlns:a16="http://schemas.microsoft.com/office/drawing/2014/main" id="{0546CC5A-9785-1767-B130-D45427D66B6E}"/>
                </a:ext>
              </a:extLst>
            </p:cNvPr>
            <p:cNvSpPr/>
            <p:nvPr/>
          </p:nvSpPr>
          <p:spPr>
            <a:xfrm>
              <a:off x="2264800" y="4630125"/>
              <a:ext cx="62675" cy="39225"/>
            </a:xfrm>
            <a:custGeom>
              <a:avLst/>
              <a:gdLst/>
              <a:ahLst/>
              <a:cxnLst/>
              <a:rect l="l" t="t" r="r" b="b"/>
              <a:pathLst>
                <a:path w="2507" h="1569" extrusionOk="0">
                  <a:moveTo>
                    <a:pt x="1176" y="52"/>
                  </a:moveTo>
                  <a:cubicBezTo>
                    <a:pt x="675" y="87"/>
                    <a:pt x="1" y="1"/>
                    <a:pt x="1" y="813"/>
                  </a:cubicBezTo>
                  <a:cubicBezTo>
                    <a:pt x="1" y="1241"/>
                    <a:pt x="341" y="1568"/>
                    <a:pt x="742" y="1568"/>
                  </a:cubicBezTo>
                  <a:cubicBezTo>
                    <a:pt x="811" y="1568"/>
                    <a:pt x="881" y="1559"/>
                    <a:pt x="951" y="1539"/>
                  </a:cubicBezTo>
                  <a:cubicBezTo>
                    <a:pt x="1077" y="1515"/>
                    <a:pt x="1221" y="1513"/>
                    <a:pt x="1369" y="1513"/>
                  </a:cubicBezTo>
                  <a:cubicBezTo>
                    <a:pt x="1403" y="1513"/>
                    <a:pt x="1437" y="1513"/>
                    <a:pt x="1471" y="1513"/>
                  </a:cubicBezTo>
                  <a:cubicBezTo>
                    <a:pt x="1947" y="1513"/>
                    <a:pt x="2434" y="1491"/>
                    <a:pt x="2472" y="830"/>
                  </a:cubicBezTo>
                  <a:cubicBezTo>
                    <a:pt x="2506" y="52"/>
                    <a:pt x="1781" y="87"/>
                    <a:pt x="1176" y="52"/>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5463;p127">
              <a:extLst>
                <a:ext uri="{FF2B5EF4-FFF2-40B4-BE49-F238E27FC236}">
                  <a16:creationId xmlns:a16="http://schemas.microsoft.com/office/drawing/2014/main" id="{D9538861-A3AE-8DF4-6E3A-EEF4D46217AE}"/>
                </a:ext>
              </a:extLst>
            </p:cNvPr>
            <p:cNvSpPr/>
            <p:nvPr/>
          </p:nvSpPr>
          <p:spPr>
            <a:xfrm>
              <a:off x="1604225" y="2645350"/>
              <a:ext cx="56175" cy="38275"/>
            </a:xfrm>
            <a:custGeom>
              <a:avLst/>
              <a:gdLst/>
              <a:ahLst/>
              <a:cxnLst/>
              <a:rect l="l" t="t" r="r" b="b"/>
              <a:pathLst>
                <a:path w="2247" h="1531" extrusionOk="0">
                  <a:moveTo>
                    <a:pt x="1003" y="1"/>
                  </a:moveTo>
                  <a:cubicBezTo>
                    <a:pt x="536" y="35"/>
                    <a:pt x="0" y="1"/>
                    <a:pt x="17" y="554"/>
                  </a:cubicBezTo>
                  <a:cubicBezTo>
                    <a:pt x="17" y="1297"/>
                    <a:pt x="640" y="1452"/>
                    <a:pt x="1262" y="1522"/>
                  </a:cubicBezTo>
                  <a:cubicBezTo>
                    <a:pt x="1319" y="1528"/>
                    <a:pt x="1377" y="1531"/>
                    <a:pt x="1434" y="1531"/>
                  </a:cubicBezTo>
                  <a:cubicBezTo>
                    <a:pt x="1857" y="1531"/>
                    <a:pt x="2247" y="1352"/>
                    <a:pt x="2247" y="865"/>
                  </a:cubicBezTo>
                  <a:cubicBezTo>
                    <a:pt x="2247" y="18"/>
                    <a:pt x="1504" y="139"/>
                    <a:pt x="1003"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5464;p127">
              <a:extLst>
                <a:ext uri="{FF2B5EF4-FFF2-40B4-BE49-F238E27FC236}">
                  <a16:creationId xmlns:a16="http://schemas.microsoft.com/office/drawing/2014/main" id="{9EF76DE5-14BA-E3B3-2146-CC4FB5F23940}"/>
                </a:ext>
              </a:extLst>
            </p:cNvPr>
            <p:cNvSpPr/>
            <p:nvPr/>
          </p:nvSpPr>
          <p:spPr>
            <a:xfrm>
              <a:off x="7045475" y="3384250"/>
              <a:ext cx="47375" cy="53550"/>
            </a:xfrm>
            <a:custGeom>
              <a:avLst/>
              <a:gdLst/>
              <a:ahLst/>
              <a:cxnLst/>
              <a:rect l="l" t="t" r="r" b="b"/>
              <a:pathLst>
                <a:path w="1895" h="2142" extrusionOk="0">
                  <a:moveTo>
                    <a:pt x="416" y="1"/>
                  </a:moveTo>
                  <a:cubicBezTo>
                    <a:pt x="93" y="1"/>
                    <a:pt x="0" y="338"/>
                    <a:pt x="63" y="618"/>
                  </a:cubicBezTo>
                  <a:cubicBezTo>
                    <a:pt x="201" y="1292"/>
                    <a:pt x="339" y="2035"/>
                    <a:pt x="1203" y="2139"/>
                  </a:cubicBezTo>
                  <a:cubicBezTo>
                    <a:pt x="1224" y="2141"/>
                    <a:pt x="1245" y="2142"/>
                    <a:pt x="1265" y="2142"/>
                  </a:cubicBezTo>
                  <a:cubicBezTo>
                    <a:pt x="1645" y="2142"/>
                    <a:pt x="1895" y="1835"/>
                    <a:pt x="1895" y="1327"/>
                  </a:cubicBezTo>
                  <a:cubicBezTo>
                    <a:pt x="1670" y="705"/>
                    <a:pt x="1273" y="169"/>
                    <a:pt x="529" y="13"/>
                  </a:cubicBezTo>
                  <a:cubicBezTo>
                    <a:pt x="489" y="5"/>
                    <a:pt x="451" y="1"/>
                    <a:pt x="41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5465;p127">
              <a:extLst>
                <a:ext uri="{FF2B5EF4-FFF2-40B4-BE49-F238E27FC236}">
                  <a16:creationId xmlns:a16="http://schemas.microsoft.com/office/drawing/2014/main" id="{F1BE7AB2-31CD-4B95-9C60-2DE269EBD5B4}"/>
                </a:ext>
              </a:extLst>
            </p:cNvPr>
            <p:cNvSpPr/>
            <p:nvPr/>
          </p:nvSpPr>
          <p:spPr>
            <a:xfrm>
              <a:off x="4291500" y="1250400"/>
              <a:ext cx="54900" cy="37900"/>
            </a:xfrm>
            <a:custGeom>
              <a:avLst/>
              <a:gdLst/>
              <a:ahLst/>
              <a:cxnLst/>
              <a:rect l="l" t="t" r="r" b="b"/>
              <a:pathLst>
                <a:path w="2196" h="1516" extrusionOk="0">
                  <a:moveTo>
                    <a:pt x="1013" y="0"/>
                  </a:moveTo>
                  <a:cubicBezTo>
                    <a:pt x="676" y="0"/>
                    <a:pt x="369" y="181"/>
                    <a:pt x="190" y="464"/>
                  </a:cubicBezTo>
                  <a:cubicBezTo>
                    <a:pt x="0" y="706"/>
                    <a:pt x="35" y="1034"/>
                    <a:pt x="259" y="1224"/>
                  </a:cubicBezTo>
                  <a:cubicBezTo>
                    <a:pt x="466" y="1444"/>
                    <a:pt x="678" y="1515"/>
                    <a:pt x="892" y="1515"/>
                  </a:cubicBezTo>
                  <a:cubicBezTo>
                    <a:pt x="1233" y="1515"/>
                    <a:pt x="1579" y="1336"/>
                    <a:pt x="1919" y="1293"/>
                  </a:cubicBezTo>
                  <a:cubicBezTo>
                    <a:pt x="2195" y="567"/>
                    <a:pt x="1901" y="153"/>
                    <a:pt x="1175" y="14"/>
                  </a:cubicBezTo>
                  <a:cubicBezTo>
                    <a:pt x="1121" y="5"/>
                    <a:pt x="1066" y="0"/>
                    <a:pt x="1013"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5466;p127">
              <a:extLst>
                <a:ext uri="{FF2B5EF4-FFF2-40B4-BE49-F238E27FC236}">
                  <a16:creationId xmlns:a16="http://schemas.microsoft.com/office/drawing/2014/main" id="{9C5CD7C5-A115-ADB9-FCEC-6F5B4B4FA1F4}"/>
                </a:ext>
              </a:extLst>
            </p:cNvPr>
            <p:cNvSpPr/>
            <p:nvPr/>
          </p:nvSpPr>
          <p:spPr>
            <a:xfrm>
              <a:off x="6323375" y="3314875"/>
              <a:ext cx="50125" cy="37325"/>
            </a:xfrm>
            <a:custGeom>
              <a:avLst/>
              <a:gdLst/>
              <a:ahLst/>
              <a:cxnLst/>
              <a:rect l="l" t="t" r="r" b="b"/>
              <a:pathLst>
                <a:path w="2005" h="1493" extrusionOk="0">
                  <a:moveTo>
                    <a:pt x="754" y="1"/>
                  </a:moveTo>
                  <a:cubicBezTo>
                    <a:pt x="409" y="1"/>
                    <a:pt x="93" y="129"/>
                    <a:pt x="52" y="542"/>
                  </a:cubicBezTo>
                  <a:cubicBezTo>
                    <a:pt x="0" y="1198"/>
                    <a:pt x="536" y="1371"/>
                    <a:pt x="1106" y="1492"/>
                  </a:cubicBezTo>
                  <a:cubicBezTo>
                    <a:pt x="1504" y="1475"/>
                    <a:pt x="1988" y="1440"/>
                    <a:pt x="1988" y="905"/>
                  </a:cubicBezTo>
                  <a:cubicBezTo>
                    <a:pt x="2005" y="317"/>
                    <a:pt x="1504" y="110"/>
                    <a:pt x="1020" y="23"/>
                  </a:cubicBezTo>
                  <a:cubicBezTo>
                    <a:pt x="932" y="9"/>
                    <a:pt x="842" y="1"/>
                    <a:pt x="754"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5467;p127">
              <a:extLst>
                <a:ext uri="{FF2B5EF4-FFF2-40B4-BE49-F238E27FC236}">
                  <a16:creationId xmlns:a16="http://schemas.microsoft.com/office/drawing/2014/main" id="{151E6A0C-F5F1-F196-AF24-439FA8705751}"/>
                </a:ext>
              </a:extLst>
            </p:cNvPr>
            <p:cNvSpPr/>
            <p:nvPr/>
          </p:nvSpPr>
          <p:spPr>
            <a:xfrm>
              <a:off x="6680225" y="1890750"/>
              <a:ext cx="46075" cy="42200"/>
            </a:xfrm>
            <a:custGeom>
              <a:avLst/>
              <a:gdLst/>
              <a:ahLst/>
              <a:cxnLst/>
              <a:rect l="l" t="t" r="r" b="b"/>
              <a:pathLst>
                <a:path w="1843" h="1688" extrusionOk="0">
                  <a:moveTo>
                    <a:pt x="1376" y="1"/>
                  </a:moveTo>
                  <a:cubicBezTo>
                    <a:pt x="1345" y="1"/>
                    <a:pt x="1312" y="4"/>
                    <a:pt x="1280" y="11"/>
                  </a:cubicBezTo>
                  <a:cubicBezTo>
                    <a:pt x="675" y="29"/>
                    <a:pt x="156" y="478"/>
                    <a:pt x="70" y="1083"/>
                  </a:cubicBezTo>
                  <a:cubicBezTo>
                    <a:pt x="1" y="1446"/>
                    <a:pt x="208" y="1670"/>
                    <a:pt x="675" y="1688"/>
                  </a:cubicBezTo>
                  <a:cubicBezTo>
                    <a:pt x="1193" y="1480"/>
                    <a:pt x="1643" y="1135"/>
                    <a:pt x="1781" y="513"/>
                  </a:cubicBezTo>
                  <a:cubicBezTo>
                    <a:pt x="1843" y="250"/>
                    <a:pt x="1642" y="1"/>
                    <a:pt x="1376"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5468;p127">
              <a:extLst>
                <a:ext uri="{FF2B5EF4-FFF2-40B4-BE49-F238E27FC236}">
                  <a16:creationId xmlns:a16="http://schemas.microsoft.com/office/drawing/2014/main" id="{20A9C2A9-52DA-AAEF-44B1-A0F5B6EAB663}"/>
                </a:ext>
              </a:extLst>
            </p:cNvPr>
            <p:cNvSpPr/>
            <p:nvPr/>
          </p:nvSpPr>
          <p:spPr>
            <a:xfrm>
              <a:off x="3550975" y="1955400"/>
              <a:ext cx="53600" cy="126175"/>
            </a:xfrm>
            <a:custGeom>
              <a:avLst/>
              <a:gdLst/>
              <a:ahLst/>
              <a:cxnLst/>
              <a:rect l="l" t="t" r="r" b="b"/>
              <a:pathLst>
                <a:path w="2144" h="5047" extrusionOk="0">
                  <a:moveTo>
                    <a:pt x="1297" y="0"/>
                  </a:moveTo>
                  <a:cubicBezTo>
                    <a:pt x="778" y="0"/>
                    <a:pt x="260" y="363"/>
                    <a:pt x="364" y="795"/>
                  </a:cubicBezTo>
                  <a:cubicBezTo>
                    <a:pt x="640" y="1850"/>
                    <a:pt x="122" y="2731"/>
                    <a:pt x="1" y="3491"/>
                  </a:cubicBezTo>
                  <a:cubicBezTo>
                    <a:pt x="70" y="4338"/>
                    <a:pt x="1" y="5047"/>
                    <a:pt x="951" y="5047"/>
                  </a:cubicBezTo>
                  <a:cubicBezTo>
                    <a:pt x="1781" y="5047"/>
                    <a:pt x="1971" y="4476"/>
                    <a:pt x="2040" y="3785"/>
                  </a:cubicBezTo>
                  <a:cubicBezTo>
                    <a:pt x="2144" y="2748"/>
                    <a:pt x="1642" y="1746"/>
                    <a:pt x="1936" y="692"/>
                  </a:cubicBezTo>
                  <a:cubicBezTo>
                    <a:pt x="2023" y="381"/>
                    <a:pt x="1712" y="0"/>
                    <a:pt x="1297"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5469;p127">
              <a:extLst>
                <a:ext uri="{FF2B5EF4-FFF2-40B4-BE49-F238E27FC236}">
                  <a16:creationId xmlns:a16="http://schemas.microsoft.com/office/drawing/2014/main" id="{E7AC5823-FF56-516D-EFF7-01171026EF72}"/>
                </a:ext>
              </a:extLst>
            </p:cNvPr>
            <p:cNvSpPr/>
            <p:nvPr/>
          </p:nvSpPr>
          <p:spPr>
            <a:xfrm>
              <a:off x="3910000" y="2161475"/>
              <a:ext cx="93775" cy="45400"/>
            </a:xfrm>
            <a:custGeom>
              <a:avLst/>
              <a:gdLst/>
              <a:ahLst/>
              <a:cxnLst/>
              <a:rect l="l" t="t" r="r" b="b"/>
              <a:pathLst>
                <a:path w="3751" h="1816" extrusionOk="0">
                  <a:moveTo>
                    <a:pt x="1383" y="1"/>
                  </a:moveTo>
                  <a:cubicBezTo>
                    <a:pt x="778" y="87"/>
                    <a:pt x="1" y="18"/>
                    <a:pt x="122" y="640"/>
                  </a:cubicBezTo>
                  <a:cubicBezTo>
                    <a:pt x="329" y="1625"/>
                    <a:pt x="1297" y="1815"/>
                    <a:pt x="2195" y="1815"/>
                  </a:cubicBezTo>
                  <a:cubicBezTo>
                    <a:pt x="2835" y="1815"/>
                    <a:pt x="3751" y="1712"/>
                    <a:pt x="3613" y="951"/>
                  </a:cubicBezTo>
                  <a:cubicBezTo>
                    <a:pt x="3466" y="240"/>
                    <a:pt x="2970" y="188"/>
                    <a:pt x="2455" y="188"/>
                  </a:cubicBezTo>
                  <a:cubicBezTo>
                    <a:pt x="2366" y="188"/>
                    <a:pt x="2276" y="189"/>
                    <a:pt x="2187" y="189"/>
                  </a:cubicBezTo>
                  <a:cubicBezTo>
                    <a:pt x="1880" y="189"/>
                    <a:pt x="1588" y="170"/>
                    <a:pt x="1383"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5470;p127">
              <a:extLst>
                <a:ext uri="{FF2B5EF4-FFF2-40B4-BE49-F238E27FC236}">
                  <a16:creationId xmlns:a16="http://schemas.microsoft.com/office/drawing/2014/main" id="{D73F4A77-744B-8EEE-9671-D2215E4D6B96}"/>
                </a:ext>
              </a:extLst>
            </p:cNvPr>
            <p:cNvSpPr/>
            <p:nvPr/>
          </p:nvSpPr>
          <p:spPr>
            <a:xfrm>
              <a:off x="4125600" y="2173875"/>
              <a:ext cx="50575" cy="37600"/>
            </a:xfrm>
            <a:custGeom>
              <a:avLst/>
              <a:gdLst/>
              <a:ahLst/>
              <a:cxnLst/>
              <a:rect l="l" t="t" r="r" b="b"/>
              <a:pathLst>
                <a:path w="2023" h="1504" extrusionOk="0">
                  <a:moveTo>
                    <a:pt x="1294" y="1"/>
                  </a:moveTo>
                  <a:cubicBezTo>
                    <a:pt x="1249" y="1"/>
                    <a:pt x="1204" y="3"/>
                    <a:pt x="1158" y="6"/>
                  </a:cubicBezTo>
                  <a:cubicBezTo>
                    <a:pt x="691" y="144"/>
                    <a:pt x="0" y="109"/>
                    <a:pt x="17" y="904"/>
                  </a:cubicBezTo>
                  <a:cubicBezTo>
                    <a:pt x="17" y="1352"/>
                    <a:pt x="364" y="1503"/>
                    <a:pt x="748" y="1503"/>
                  </a:cubicBezTo>
                  <a:cubicBezTo>
                    <a:pt x="809" y="1503"/>
                    <a:pt x="872" y="1499"/>
                    <a:pt x="933" y="1492"/>
                  </a:cubicBezTo>
                  <a:cubicBezTo>
                    <a:pt x="1486" y="1440"/>
                    <a:pt x="2022" y="1233"/>
                    <a:pt x="2022" y="593"/>
                  </a:cubicBezTo>
                  <a:cubicBezTo>
                    <a:pt x="2022" y="156"/>
                    <a:pt x="1711" y="1"/>
                    <a:pt x="1294" y="1"/>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5471;p127">
              <a:extLst>
                <a:ext uri="{FF2B5EF4-FFF2-40B4-BE49-F238E27FC236}">
                  <a16:creationId xmlns:a16="http://schemas.microsoft.com/office/drawing/2014/main" id="{68FDCDAA-06A6-CE06-2F8D-7C068E9AF282}"/>
                </a:ext>
              </a:extLst>
            </p:cNvPr>
            <p:cNvSpPr/>
            <p:nvPr/>
          </p:nvSpPr>
          <p:spPr>
            <a:xfrm>
              <a:off x="3415775" y="2038325"/>
              <a:ext cx="44925" cy="38175"/>
            </a:xfrm>
            <a:custGeom>
              <a:avLst/>
              <a:gdLst/>
              <a:ahLst/>
              <a:cxnLst/>
              <a:rect l="l" t="t" r="r" b="b"/>
              <a:pathLst>
                <a:path w="1797" h="1527" extrusionOk="0">
                  <a:moveTo>
                    <a:pt x="812" y="0"/>
                  </a:moveTo>
                  <a:cubicBezTo>
                    <a:pt x="383" y="0"/>
                    <a:pt x="1" y="211"/>
                    <a:pt x="34" y="710"/>
                  </a:cubicBezTo>
                  <a:cubicBezTo>
                    <a:pt x="34" y="1164"/>
                    <a:pt x="400" y="1527"/>
                    <a:pt x="845" y="1527"/>
                  </a:cubicBezTo>
                  <a:cubicBezTo>
                    <a:pt x="874" y="1527"/>
                    <a:pt x="903" y="1525"/>
                    <a:pt x="933" y="1522"/>
                  </a:cubicBezTo>
                  <a:cubicBezTo>
                    <a:pt x="1382" y="1522"/>
                    <a:pt x="1745" y="1315"/>
                    <a:pt x="1797" y="796"/>
                  </a:cubicBezTo>
                  <a:cubicBezTo>
                    <a:pt x="1745" y="226"/>
                    <a:pt x="1330" y="19"/>
                    <a:pt x="864" y="1"/>
                  </a:cubicBezTo>
                  <a:cubicBezTo>
                    <a:pt x="847" y="1"/>
                    <a:pt x="829" y="0"/>
                    <a:pt x="812" y="0"/>
                  </a:cubicBezTo>
                  <a:close/>
                </a:path>
              </a:pathLst>
            </a:custGeom>
            <a:grpFill/>
            <a:ln w="9525" cap="flat" cmpd="sng">
              <a:solidFill>
                <a:schemeClr val="bg1">
                  <a:lumMod val="75000"/>
                </a:schemeClr>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3" name="Metin kutusu 82">
            <a:extLst>
              <a:ext uri="{FF2B5EF4-FFF2-40B4-BE49-F238E27FC236}">
                <a16:creationId xmlns:a16="http://schemas.microsoft.com/office/drawing/2014/main" id="{2E7159D6-BBAE-9BE3-34D5-FD2F616B1594}"/>
              </a:ext>
            </a:extLst>
          </p:cNvPr>
          <p:cNvSpPr txBox="1"/>
          <p:nvPr/>
        </p:nvSpPr>
        <p:spPr>
          <a:xfrm>
            <a:off x="143781" y="684239"/>
            <a:ext cx="3347871" cy="4985980"/>
          </a:xfrm>
          <a:prstGeom prst="rect">
            <a:avLst/>
          </a:prstGeom>
          <a:noFill/>
        </p:spPr>
        <p:txBody>
          <a:bodyPr wrap="square">
            <a:spAutoFit/>
          </a:bodyPr>
          <a:lstStyle/>
          <a:p>
            <a:pPr marR="0" lvl="0" indent="0" fontAlgn="auto">
              <a:lnSpc>
                <a:spcPct val="100000"/>
              </a:lnSpc>
              <a:spcBef>
                <a:spcPts val="0"/>
              </a:spcBef>
              <a:spcAft>
                <a:spcPts val="0"/>
              </a:spcAft>
              <a:buClrTx/>
              <a:buSzTx/>
              <a:buFontTx/>
              <a:buNone/>
              <a:tabLst/>
              <a:defRPr/>
            </a:pPr>
            <a:r>
              <a:rPr lang="en-US" i="1" kern="0" dirty="0" err="1">
                <a:solidFill>
                  <a:schemeClr val="tx1">
                    <a:lumMod val="65000"/>
                    <a:lumOff val="35000"/>
                  </a:schemeClr>
                </a:solidFill>
                <a:latin typeface="Amasis MT Pro Medium" panose="020F0502020204030204" pitchFamily="18" charset="-94"/>
                <a:ea typeface="Bree Serif"/>
                <a:cs typeface="Bree Serif"/>
                <a:sym typeface="Bree Serif"/>
              </a:rPr>
              <a:t>Universty</a:t>
            </a:r>
            <a:r>
              <a:rPr lang="en-US" i="1" kern="0" dirty="0">
                <a:solidFill>
                  <a:schemeClr val="tx1">
                    <a:lumMod val="65000"/>
                    <a:lumOff val="35000"/>
                  </a:schemeClr>
                </a:solidFill>
                <a:latin typeface="Amasis MT Pro Medium" panose="020F0502020204030204" pitchFamily="18" charset="-94"/>
                <a:ea typeface="Bree Serif"/>
                <a:cs typeface="Bree Serif"/>
                <a:sym typeface="Bree Serif"/>
              </a:rPr>
              <a:t> Ranking By Academic Performance (URAP)</a:t>
            </a:r>
            <a:r>
              <a:rPr lang="tr-TR" i="1" kern="0" dirty="0">
                <a:solidFill>
                  <a:schemeClr val="tx1">
                    <a:lumMod val="65000"/>
                    <a:lumOff val="35000"/>
                  </a:schemeClr>
                </a:solidFill>
                <a:latin typeface="Amasis MT Pro Medium" panose="020F0502020204030204" pitchFamily="18" charset="-94"/>
                <a:ea typeface="Bree Serif"/>
                <a:cs typeface="Bree Serif"/>
                <a:sym typeface="Bree Serif"/>
              </a:rPr>
              <a:t> World</a:t>
            </a:r>
            <a:r>
              <a:rPr lang="en-US" i="1" kern="0" dirty="0">
                <a:solidFill>
                  <a:schemeClr val="tx1">
                    <a:lumMod val="65000"/>
                    <a:lumOff val="35000"/>
                  </a:schemeClr>
                </a:solidFill>
                <a:latin typeface="Amasis MT Pro Medium" panose="020F0502020204030204" pitchFamily="18" charset="-94"/>
                <a:ea typeface="Bree Serif"/>
                <a:cs typeface="Bree Serif"/>
                <a:sym typeface="Bree Serif"/>
              </a:rPr>
              <a:t> </a:t>
            </a:r>
            <a:r>
              <a:rPr lang="tr-TR" i="1" kern="0" dirty="0" err="1">
                <a:solidFill>
                  <a:schemeClr val="tx1">
                    <a:lumMod val="65000"/>
                    <a:lumOff val="35000"/>
                  </a:schemeClr>
                </a:solidFill>
                <a:latin typeface="Amasis MT Pro Medium" panose="020F0502020204030204" pitchFamily="18" charset="-94"/>
                <a:ea typeface="Bree Serif"/>
                <a:cs typeface="Bree Serif"/>
                <a:sym typeface="Bree Serif"/>
              </a:rPr>
              <a:t>Rankings</a:t>
            </a:r>
            <a:r>
              <a:rPr lang="en-US" i="1" kern="0" dirty="0">
                <a:solidFill>
                  <a:schemeClr val="tx1">
                    <a:lumMod val="65000"/>
                    <a:lumOff val="35000"/>
                  </a:schemeClr>
                </a:solidFill>
                <a:latin typeface="Amasis MT Pro Medium" panose="020F0502020204030204" pitchFamily="18" charset="-94"/>
                <a:ea typeface="Bree Serif"/>
                <a:cs typeface="Bree Serif"/>
                <a:sym typeface="Bree Serif"/>
              </a:rPr>
              <a:t> (</a:t>
            </a:r>
            <a:r>
              <a:rPr lang="tr-TR" i="1" kern="0" dirty="0">
                <a:solidFill>
                  <a:schemeClr val="tx1">
                    <a:lumMod val="65000"/>
                    <a:lumOff val="35000"/>
                  </a:schemeClr>
                </a:solidFill>
                <a:latin typeface="Amasis MT Pro Medium" panose="020F0502020204030204" pitchFamily="18" charset="-94"/>
                <a:ea typeface="Bree Serif"/>
                <a:cs typeface="Bree Serif"/>
                <a:sym typeface="Bree Serif"/>
              </a:rPr>
              <a:t>2023-2024</a:t>
            </a:r>
            <a:r>
              <a:rPr lang="en-US" i="1" kern="0" dirty="0">
                <a:solidFill>
                  <a:schemeClr val="tx1">
                    <a:lumMod val="65000"/>
                    <a:lumOff val="35000"/>
                  </a:schemeClr>
                </a:solidFill>
                <a:latin typeface="Amasis MT Pro Medium" panose="020F0502020204030204" pitchFamily="18" charset="-94"/>
                <a:ea typeface="Bree Serif"/>
                <a:cs typeface="Bree Serif"/>
                <a:sym typeface="Bree Serif"/>
              </a:rPr>
              <a:t>)</a:t>
            </a:r>
          </a:p>
          <a:p>
            <a:pPr marR="0" lvl="0" indent="0" fontAlgn="auto">
              <a:lnSpc>
                <a:spcPct val="100000"/>
              </a:lnSpc>
              <a:spcBef>
                <a:spcPts val="0"/>
              </a:spcBef>
              <a:spcAft>
                <a:spcPts val="0"/>
              </a:spcAft>
              <a:buClrTx/>
              <a:buSzTx/>
              <a:buFontTx/>
              <a:buNone/>
              <a:tabLst/>
              <a:defRPr/>
            </a:pPr>
            <a:endParaRPr lang="tr-TR" sz="2000" b="1" i="1" dirty="0">
              <a:solidFill>
                <a:srgbClr val="0082BA"/>
              </a:solidFill>
              <a:ea typeface="Open Sans" panose="020B0606030504020204" pitchFamily="34" charset="0"/>
              <a:cs typeface="Open Sans" panose="020B0606030504020204" pitchFamily="34" charset="0"/>
            </a:endParaRPr>
          </a:p>
          <a:p>
            <a:pPr>
              <a:defRPr/>
            </a:pPr>
            <a:r>
              <a:rPr lang="en-US" sz="2400" kern="0" dirty="0">
                <a:solidFill>
                  <a:schemeClr val="tx1">
                    <a:lumMod val="65000"/>
                    <a:lumOff val="35000"/>
                  </a:schemeClr>
                </a:solidFill>
                <a:latin typeface="Amasis MT Pro Medium" panose="020F0502020204030204" pitchFamily="18" charset="-94"/>
                <a:ea typeface="Bree Serif"/>
                <a:cs typeface="Bree Serif"/>
              </a:rPr>
              <a:t>More than 30,000 Universities are evaluated worldwide.</a:t>
            </a:r>
          </a:p>
          <a:p>
            <a:pPr>
              <a:defRPr/>
            </a:pPr>
            <a:endParaRPr lang="tr-TR" sz="2400" kern="0" dirty="0">
              <a:solidFill>
                <a:schemeClr val="tx1">
                  <a:lumMod val="65000"/>
                  <a:lumOff val="35000"/>
                </a:schemeClr>
              </a:solidFill>
              <a:latin typeface="Amasis MT Pro Medium" panose="020F0502020204030204" pitchFamily="18" charset="-94"/>
              <a:ea typeface="Bree Serif"/>
              <a:cs typeface="Bree Serif"/>
            </a:endParaRPr>
          </a:p>
          <a:p>
            <a:pPr marR="0" lvl="0" indent="0" fontAlgn="auto">
              <a:lnSpc>
                <a:spcPct val="100000"/>
              </a:lnSpc>
              <a:spcBef>
                <a:spcPts val="0"/>
              </a:spcBef>
              <a:spcAft>
                <a:spcPts val="0"/>
              </a:spcAft>
              <a:buClrTx/>
              <a:buSzTx/>
              <a:buFontTx/>
              <a:buNone/>
              <a:tabLst/>
              <a:defRPr/>
            </a:pPr>
            <a:r>
              <a:rPr lang="en-US" sz="2000" kern="0" dirty="0">
                <a:solidFill>
                  <a:schemeClr val="tx1">
                    <a:lumMod val="65000"/>
                    <a:lumOff val="35000"/>
                  </a:schemeClr>
                </a:solidFill>
                <a:latin typeface="Amasis MT Pro Medium" panose="020F0502020204030204" pitchFamily="18" charset="-94"/>
                <a:ea typeface="Bree Serif"/>
                <a:cs typeface="Bree Serif"/>
              </a:rPr>
              <a:t>3000 universities are being announced.</a:t>
            </a:r>
          </a:p>
          <a:p>
            <a:pPr marR="0" lvl="0" indent="0" fontAlgn="auto">
              <a:lnSpc>
                <a:spcPct val="100000"/>
              </a:lnSpc>
              <a:spcBef>
                <a:spcPts val="0"/>
              </a:spcBef>
              <a:spcAft>
                <a:spcPts val="0"/>
              </a:spcAft>
              <a:buClrTx/>
              <a:buSzTx/>
              <a:buFontTx/>
              <a:buNone/>
              <a:tabLst/>
              <a:defRPr/>
            </a:pPr>
            <a:endParaRPr lang="tr-TR" sz="2400" b="1" dirty="0">
              <a:solidFill>
                <a:srgbClr val="0082BA"/>
              </a:solidFill>
              <a:ea typeface="Open Sans" panose="020B0606030504020204" pitchFamily="34" charset="0"/>
              <a:cs typeface="Open Sans" panose="020B0606030504020204" pitchFamily="34" charset="0"/>
            </a:endParaRPr>
          </a:p>
          <a:p>
            <a:pPr marR="0" lvl="0" indent="0" fontAlgn="auto">
              <a:lnSpc>
                <a:spcPct val="100000"/>
              </a:lnSpc>
              <a:spcBef>
                <a:spcPts val="0"/>
              </a:spcBef>
              <a:spcAft>
                <a:spcPts val="0"/>
              </a:spcAft>
              <a:buClrTx/>
              <a:buSzTx/>
              <a:buFontTx/>
              <a:buNone/>
              <a:tabLst/>
              <a:defRPr/>
            </a:pPr>
            <a:r>
              <a:rPr lang="en-US" sz="2800" kern="0" dirty="0">
                <a:solidFill>
                  <a:schemeClr val="tx1">
                    <a:lumMod val="65000"/>
                    <a:lumOff val="35000"/>
                  </a:schemeClr>
                </a:solidFill>
                <a:latin typeface="Amasis MT Pro Medium" panose="020F0502020204030204" pitchFamily="18" charset="-94"/>
                <a:ea typeface="Bree Serif"/>
                <a:cs typeface="Bree Serif"/>
              </a:rPr>
              <a:t>Istinye University is at the</a:t>
            </a:r>
          </a:p>
          <a:p>
            <a:pPr marR="0" lvl="0" indent="0" fontAlgn="auto">
              <a:lnSpc>
                <a:spcPct val="100000"/>
              </a:lnSpc>
              <a:spcBef>
                <a:spcPts val="0"/>
              </a:spcBef>
              <a:spcAft>
                <a:spcPts val="0"/>
              </a:spcAft>
              <a:buClrTx/>
              <a:buSzTx/>
              <a:buFontTx/>
              <a:buNone/>
              <a:tabLst/>
              <a:defRPr/>
            </a:pPr>
            <a:r>
              <a:rPr lang="tr-TR" sz="2800" b="1" kern="0" dirty="0">
                <a:solidFill>
                  <a:schemeClr val="tx1">
                    <a:lumMod val="65000"/>
                    <a:lumOff val="35000"/>
                  </a:schemeClr>
                </a:solidFill>
                <a:latin typeface="Amasis MT Pro Medium" panose="020F0502020204030204" pitchFamily="18" charset="-94"/>
                <a:ea typeface="Bree Serif"/>
                <a:cs typeface="Bree Serif"/>
              </a:rPr>
              <a:t>2104</a:t>
            </a:r>
            <a:endParaRPr lang="en-US" sz="2800" kern="0" dirty="0">
              <a:solidFill>
                <a:schemeClr val="tx1">
                  <a:lumMod val="65000"/>
                  <a:lumOff val="35000"/>
                </a:schemeClr>
              </a:solidFill>
              <a:latin typeface="Amasis MT Pro Medium" panose="020F0502020204030204" pitchFamily="18" charset="-94"/>
              <a:ea typeface="Bree Serif"/>
              <a:cs typeface="Bree Serif"/>
            </a:endParaRPr>
          </a:p>
        </p:txBody>
      </p:sp>
      <p:sp>
        <p:nvSpPr>
          <p:cNvPr id="87" name="Metin kutusu 86">
            <a:extLst>
              <a:ext uri="{FF2B5EF4-FFF2-40B4-BE49-F238E27FC236}">
                <a16:creationId xmlns:a16="http://schemas.microsoft.com/office/drawing/2014/main" id="{52FE7E8E-DCD9-27E9-7053-54A4A4E02405}"/>
              </a:ext>
            </a:extLst>
          </p:cNvPr>
          <p:cNvSpPr txBox="1"/>
          <p:nvPr/>
        </p:nvSpPr>
        <p:spPr>
          <a:xfrm>
            <a:off x="5080004" y="1641005"/>
            <a:ext cx="3407950" cy="461665"/>
          </a:xfrm>
          <a:prstGeom prst="rect">
            <a:avLst/>
          </a:prstGeom>
          <a:noFill/>
        </p:spPr>
        <p:txBody>
          <a:bodyPr wrap="square">
            <a:spAutoFit/>
          </a:bodyPr>
          <a:lstStyle/>
          <a:p>
            <a:pPr marR="0" lvl="0" indent="0" fontAlgn="auto">
              <a:lnSpc>
                <a:spcPct val="100000"/>
              </a:lnSpc>
              <a:spcBef>
                <a:spcPts val="0"/>
              </a:spcBef>
              <a:spcAft>
                <a:spcPts val="0"/>
              </a:spcAft>
              <a:buClr>
                <a:srgbClr val="000000"/>
              </a:buClr>
              <a:buSzPts val="1100"/>
              <a:buFontTx/>
              <a:buNone/>
              <a:tabLst/>
              <a:defRPr/>
            </a:pPr>
            <a:r>
              <a:rPr lang="tr-TR" sz="2400" b="1" kern="0" dirty="0" err="1">
                <a:solidFill>
                  <a:schemeClr val="accent1"/>
                </a:solidFill>
                <a:latin typeface="Amasis MT Pro Medium" panose="020F0502020204030204" pitchFamily="18" charset="-94"/>
              </a:rPr>
              <a:t>Istinye</a:t>
            </a:r>
            <a:r>
              <a:rPr lang="tr-TR" sz="2400" b="1" kern="0" dirty="0">
                <a:solidFill>
                  <a:schemeClr val="accent1"/>
                </a:solidFill>
                <a:latin typeface="Amasis MT Pro Medium" panose="020F0502020204030204" pitchFamily="18" charset="-94"/>
              </a:rPr>
              <a:t> </a:t>
            </a:r>
            <a:r>
              <a:rPr lang="tr-TR" sz="2400" b="1" kern="0" dirty="0" err="1">
                <a:solidFill>
                  <a:schemeClr val="accent1"/>
                </a:solidFill>
                <a:latin typeface="Amasis MT Pro Medium" panose="020F0502020204030204" pitchFamily="18" charset="-94"/>
              </a:rPr>
              <a:t>University</a:t>
            </a:r>
            <a:endParaRPr lang="tr-TR" sz="2400" b="1" kern="0" dirty="0">
              <a:solidFill>
                <a:schemeClr val="accent1"/>
              </a:solidFill>
              <a:latin typeface="Amasis MT Pro Medium" panose="020F0502020204030204" pitchFamily="18" charset="-94"/>
            </a:endParaRPr>
          </a:p>
        </p:txBody>
      </p:sp>
      <p:pic>
        <p:nvPicPr>
          <p:cNvPr id="4" name="Grafik 16" descr="İşaretleyici düz dolguyla">
            <a:extLst>
              <a:ext uri="{FF2B5EF4-FFF2-40B4-BE49-F238E27FC236}">
                <a16:creationId xmlns:a16="http://schemas.microsoft.com/office/drawing/2014/main" id="{BC62F77D-D60B-61F6-1884-DDE4AEEBD54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116401" y="2035202"/>
            <a:ext cx="382979" cy="362431"/>
          </a:xfrm>
          <a:prstGeom prst="rect">
            <a:avLst/>
          </a:prstGeom>
        </p:spPr>
      </p:pic>
      <p:sp>
        <p:nvSpPr>
          <p:cNvPr id="5" name="Metin kutusu 4">
            <a:extLst>
              <a:ext uri="{FF2B5EF4-FFF2-40B4-BE49-F238E27FC236}">
                <a16:creationId xmlns:a16="http://schemas.microsoft.com/office/drawing/2014/main" id="{9415CB86-8041-5A42-4B40-4B018125D2CA}"/>
              </a:ext>
            </a:extLst>
          </p:cNvPr>
          <p:cNvSpPr txBox="1"/>
          <p:nvPr/>
        </p:nvSpPr>
        <p:spPr>
          <a:xfrm>
            <a:off x="9082798" y="679372"/>
            <a:ext cx="2969310" cy="5201424"/>
          </a:xfrm>
          <a:prstGeom prst="rect">
            <a:avLst/>
          </a:prstGeom>
          <a:noFill/>
        </p:spPr>
        <p:txBody>
          <a:bodyPr wrap="square">
            <a:spAutoFit/>
          </a:bodyPr>
          <a:lstStyle/>
          <a:p>
            <a:pPr algn="r">
              <a:defRPr/>
            </a:pPr>
            <a:r>
              <a:rPr lang="en-US" sz="2200" b="1" kern="0" dirty="0">
                <a:solidFill>
                  <a:schemeClr val="tx1">
                    <a:lumMod val="65000"/>
                    <a:lumOff val="35000"/>
                  </a:schemeClr>
                </a:solidFill>
                <a:latin typeface="Amasis MT Pro Medium" panose="020F0502020204030204" pitchFamily="18" charset="-94"/>
                <a:ea typeface="Bree Serif"/>
                <a:cs typeface="Bree Serif"/>
              </a:rPr>
              <a:t>In 2024 </a:t>
            </a:r>
            <a:r>
              <a:rPr lang="en-US" sz="2200" kern="0" dirty="0">
                <a:solidFill>
                  <a:schemeClr val="tx1">
                    <a:lumMod val="65000"/>
                    <a:lumOff val="35000"/>
                  </a:schemeClr>
                </a:solidFill>
                <a:latin typeface="Amasis MT Pro Medium" panose="020F0502020204030204" pitchFamily="18" charset="-94"/>
                <a:ea typeface="Bree Serif"/>
                <a:cs typeface="Bree Serif"/>
              </a:rPr>
              <a:t>the overall ranking among more than 1,500 universities in </a:t>
            </a:r>
            <a:r>
              <a:rPr lang="en-US" sz="2200" b="1" kern="0" dirty="0">
                <a:solidFill>
                  <a:schemeClr val="tx1">
                    <a:lumMod val="65000"/>
                    <a:lumOff val="35000"/>
                  </a:schemeClr>
                </a:solidFill>
                <a:latin typeface="Amasis MT Pro Medium" panose="020F0502020204030204" pitchFamily="18" charset="-94"/>
                <a:ea typeface="Bree Serif"/>
                <a:cs typeface="Bree Serif"/>
              </a:rPr>
              <a:t>THE Impact Ranking </a:t>
            </a:r>
          </a:p>
          <a:p>
            <a:pPr algn="r">
              <a:defRPr/>
            </a:pPr>
            <a:r>
              <a:rPr lang="en-US" sz="2200" b="1" kern="0" dirty="0">
                <a:solidFill>
                  <a:schemeClr val="tx1">
                    <a:lumMod val="65000"/>
                    <a:lumOff val="35000"/>
                  </a:schemeClr>
                </a:solidFill>
                <a:latin typeface="Amasis MT Pro Medium" panose="020F0502020204030204" pitchFamily="18" charset="-94"/>
                <a:ea typeface="Bree Serif"/>
                <a:cs typeface="Bree Serif"/>
              </a:rPr>
              <a:t>800-1000</a:t>
            </a:r>
            <a:endParaRPr lang="tr-TR" sz="2200" b="1" kern="0" dirty="0">
              <a:solidFill>
                <a:schemeClr val="tx1">
                  <a:lumMod val="65000"/>
                  <a:lumOff val="35000"/>
                </a:schemeClr>
              </a:solidFill>
              <a:latin typeface="Amasis MT Pro Medium" panose="020F0502020204030204" pitchFamily="18" charset="-94"/>
              <a:ea typeface="Bree Serif"/>
              <a:cs typeface="Bree Serif"/>
            </a:endParaRPr>
          </a:p>
          <a:p>
            <a:pPr algn="r">
              <a:defRPr/>
            </a:pPr>
            <a:endParaRPr lang="tr-TR" sz="2200" kern="0" dirty="0">
              <a:solidFill>
                <a:schemeClr val="tx1">
                  <a:lumMod val="65000"/>
                  <a:lumOff val="35000"/>
                </a:schemeClr>
              </a:solidFill>
              <a:latin typeface="Amasis MT Pro Medium" panose="020F0502020204030204" pitchFamily="18" charset="-94"/>
              <a:ea typeface="Bree Serif"/>
              <a:cs typeface="Bree Serif"/>
            </a:endParaRPr>
          </a:p>
          <a:p>
            <a:pPr algn="r">
              <a:defRPr/>
            </a:pPr>
            <a:r>
              <a:rPr lang="en-US" sz="2200" kern="0" dirty="0">
                <a:solidFill>
                  <a:schemeClr val="tx1">
                    <a:lumMod val="65000"/>
                    <a:lumOff val="35000"/>
                  </a:schemeClr>
                </a:solidFill>
                <a:latin typeface="Amasis MT Pro Medium" panose="020F0502020204030204" pitchFamily="18" charset="-94"/>
                <a:ea typeface="Bree Serif"/>
                <a:cs typeface="Bree Serif"/>
              </a:rPr>
              <a:t>Health and Quality Life</a:t>
            </a:r>
          </a:p>
          <a:p>
            <a:pPr algn="r">
              <a:defRPr/>
            </a:pPr>
            <a:r>
              <a:rPr lang="en-US" sz="2400" b="1" kern="0" dirty="0">
                <a:solidFill>
                  <a:schemeClr val="tx1">
                    <a:lumMod val="65000"/>
                    <a:lumOff val="35000"/>
                  </a:schemeClr>
                </a:solidFill>
                <a:latin typeface="Amasis MT Pro Medium" panose="020F0502020204030204" pitchFamily="18" charset="-94"/>
                <a:ea typeface="Bree Serif"/>
                <a:cs typeface="Bree Serif"/>
              </a:rPr>
              <a:t>101-200</a:t>
            </a:r>
            <a:r>
              <a:rPr lang="en-US" sz="2200" kern="0" dirty="0">
                <a:solidFill>
                  <a:schemeClr val="tx1">
                    <a:lumMod val="65000"/>
                    <a:lumOff val="35000"/>
                  </a:schemeClr>
                </a:solidFill>
                <a:latin typeface="Amasis MT Pro Medium" panose="020F0502020204030204" pitchFamily="18" charset="-94"/>
                <a:ea typeface="Bree Serif"/>
                <a:cs typeface="Bree Serif"/>
              </a:rPr>
              <a:t> </a:t>
            </a:r>
          </a:p>
          <a:p>
            <a:pPr algn="r">
              <a:defRPr/>
            </a:pPr>
            <a:r>
              <a:rPr lang="tr-TR" sz="2200" kern="0" dirty="0">
                <a:solidFill>
                  <a:schemeClr val="tx1">
                    <a:lumMod val="65000"/>
                    <a:lumOff val="35000"/>
                  </a:schemeClr>
                </a:solidFill>
                <a:latin typeface="Amasis MT Pro Medium" panose="020F0502020204030204" pitchFamily="18" charset="-94"/>
                <a:ea typeface="Bree Serif"/>
                <a:cs typeface="Bree Serif"/>
              </a:rPr>
              <a:t> </a:t>
            </a:r>
          </a:p>
          <a:p>
            <a:pPr algn="r">
              <a:defRPr/>
            </a:pPr>
            <a:r>
              <a:rPr lang="en-US" sz="2200" b="1" kern="0" dirty="0">
                <a:solidFill>
                  <a:schemeClr val="tx1">
                    <a:lumMod val="65000"/>
                    <a:lumOff val="35000"/>
                  </a:schemeClr>
                </a:solidFill>
                <a:latin typeface="Amasis MT Pro Medium" panose="020F0502020204030204" pitchFamily="18" charset="-94"/>
                <a:ea typeface="Bree Serif"/>
                <a:cs typeface="Bree Serif"/>
              </a:rPr>
              <a:t>3</a:t>
            </a:r>
            <a:r>
              <a:rPr lang="en-US" sz="2200" b="1" kern="0" baseline="30000" dirty="0">
                <a:solidFill>
                  <a:schemeClr val="tx1">
                    <a:lumMod val="65000"/>
                    <a:lumOff val="35000"/>
                  </a:schemeClr>
                </a:solidFill>
                <a:latin typeface="Amasis MT Pro Medium" panose="020F0502020204030204" pitchFamily="18" charset="-94"/>
                <a:ea typeface="Bree Serif"/>
                <a:cs typeface="Bree Serif"/>
              </a:rPr>
              <a:t>rd</a:t>
            </a:r>
            <a:r>
              <a:rPr lang="en-US" sz="2200" b="1" kern="0" dirty="0">
                <a:solidFill>
                  <a:schemeClr val="tx1">
                    <a:lumMod val="65000"/>
                    <a:lumOff val="35000"/>
                  </a:schemeClr>
                </a:solidFill>
                <a:latin typeface="Amasis MT Pro Medium" panose="020F0502020204030204" pitchFamily="18" charset="-94"/>
                <a:ea typeface="Bree Serif"/>
                <a:cs typeface="Bree Serif"/>
              </a:rPr>
              <a:t> place </a:t>
            </a:r>
            <a:r>
              <a:rPr lang="en-US" sz="2200" kern="0" dirty="0">
                <a:solidFill>
                  <a:schemeClr val="tx1">
                    <a:lumMod val="65000"/>
                    <a:lumOff val="35000"/>
                  </a:schemeClr>
                </a:solidFill>
                <a:latin typeface="Amasis MT Pro Medium" panose="020F0502020204030204" pitchFamily="18" charset="-94"/>
                <a:ea typeface="Bree Serif"/>
                <a:cs typeface="Bree Serif"/>
              </a:rPr>
              <a:t>among the Foundation Universities ranked from Turkey.</a:t>
            </a:r>
          </a:p>
        </p:txBody>
      </p:sp>
      <p:pic>
        <p:nvPicPr>
          <p:cNvPr id="9" name="Picture 3">
            <a:extLst>
              <a:ext uri="{FF2B5EF4-FFF2-40B4-BE49-F238E27FC236}">
                <a16:creationId xmlns:a16="http://schemas.microsoft.com/office/drawing/2014/main" id="{5E603FFC-9AA8-2D9A-0984-08D0A4518715}"/>
              </a:ext>
            </a:extLst>
          </p:cNvPr>
          <p:cNvPicPr>
            <a:picLocks noChangeAspect="1"/>
          </p:cNvPicPr>
          <p:nvPr/>
        </p:nvPicPr>
        <p:blipFill>
          <a:blip r:embed="rId6"/>
          <a:srcRect t="7191" b="7191"/>
          <a:stretch>
            <a:fillRect/>
          </a:stretch>
        </p:blipFill>
        <p:spPr>
          <a:xfrm>
            <a:off x="264775" y="5894010"/>
            <a:ext cx="2051646" cy="589694"/>
          </a:xfrm>
          <a:prstGeom prst="rect">
            <a:avLst/>
          </a:prstGeom>
        </p:spPr>
      </p:pic>
      <p:sp>
        <p:nvSpPr>
          <p:cNvPr id="2" name="Google Shape;937;p84">
            <a:extLst>
              <a:ext uri="{FF2B5EF4-FFF2-40B4-BE49-F238E27FC236}">
                <a16:creationId xmlns:a16="http://schemas.microsoft.com/office/drawing/2014/main" id="{AAF9DC84-A99F-7934-0A91-C2DE3E77E929}"/>
              </a:ext>
            </a:extLst>
          </p:cNvPr>
          <p:cNvSpPr txBox="1">
            <a:spLocks/>
          </p:cNvSpPr>
          <p:nvPr/>
        </p:nvSpPr>
        <p:spPr>
          <a:xfrm>
            <a:off x="0" y="169791"/>
            <a:ext cx="688848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ISTINYE UNIVERSITY - INTERNATIONAL</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11" name="Google Shape;940;p84">
            <a:extLst>
              <a:ext uri="{FF2B5EF4-FFF2-40B4-BE49-F238E27FC236}">
                <a16:creationId xmlns:a16="http://schemas.microsoft.com/office/drawing/2014/main" id="{EACD61D3-A432-B619-F51E-CEA4122C7FCA}"/>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3" name="Resim 2">
            <a:extLst>
              <a:ext uri="{FF2B5EF4-FFF2-40B4-BE49-F238E27FC236}">
                <a16:creationId xmlns:a16="http://schemas.microsoft.com/office/drawing/2014/main" id="{9E4F674C-EEEF-4EF1-8423-4C7CC70A812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10" name="Slide Number Placeholder 9">
            <a:extLst>
              <a:ext uri="{FF2B5EF4-FFF2-40B4-BE49-F238E27FC236}">
                <a16:creationId xmlns:a16="http://schemas.microsoft.com/office/drawing/2014/main" id="{708C778A-9894-5540-9E91-F116D3101C84}"/>
              </a:ext>
            </a:extLst>
          </p:cNvPr>
          <p:cNvSpPr>
            <a:spLocks noGrp="1"/>
          </p:cNvSpPr>
          <p:nvPr>
            <p:ph type="sldNum" sz="quarter" idx="12"/>
          </p:nvPr>
        </p:nvSpPr>
        <p:spPr/>
        <p:txBody>
          <a:bodyPr/>
          <a:lstStyle/>
          <a:p>
            <a:fld id="{04CA2267-A190-46B4-AC21-52F773868066}" type="slidenum">
              <a:rPr lang="tr-TR" smtClean="0"/>
              <a:pPr/>
              <a:t>18</a:t>
            </a:fld>
            <a:endParaRPr lang="tr-TR"/>
          </a:p>
        </p:txBody>
      </p:sp>
      <p:sp>
        <p:nvSpPr>
          <p:cNvPr id="7" name="Date Placeholder 38">
            <a:extLst>
              <a:ext uri="{FF2B5EF4-FFF2-40B4-BE49-F238E27FC236}">
                <a16:creationId xmlns:a16="http://schemas.microsoft.com/office/drawing/2014/main" id="{EFEB86E2-3793-4D0D-3584-52909687DCCC}"/>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133191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3">
                                            <p:txEl>
                                              <p:pRg st="0" end="0"/>
                                            </p:txEl>
                                          </p:spTgt>
                                        </p:tgtEl>
                                        <p:attrNameLst>
                                          <p:attrName>style.visibility</p:attrName>
                                        </p:attrNameLst>
                                      </p:cBhvr>
                                      <p:to>
                                        <p:strVal val="visible"/>
                                      </p:to>
                                    </p:set>
                                    <p:animEffect transition="in" filter="fade">
                                      <p:cBhvr>
                                        <p:cTn id="7" dur="1000"/>
                                        <p:tgtEl>
                                          <p:spTgt spid="83">
                                            <p:txEl>
                                              <p:pRg st="0" end="0"/>
                                            </p:txEl>
                                          </p:spTgt>
                                        </p:tgtEl>
                                      </p:cBhvr>
                                    </p:animEffect>
                                    <p:anim calcmode="lin" valueType="num">
                                      <p:cBhvr>
                                        <p:cTn id="8" dur="1000" fill="hold"/>
                                        <p:tgtEl>
                                          <p:spTgt spid="8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8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3">
                                            <p:txEl>
                                              <p:pRg st="2" end="2"/>
                                            </p:txEl>
                                          </p:spTgt>
                                        </p:tgtEl>
                                        <p:attrNameLst>
                                          <p:attrName>style.visibility</p:attrName>
                                        </p:attrNameLst>
                                      </p:cBhvr>
                                      <p:to>
                                        <p:strVal val="visible"/>
                                      </p:to>
                                    </p:set>
                                    <p:animEffect transition="in" filter="fade">
                                      <p:cBhvr>
                                        <p:cTn id="14" dur="1000"/>
                                        <p:tgtEl>
                                          <p:spTgt spid="83">
                                            <p:txEl>
                                              <p:pRg st="2" end="2"/>
                                            </p:txEl>
                                          </p:spTgt>
                                        </p:tgtEl>
                                      </p:cBhvr>
                                    </p:animEffect>
                                    <p:anim calcmode="lin" valueType="num">
                                      <p:cBhvr>
                                        <p:cTn id="15" dur="1000" fill="hold"/>
                                        <p:tgtEl>
                                          <p:spTgt spid="8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8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83">
                                            <p:txEl>
                                              <p:pRg st="4" end="4"/>
                                            </p:txEl>
                                          </p:spTgt>
                                        </p:tgtEl>
                                        <p:attrNameLst>
                                          <p:attrName>style.visibility</p:attrName>
                                        </p:attrNameLst>
                                      </p:cBhvr>
                                      <p:to>
                                        <p:strVal val="visible"/>
                                      </p:to>
                                    </p:set>
                                    <p:animEffect transition="in" filter="fade">
                                      <p:cBhvr>
                                        <p:cTn id="21" dur="1000"/>
                                        <p:tgtEl>
                                          <p:spTgt spid="83">
                                            <p:txEl>
                                              <p:pRg st="4" end="4"/>
                                            </p:txEl>
                                          </p:spTgt>
                                        </p:tgtEl>
                                      </p:cBhvr>
                                    </p:animEffect>
                                    <p:anim calcmode="lin" valueType="num">
                                      <p:cBhvr>
                                        <p:cTn id="22" dur="1000" fill="hold"/>
                                        <p:tgtEl>
                                          <p:spTgt spid="8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8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3">
                                            <p:txEl>
                                              <p:pRg st="6" end="6"/>
                                            </p:txEl>
                                          </p:spTgt>
                                        </p:tgtEl>
                                        <p:attrNameLst>
                                          <p:attrName>style.visibility</p:attrName>
                                        </p:attrNameLst>
                                      </p:cBhvr>
                                      <p:to>
                                        <p:strVal val="visible"/>
                                      </p:to>
                                    </p:set>
                                    <p:animEffect transition="in" filter="fade">
                                      <p:cBhvr>
                                        <p:cTn id="28" dur="1000"/>
                                        <p:tgtEl>
                                          <p:spTgt spid="83">
                                            <p:txEl>
                                              <p:pRg st="6" end="6"/>
                                            </p:txEl>
                                          </p:spTgt>
                                        </p:tgtEl>
                                      </p:cBhvr>
                                    </p:animEffect>
                                    <p:anim calcmode="lin" valueType="num">
                                      <p:cBhvr>
                                        <p:cTn id="29" dur="1000" fill="hold"/>
                                        <p:tgtEl>
                                          <p:spTgt spid="8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83">
                                            <p:txEl>
                                              <p:pRg st="6" end="6"/>
                                            </p:txEl>
                                          </p:spTgt>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83">
                                            <p:txEl>
                                              <p:pRg st="7" end="7"/>
                                            </p:txEl>
                                          </p:spTgt>
                                        </p:tgtEl>
                                        <p:attrNameLst>
                                          <p:attrName>style.visibility</p:attrName>
                                        </p:attrNameLst>
                                      </p:cBhvr>
                                      <p:to>
                                        <p:strVal val="visible"/>
                                      </p:to>
                                    </p:set>
                                    <p:animEffect transition="in" filter="fade">
                                      <p:cBhvr>
                                        <p:cTn id="33" dur="1000"/>
                                        <p:tgtEl>
                                          <p:spTgt spid="83">
                                            <p:txEl>
                                              <p:pRg st="7" end="7"/>
                                            </p:txEl>
                                          </p:spTgt>
                                        </p:tgtEl>
                                      </p:cBhvr>
                                    </p:animEffect>
                                    <p:anim calcmode="lin" valueType="num">
                                      <p:cBhvr>
                                        <p:cTn id="34" dur="1000" fill="hold"/>
                                        <p:tgtEl>
                                          <p:spTgt spid="83">
                                            <p:txEl>
                                              <p:pRg st="7" end="7"/>
                                            </p:txEl>
                                          </p:spTgt>
                                        </p:tgtEl>
                                        <p:attrNameLst>
                                          <p:attrName>ppt_x</p:attrName>
                                        </p:attrNameLst>
                                      </p:cBhvr>
                                      <p:tavLst>
                                        <p:tav tm="0">
                                          <p:val>
                                            <p:strVal val="#ppt_x"/>
                                          </p:val>
                                        </p:tav>
                                        <p:tav tm="100000">
                                          <p:val>
                                            <p:strVal val="#ppt_x"/>
                                          </p:val>
                                        </p:tav>
                                      </p:tavLst>
                                    </p:anim>
                                    <p:anim calcmode="lin" valueType="num">
                                      <p:cBhvr>
                                        <p:cTn id="35" dur="1000" fill="hold"/>
                                        <p:tgtEl>
                                          <p:spTgt spid="8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5">
                                            <p:txEl>
                                              <p:pRg st="0" end="0"/>
                                            </p:txEl>
                                          </p:spTgt>
                                        </p:tgtEl>
                                        <p:attrNameLst>
                                          <p:attrName>style.visibility</p:attrName>
                                        </p:attrNameLst>
                                      </p:cBhvr>
                                      <p:to>
                                        <p:strVal val="visible"/>
                                      </p:to>
                                    </p:set>
                                    <p:animEffect transition="in" filter="fade">
                                      <p:cBhvr>
                                        <p:cTn id="40" dur="1000"/>
                                        <p:tgtEl>
                                          <p:spTgt spid="5">
                                            <p:txEl>
                                              <p:pRg st="0" end="0"/>
                                            </p:txEl>
                                          </p:spTgt>
                                        </p:tgtEl>
                                      </p:cBhvr>
                                    </p:animEffect>
                                    <p:anim calcmode="lin" valueType="num">
                                      <p:cBhvr>
                                        <p:cTn id="41"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42" dur="1000" fill="hold"/>
                                        <p:tgtEl>
                                          <p:spTgt spid="5">
                                            <p:txEl>
                                              <p:pRg st="0" end="0"/>
                                            </p:txEl>
                                          </p:spTgt>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5">
                                            <p:txEl>
                                              <p:pRg st="1" end="1"/>
                                            </p:txEl>
                                          </p:spTgt>
                                        </p:tgtEl>
                                        <p:attrNameLst>
                                          <p:attrName>style.visibility</p:attrName>
                                        </p:attrNameLst>
                                      </p:cBhvr>
                                      <p:to>
                                        <p:strVal val="visible"/>
                                      </p:to>
                                    </p:set>
                                    <p:animEffect transition="in" filter="fade">
                                      <p:cBhvr>
                                        <p:cTn id="45" dur="1000"/>
                                        <p:tgtEl>
                                          <p:spTgt spid="5">
                                            <p:txEl>
                                              <p:pRg st="1" end="1"/>
                                            </p:txEl>
                                          </p:spTgt>
                                        </p:tgtEl>
                                      </p:cBhvr>
                                    </p:animEffect>
                                    <p:anim calcmode="lin" valueType="num">
                                      <p:cBhvr>
                                        <p:cTn id="46"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47"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nodeType="clickEffect">
                                  <p:stCondLst>
                                    <p:cond delay="0"/>
                                  </p:stCondLst>
                                  <p:childTnLst>
                                    <p:set>
                                      <p:cBhvr>
                                        <p:cTn id="51" dur="1" fill="hold">
                                          <p:stCondLst>
                                            <p:cond delay="0"/>
                                          </p:stCondLst>
                                        </p:cTn>
                                        <p:tgtEl>
                                          <p:spTgt spid="5">
                                            <p:txEl>
                                              <p:pRg st="3" end="3"/>
                                            </p:txEl>
                                          </p:spTgt>
                                        </p:tgtEl>
                                        <p:attrNameLst>
                                          <p:attrName>style.visibility</p:attrName>
                                        </p:attrNameLst>
                                      </p:cBhvr>
                                      <p:to>
                                        <p:strVal val="visible"/>
                                      </p:to>
                                    </p:set>
                                    <p:animEffect transition="in" filter="fade">
                                      <p:cBhvr>
                                        <p:cTn id="52" dur="1000"/>
                                        <p:tgtEl>
                                          <p:spTgt spid="5">
                                            <p:txEl>
                                              <p:pRg st="3" end="3"/>
                                            </p:txEl>
                                          </p:spTgt>
                                        </p:tgtEl>
                                      </p:cBhvr>
                                    </p:animEffect>
                                    <p:anim calcmode="lin" valueType="num">
                                      <p:cBhvr>
                                        <p:cTn id="5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5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5">
                                            <p:txEl>
                                              <p:pRg st="4" end="4"/>
                                            </p:txEl>
                                          </p:spTgt>
                                        </p:tgtEl>
                                        <p:attrNameLst>
                                          <p:attrName>style.visibility</p:attrName>
                                        </p:attrNameLst>
                                      </p:cBhvr>
                                      <p:to>
                                        <p:strVal val="visible"/>
                                      </p:to>
                                    </p:set>
                                    <p:animEffect transition="in" filter="fade">
                                      <p:cBhvr>
                                        <p:cTn id="57" dur="1000"/>
                                        <p:tgtEl>
                                          <p:spTgt spid="5">
                                            <p:txEl>
                                              <p:pRg st="4" end="4"/>
                                            </p:txEl>
                                          </p:spTgt>
                                        </p:tgtEl>
                                      </p:cBhvr>
                                    </p:animEffect>
                                    <p:anim calcmode="lin" valueType="num">
                                      <p:cBhvr>
                                        <p:cTn id="5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59"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nodeType="clickEffect">
                                  <p:stCondLst>
                                    <p:cond delay="0"/>
                                  </p:stCondLst>
                                  <p:childTnLst>
                                    <p:set>
                                      <p:cBhvr>
                                        <p:cTn id="63" dur="1" fill="hold">
                                          <p:stCondLst>
                                            <p:cond delay="0"/>
                                          </p:stCondLst>
                                        </p:cTn>
                                        <p:tgtEl>
                                          <p:spTgt spid="5">
                                            <p:txEl>
                                              <p:pRg st="6" end="6"/>
                                            </p:txEl>
                                          </p:spTgt>
                                        </p:tgtEl>
                                        <p:attrNameLst>
                                          <p:attrName>style.visibility</p:attrName>
                                        </p:attrNameLst>
                                      </p:cBhvr>
                                      <p:to>
                                        <p:strVal val="visible"/>
                                      </p:to>
                                    </p:set>
                                    <p:animEffect transition="in" filter="fade">
                                      <p:cBhvr>
                                        <p:cTn id="64" dur="1000"/>
                                        <p:tgtEl>
                                          <p:spTgt spid="5">
                                            <p:txEl>
                                              <p:pRg st="6" end="6"/>
                                            </p:txEl>
                                          </p:spTgt>
                                        </p:tgtEl>
                                      </p:cBhvr>
                                    </p:animEffect>
                                    <p:anim calcmode="lin" valueType="num">
                                      <p:cBhvr>
                                        <p:cTn id="65"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66"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Freeform 3">
            <a:extLst>
              <a:ext uri="{FF2B5EF4-FFF2-40B4-BE49-F238E27FC236}">
                <a16:creationId xmlns:a16="http://schemas.microsoft.com/office/drawing/2014/main" id="{FD8560C9-98B6-4EDD-A4CD-7A28A6075C3E}"/>
              </a:ext>
            </a:extLst>
          </p:cNvPr>
          <p:cNvSpPr/>
          <p:nvPr/>
        </p:nvSpPr>
        <p:spPr>
          <a:xfrm rot="4662819">
            <a:off x="-1168036" y="3539524"/>
            <a:ext cx="3986812" cy="4658249"/>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sp>
        <p:nvSpPr>
          <p:cNvPr id="27" name="Freeform 3">
            <a:extLst>
              <a:ext uri="{FF2B5EF4-FFF2-40B4-BE49-F238E27FC236}">
                <a16:creationId xmlns:a16="http://schemas.microsoft.com/office/drawing/2014/main" id="{323AE935-615E-E769-0431-59680EADE9B2}"/>
              </a:ext>
            </a:extLst>
          </p:cNvPr>
          <p:cNvSpPr/>
          <p:nvPr/>
        </p:nvSpPr>
        <p:spPr>
          <a:xfrm rot="4662819">
            <a:off x="-114763" y="3656851"/>
            <a:ext cx="3551383" cy="3424535"/>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pic>
        <p:nvPicPr>
          <p:cNvPr id="7" name="Grafik 6" descr="Kitaplar ana hat">
            <a:extLst>
              <a:ext uri="{FF2B5EF4-FFF2-40B4-BE49-F238E27FC236}">
                <a16:creationId xmlns:a16="http://schemas.microsoft.com/office/drawing/2014/main" id="{14454F83-1371-041F-4720-CFBAAECA53C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716663" y="5446472"/>
            <a:ext cx="1122452" cy="1122452"/>
          </a:xfrm>
          <a:prstGeom prst="rect">
            <a:avLst/>
          </a:prstGeom>
        </p:spPr>
      </p:pic>
      <p:sp>
        <p:nvSpPr>
          <p:cNvPr id="2" name="Google Shape;937;p84">
            <a:extLst>
              <a:ext uri="{FF2B5EF4-FFF2-40B4-BE49-F238E27FC236}">
                <a16:creationId xmlns:a16="http://schemas.microsoft.com/office/drawing/2014/main" id="{C171A273-8EA5-A409-0148-D4350273765A}"/>
              </a:ext>
            </a:extLst>
          </p:cNvPr>
          <p:cNvSpPr txBox="1">
            <a:spLocks/>
          </p:cNvSpPr>
          <p:nvPr/>
        </p:nvSpPr>
        <p:spPr>
          <a:xfrm>
            <a:off x="0" y="169791"/>
            <a:ext cx="688848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ISU PROJECTS / EXTERNALLY FUNDED PROJECTS</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4" name="Google Shape;940;p84">
            <a:extLst>
              <a:ext uri="{FF2B5EF4-FFF2-40B4-BE49-F238E27FC236}">
                <a16:creationId xmlns:a16="http://schemas.microsoft.com/office/drawing/2014/main" id="{D576F7F6-CFF2-14E8-9A82-9D93DC69F290}"/>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5" name="Resim 4" descr="yazı tipi, metin, grafik, ekran görüntüsü içeren bir resim&#10;&#10;Açıklama otomatik olarak oluşturuldu">
            <a:extLst>
              <a:ext uri="{FF2B5EF4-FFF2-40B4-BE49-F238E27FC236}">
                <a16:creationId xmlns:a16="http://schemas.microsoft.com/office/drawing/2014/main" id="{C97E7BDC-35F9-E4CC-5426-DB4E9CDC83C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412083" y="-68753"/>
            <a:ext cx="1907442" cy="637086"/>
          </a:xfrm>
          <a:prstGeom prst="rect">
            <a:avLst/>
          </a:prstGeom>
        </p:spPr>
      </p:pic>
      <p:sp>
        <p:nvSpPr>
          <p:cNvPr id="6" name="object 2">
            <a:extLst>
              <a:ext uri="{FF2B5EF4-FFF2-40B4-BE49-F238E27FC236}">
                <a16:creationId xmlns:a16="http://schemas.microsoft.com/office/drawing/2014/main" id="{829C9684-5A32-FAD2-CA9D-202D192169BC}"/>
              </a:ext>
            </a:extLst>
          </p:cNvPr>
          <p:cNvSpPr/>
          <p:nvPr/>
        </p:nvSpPr>
        <p:spPr>
          <a:xfrm>
            <a:off x="4520901" y="1959364"/>
            <a:ext cx="1706880" cy="0"/>
          </a:xfrm>
          <a:custGeom>
            <a:avLst/>
            <a:gdLst/>
            <a:ahLst/>
            <a:cxnLst/>
            <a:rect l="l" t="t" r="r" b="b"/>
            <a:pathLst>
              <a:path w="1706880">
                <a:moveTo>
                  <a:pt x="0" y="0"/>
                </a:moveTo>
                <a:lnTo>
                  <a:pt x="1706880" y="0"/>
                </a:lnTo>
              </a:path>
            </a:pathLst>
          </a:custGeom>
          <a:ln w="9525">
            <a:solidFill>
              <a:srgbClr val="0082B5"/>
            </a:solidFill>
          </a:ln>
        </p:spPr>
        <p:txBody>
          <a:bodyPr wrap="square" lIns="0" tIns="0" rIns="0" bIns="0" rtlCol="0"/>
          <a:lstStyle/>
          <a:p>
            <a:endParaRPr/>
          </a:p>
        </p:txBody>
      </p:sp>
      <p:sp>
        <p:nvSpPr>
          <p:cNvPr id="8" name="object 3">
            <a:extLst>
              <a:ext uri="{FF2B5EF4-FFF2-40B4-BE49-F238E27FC236}">
                <a16:creationId xmlns:a16="http://schemas.microsoft.com/office/drawing/2014/main" id="{1EB74F66-0821-78D0-5FF2-5C7AC939E206}"/>
              </a:ext>
            </a:extLst>
          </p:cNvPr>
          <p:cNvSpPr/>
          <p:nvPr/>
        </p:nvSpPr>
        <p:spPr>
          <a:xfrm>
            <a:off x="6500191" y="1952589"/>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13" name="object 10">
            <a:extLst>
              <a:ext uri="{FF2B5EF4-FFF2-40B4-BE49-F238E27FC236}">
                <a16:creationId xmlns:a16="http://schemas.microsoft.com/office/drawing/2014/main" id="{C3BBFC25-AC0D-15D8-65F9-755B4DE0C319}"/>
              </a:ext>
            </a:extLst>
          </p:cNvPr>
          <p:cNvSpPr txBox="1"/>
          <p:nvPr/>
        </p:nvSpPr>
        <p:spPr>
          <a:xfrm>
            <a:off x="4774154" y="2065947"/>
            <a:ext cx="1063655" cy="416781"/>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1300" dirty="0" err="1">
                <a:latin typeface="Arial"/>
                <a:cs typeface="Arial"/>
              </a:rPr>
              <a:t>National</a:t>
            </a:r>
            <a:r>
              <a:rPr lang="tr-TR" sz="1300" dirty="0">
                <a:latin typeface="Arial"/>
                <a:cs typeface="Arial"/>
              </a:rPr>
              <a:t> (</a:t>
            </a:r>
            <a:r>
              <a:rPr lang="tr-TR" sz="1300" dirty="0" err="1">
                <a:latin typeface="Arial"/>
                <a:cs typeface="Arial"/>
              </a:rPr>
              <a:t>Leader</a:t>
            </a:r>
            <a:r>
              <a:rPr lang="tr-TR" sz="1300" dirty="0">
                <a:latin typeface="Arial"/>
                <a:cs typeface="Arial"/>
              </a:rPr>
              <a:t>)</a:t>
            </a:r>
          </a:p>
        </p:txBody>
      </p:sp>
      <p:sp>
        <p:nvSpPr>
          <p:cNvPr id="14" name="object 10">
            <a:extLst>
              <a:ext uri="{FF2B5EF4-FFF2-40B4-BE49-F238E27FC236}">
                <a16:creationId xmlns:a16="http://schemas.microsoft.com/office/drawing/2014/main" id="{6EA497DC-03E3-F53F-B39C-265375AEC051}"/>
              </a:ext>
            </a:extLst>
          </p:cNvPr>
          <p:cNvSpPr txBox="1"/>
          <p:nvPr/>
        </p:nvSpPr>
        <p:spPr>
          <a:xfrm>
            <a:off x="6802042" y="2072719"/>
            <a:ext cx="968587" cy="416781"/>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1300" dirty="0">
                <a:latin typeface="Arial"/>
                <a:cs typeface="Arial"/>
              </a:rPr>
              <a:t>International (</a:t>
            </a:r>
            <a:r>
              <a:rPr lang="tr-TR" sz="1300" dirty="0" err="1">
                <a:latin typeface="Arial"/>
                <a:cs typeface="Arial"/>
              </a:rPr>
              <a:t>Leader</a:t>
            </a:r>
            <a:r>
              <a:rPr lang="tr-TR" sz="1300" dirty="0">
                <a:latin typeface="Arial"/>
                <a:cs typeface="Arial"/>
              </a:rPr>
              <a:t>)</a:t>
            </a:r>
          </a:p>
        </p:txBody>
      </p:sp>
      <p:sp>
        <p:nvSpPr>
          <p:cNvPr id="16" name="object 2">
            <a:extLst>
              <a:ext uri="{FF2B5EF4-FFF2-40B4-BE49-F238E27FC236}">
                <a16:creationId xmlns:a16="http://schemas.microsoft.com/office/drawing/2014/main" id="{0154353A-0CF0-4BBA-02E6-801B7E71E147}"/>
              </a:ext>
            </a:extLst>
          </p:cNvPr>
          <p:cNvSpPr/>
          <p:nvPr/>
        </p:nvSpPr>
        <p:spPr>
          <a:xfrm>
            <a:off x="1882726" y="3402452"/>
            <a:ext cx="1706880" cy="0"/>
          </a:xfrm>
          <a:custGeom>
            <a:avLst/>
            <a:gdLst/>
            <a:ahLst/>
            <a:cxnLst/>
            <a:rect l="l" t="t" r="r" b="b"/>
            <a:pathLst>
              <a:path w="1706880">
                <a:moveTo>
                  <a:pt x="0" y="0"/>
                </a:moveTo>
                <a:lnTo>
                  <a:pt x="1706880" y="0"/>
                </a:lnTo>
              </a:path>
            </a:pathLst>
          </a:custGeom>
          <a:ln w="9525">
            <a:solidFill>
              <a:srgbClr val="0082B5"/>
            </a:solidFill>
          </a:ln>
        </p:spPr>
        <p:txBody>
          <a:bodyPr wrap="square" lIns="0" tIns="0" rIns="0" bIns="0" rtlCol="0"/>
          <a:lstStyle/>
          <a:p>
            <a:endParaRPr/>
          </a:p>
        </p:txBody>
      </p:sp>
      <p:sp>
        <p:nvSpPr>
          <p:cNvPr id="17" name="object 3">
            <a:extLst>
              <a:ext uri="{FF2B5EF4-FFF2-40B4-BE49-F238E27FC236}">
                <a16:creationId xmlns:a16="http://schemas.microsoft.com/office/drawing/2014/main" id="{DD265777-483C-7788-CA06-439288ABE75D}"/>
              </a:ext>
            </a:extLst>
          </p:cNvPr>
          <p:cNvSpPr/>
          <p:nvPr/>
        </p:nvSpPr>
        <p:spPr>
          <a:xfrm>
            <a:off x="4295509" y="3385033"/>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19" name="object 10">
            <a:extLst>
              <a:ext uri="{FF2B5EF4-FFF2-40B4-BE49-F238E27FC236}">
                <a16:creationId xmlns:a16="http://schemas.microsoft.com/office/drawing/2014/main" id="{6C79FEC4-C0AE-6DB6-2954-F63852FD3E78}"/>
              </a:ext>
            </a:extLst>
          </p:cNvPr>
          <p:cNvSpPr txBox="1"/>
          <p:nvPr/>
        </p:nvSpPr>
        <p:spPr>
          <a:xfrm>
            <a:off x="1533876" y="3515807"/>
            <a:ext cx="2701109" cy="416781"/>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1300" dirty="0" err="1">
                <a:latin typeface="Arial"/>
                <a:cs typeface="Arial"/>
              </a:rPr>
              <a:t>Number</a:t>
            </a:r>
            <a:r>
              <a:rPr lang="tr-TR" sz="1300" dirty="0">
                <a:latin typeface="Arial"/>
                <a:cs typeface="Arial"/>
              </a:rPr>
              <a:t> of </a:t>
            </a:r>
            <a:r>
              <a:rPr lang="tr-TR" sz="1300" dirty="0" err="1">
                <a:latin typeface="Arial"/>
                <a:cs typeface="Arial"/>
              </a:rPr>
              <a:t>Running</a:t>
            </a:r>
            <a:r>
              <a:rPr lang="tr-TR" sz="1300" dirty="0">
                <a:latin typeface="Arial"/>
                <a:cs typeface="Arial"/>
              </a:rPr>
              <a:t> </a:t>
            </a:r>
            <a:r>
              <a:rPr lang="tr-TR" sz="1300" dirty="0" err="1">
                <a:latin typeface="Arial"/>
                <a:cs typeface="Arial"/>
              </a:rPr>
              <a:t>Projects</a:t>
            </a:r>
            <a:br>
              <a:rPr lang="tr-TR" sz="1300" dirty="0">
                <a:latin typeface="Arial"/>
                <a:cs typeface="Arial"/>
              </a:rPr>
            </a:br>
            <a:r>
              <a:rPr lang="tr-TR" sz="1300" dirty="0" err="1">
                <a:latin typeface="Arial"/>
                <a:cs typeface="Arial"/>
              </a:rPr>
              <a:t>National</a:t>
            </a:r>
            <a:r>
              <a:rPr lang="tr-TR" sz="1300" dirty="0">
                <a:latin typeface="Arial"/>
                <a:cs typeface="Arial"/>
              </a:rPr>
              <a:t> (</a:t>
            </a:r>
            <a:r>
              <a:rPr lang="tr-TR" sz="1300" dirty="0" err="1">
                <a:latin typeface="Arial"/>
                <a:cs typeface="Arial"/>
              </a:rPr>
              <a:t>Leader</a:t>
            </a:r>
            <a:r>
              <a:rPr lang="tr-TR" sz="1300" dirty="0">
                <a:latin typeface="Arial"/>
                <a:cs typeface="Arial"/>
              </a:rPr>
              <a:t>)</a:t>
            </a:r>
            <a:endParaRPr lang="tr-TR" dirty="0"/>
          </a:p>
        </p:txBody>
      </p:sp>
      <p:sp>
        <p:nvSpPr>
          <p:cNvPr id="21" name="object 2">
            <a:extLst>
              <a:ext uri="{FF2B5EF4-FFF2-40B4-BE49-F238E27FC236}">
                <a16:creationId xmlns:a16="http://schemas.microsoft.com/office/drawing/2014/main" id="{4595BAAC-7D67-7D18-896E-2CAEF39FB701}"/>
              </a:ext>
            </a:extLst>
          </p:cNvPr>
          <p:cNvSpPr/>
          <p:nvPr/>
        </p:nvSpPr>
        <p:spPr>
          <a:xfrm>
            <a:off x="6745982" y="3386487"/>
            <a:ext cx="1706880" cy="0"/>
          </a:xfrm>
          <a:custGeom>
            <a:avLst/>
            <a:gdLst/>
            <a:ahLst/>
            <a:cxnLst/>
            <a:rect l="l" t="t" r="r" b="b"/>
            <a:pathLst>
              <a:path w="1706880">
                <a:moveTo>
                  <a:pt x="0" y="0"/>
                </a:moveTo>
                <a:lnTo>
                  <a:pt x="1706880" y="0"/>
                </a:lnTo>
              </a:path>
            </a:pathLst>
          </a:custGeom>
          <a:ln w="9525">
            <a:solidFill>
              <a:srgbClr val="0082B5"/>
            </a:solidFill>
          </a:ln>
        </p:spPr>
        <p:txBody>
          <a:bodyPr wrap="square" lIns="0" tIns="0" rIns="0" bIns="0" rtlCol="0"/>
          <a:lstStyle/>
          <a:p>
            <a:endParaRPr/>
          </a:p>
        </p:txBody>
      </p:sp>
      <p:sp>
        <p:nvSpPr>
          <p:cNvPr id="22" name="object 3">
            <a:extLst>
              <a:ext uri="{FF2B5EF4-FFF2-40B4-BE49-F238E27FC236}">
                <a16:creationId xmlns:a16="http://schemas.microsoft.com/office/drawing/2014/main" id="{2AB9655D-2D89-ABC0-3565-371DA08810CF}"/>
              </a:ext>
            </a:extLst>
          </p:cNvPr>
          <p:cNvSpPr/>
          <p:nvPr/>
        </p:nvSpPr>
        <p:spPr>
          <a:xfrm>
            <a:off x="9291809" y="3381165"/>
            <a:ext cx="1706880" cy="0"/>
          </a:xfrm>
          <a:custGeom>
            <a:avLst/>
            <a:gdLst/>
            <a:ahLst/>
            <a:cxnLst/>
            <a:rect l="l" t="t" r="r" b="b"/>
            <a:pathLst>
              <a:path w="1706879">
                <a:moveTo>
                  <a:pt x="0" y="0"/>
                </a:moveTo>
                <a:lnTo>
                  <a:pt x="1706879" y="0"/>
                </a:lnTo>
              </a:path>
            </a:pathLst>
          </a:custGeom>
          <a:ln w="9525">
            <a:solidFill>
              <a:srgbClr val="0082B5"/>
            </a:solidFill>
          </a:ln>
        </p:spPr>
        <p:txBody>
          <a:bodyPr wrap="square" lIns="0" tIns="0" rIns="0" bIns="0" rtlCol="0"/>
          <a:lstStyle/>
          <a:p>
            <a:endParaRPr/>
          </a:p>
        </p:txBody>
      </p:sp>
      <p:sp>
        <p:nvSpPr>
          <p:cNvPr id="11" name="object 2">
            <a:extLst>
              <a:ext uri="{FF2B5EF4-FFF2-40B4-BE49-F238E27FC236}">
                <a16:creationId xmlns:a16="http://schemas.microsoft.com/office/drawing/2014/main" id="{73A5AD25-0A43-D697-8438-905D23673501}"/>
              </a:ext>
            </a:extLst>
          </p:cNvPr>
          <p:cNvSpPr/>
          <p:nvPr/>
        </p:nvSpPr>
        <p:spPr>
          <a:xfrm>
            <a:off x="403223" y="1518322"/>
            <a:ext cx="1706880" cy="0"/>
          </a:xfrm>
          <a:custGeom>
            <a:avLst/>
            <a:gdLst/>
            <a:ahLst/>
            <a:cxnLst/>
            <a:rect l="l" t="t" r="r" b="b"/>
            <a:pathLst>
              <a:path w="1706880">
                <a:moveTo>
                  <a:pt x="0" y="0"/>
                </a:moveTo>
                <a:lnTo>
                  <a:pt x="1706880" y="0"/>
                </a:lnTo>
              </a:path>
            </a:pathLst>
          </a:custGeom>
          <a:ln w="9525">
            <a:solidFill>
              <a:srgbClr val="0082B5"/>
            </a:solidFill>
          </a:ln>
        </p:spPr>
        <p:txBody>
          <a:bodyPr wrap="square" lIns="0" tIns="0" rIns="0" bIns="0" rtlCol="0"/>
          <a:lstStyle/>
          <a:p>
            <a:endParaRPr/>
          </a:p>
        </p:txBody>
      </p:sp>
      <p:sp>
        <p:nvSpPr>
          <p:cNvPr id="28" name="Metin kutusu 27">
            <a:extLst>
              <a:ext uri="{FF2B5EF4-FFF2-40B4-BE49-F238E27FC236}">
                <a16:creationId xmlns:a16="http://schemas.microsoft.com/office/drawing/2014/main" id="{058C66D5-C69B-6B6E-2091-B72F2E37DB9C}"/>
              </a:ext>
            </a:extLst>
          </p:cNvPr>
          <p:cNvSpPr txBox="1"/>
          <p:nvPr/>
        </p:nvSpPr>
        <p:spPr>
          <a:xfrm>
            <a:off x="581741" y="847743"/>
            <a:ext cx="162909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tr-TR" sz="3600" b="1" dirty="0">
                <a:solidFill>
                  <a:srgbClr val="FF0000"/>
                </a:solidFill>
                <a:latin typeface="Arial"/>
                <a:cs typeface="Arial"/>
              </a:rPr>
              <a:t>100+</a:t>
            </a:r>
            <a:endParaRPr lang="tr-TR" sz="3600">
              <a:solidFill>
                <a:srgbClr val="FF0000"/>
              </a:solidFill>
              <a:cs typeface="Calibri"/>
            </a:endParaRPr>
          </a:p>
        </p:txBody>
      </p:sp>
      <p:sp>
        <p:nvSpPr>
          <p:cNvPr id="33" name="object 10">
            <a:extLst>
              <a:ext uri="{FF2B5EF4-FFF2-40B4-BE49-F238E27FC236}">
                <a16:creationId xmlns:a16="http://schemas.microsoft.com/office/drawing/2014/main" id="{B0FCF136-BEF4-A4BA-750E-C5CA685AEBAF}"/>
              </a:ext>
            </a:extLst>
          </p:cNvPr>
          <p:cNvSpPr txBox="1"/>
          <p:nvPr/>
        </p:nvSpPr>
        <p:spPr>
          <a:xfrm>
            <a:off x="338425" y="1617617"/>
            <a:ext cx="2062611" cy="416781"/>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1300" b="1" dirty="0" err="1">
                <a:solidFill>
                  <a:srgbClr val="FF0000"/>
                </a:solidFill>
                <a:latin typeface="Arial"/>
                <a:cs typeface="Arial"/>
              </a:rPr>
              <a:t>Number</a:t>
            </a:r>
            <a:r>
              <a:rPr lang="tr-TR" sz="1300" b="1" dirty="0">
                <a:solidFill>
                  <a:srgbClr val="FF0000"/>
                </a:solidFill>
                <a:latin typeface="Arial"/>
                <a:cs typeface="Arial"/>
              </a:rPr>
              <a:t> of Total </a:t>
            </a:r>
            <a:r>
              <a:rPr lang="tr-TR" sz="1300" b="1" dirty="0" err="1">
                <a:solidFill>
                  <a:srgbClr val="FF0000"/>
                </a:solidFill>
                <a:latin typeface="Arial"/>
                <a:cs typeface="Arial"/>
              </a:rPr>
              <a:t>Projects</a:t>
            </a:r>
            <a:r>
              <a:rPr lang="tr-TR" sz="1300" b="1" dirty="0">
                <a:solidFill>
                  <a:srgbClr val="FF0000"/>
                </a:solidFill>
                <a:latin typeface="Arial"/>
                <a:cs typeface="Arial"/>
              </a:rPr>
              <a:t> </a:t>
            </a:r>
            <a:r>
              <a:rPr lang="tr-TR" sz="1300" dirty="0">
                <a:solidFill>
                  <a:srgbClr val="FF0000"/>
                </a:solidFill>
                <a:latin typeface="Arial"/>
                <a:cs typeface="Arial"/>
              </a:rPr>
              <a:t>(</a:t>
            </a:r>
            <a:r>
              <a:rPr lang="tr-TR" sz="1300" dirty="0" err="1">
                <a:solidFill>
                  <a:srgbClr val="FF0000"/>
                </a:solidFill>
                <a:latin typeface="Arial"/>
                <a:cs typeface="Arial"/>
              </a:rPr>
              <a:t>Leader</a:t>
            </a:r>
            <a:r>
              <a:rPr lang="tr-TR" sz="1300" dirty="0">
                <a:solidFill>
                  <a:srgbClr val="FF0000"/>
                </a:solidFill>
                <a:latin typeface="Arial"/>
                <a:cs typeface="Arial"/>
              </a:rPr>
              <a:t> + Partner)</a:t>
            </a:r>
            <a:endParaRPr lang="tr-TR" dirty="0">
              <a:solidFill>
                <a:srgbClr val="FF0000"/>
              </a:solidFill>
            </a:endParaRPr>
          </a:p>
        </p:txBody>
      </p:sp>
      <p:sp>
        <p:nvSpPr>
          <p:cNvPr id="35" name="Metin kutusu 34">
            <a:extLst>
              <a:ext uri="{FF2B5EF4-FFF2-40B4-BE49-F238E27FC236}">
                <a16:creationId xmlns:a16="http://schemas.microsoft.com/office/drawing/2014/main" id="{0E230B32-28D7-8581-8173-84C413CD0042}"/>
              </a:ext>
            </a:extLst>
          </p:cNvPr>
          <p:cNvSpPr txBox="1"/>
          <p:nvPr/>
        </p:nvSpPr>
        <p:spPr>
          <a:xfrm>
            <a:off x="4927962" y="1291232"/>
            <a:ext cx="100014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tr-TR" sz="3600" b="1" dirty="0">
                <a:latin typeface="Arial"/>
                <a:cs typeface="Arial"/>
              </a:rPr>
              <a:t>78</a:t>
            </a:r>
          </a:p>
        </p:txBody>
      </p:sp>
      <p:sp>
        <p:nvSpPr>
          <p:cNvPr id="37" name="Metin kutusu 36">
            <a:extLst>
              <a:ext uri="{FF2B5EF4-FFF2-40B4-BE49-F238E27FC236}">
                <a16:creationId xmlns:a16="http://schemas.microsoft.com/office/drawing/2014/main" id="{D504FBCC-0710-7A84-E88E-A3927D28E66B}"/>
              </a:ext>
            </a:extLst>
          </p:cNvPr>
          <p:cNvSpPr txBox="1"/>
          <p:nvPr/>
        </p:nvSpPr>
        <p:spPr>
          <a:xfrm>
            <a:off x="7008342" y="1254945"/>
            <a:ext cx="56471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tr-TR" sz="3600" b="1" dirty="0">
                <a:latin typeface="Arial"/>
                <a:cs typeface="Arial"/>
              </a:rPr>
              <a:t>8</a:t>
            </a:r>
          </a:p>
        </p:txBody>
      </p:sp>
      <p:sp>
        <p:nvSpPr>
          <p:cNvPr id="39" name="Metin kutusu 38">
            <a:extLst>
              <a:ext uri="{FF2B5EF4-FFF2-40B4-BE49-F238E27FC236}">
                <a16:creationId xmlns:a16="http://schemas.microsoft.com/office/drawing/2014/main" id="{7A6653D7-1AD8-33D7-F834-4C2C3BB84313}"/>
              </a:ext>
            </a:extLst>
          </p:cNvPr>
          <p:cNvSpPr txBox="1"/>
          <p:nvPr/>
        </p:nvSpPr>
        <p:spPr>
          <a:xfrm>
            <a:off x="2328493" y="2715446"/>
            <a:ext cx="1000142"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tr-TR" sz="3600" b="1" dirty="0">
                <a:latin typeface="Arial"/>
                <a:cs typeface="Arial"/>
              </a:rPr>
              <a:t>50</a:t>
            </a:r>
          </a:p>
        </p:txBody>
      </p:sp>
      <p:sp>
        <p:nvSpPr>
          <p:cNvPr id="41" name="Metin kutusu 40">
            <a:extLst>
              <a:ext uri="{FF2B5EF4-FFF2-40B4-BE49-F238E27FC236}">
                <a16:creationId xmlns:a16="http://schemas.microsoft.com/office/drawing/2014/main" id="{BDDC4BCC-6346-EDF4-9608-9523A1CF9822}"/>
              </a:ext>
            </a:extLst>
          </p:cNvPr>
          <p:cNvSpPr txBox="1"/>
          <p:nvPr/>
        </p:nvSpPr>
        <p:spPr>
          <a:xfrm>
            <a:off x="7251255" y="2715447"/>
            <a:ext cx="939666"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tr-TR" sz="3600" b="1" dirty="0">
                <a:latin typeface="Arial"/>
                <a:cs typeface="Arial"/>
              </a:rPr>
              <a:t>20</a:t>
            </a:r>
          </a:p>
        </p:txBody>
      </p:sp>
      <p:sp>
        <p:nvSpPr>
          <p:cNvPr id="43" name="Metin kutusu 42">
            <a:extLst>
              <a:ext uri="{FF2B5EF4-FFF2-40B4-BE49-F238E27FC236}">
                <a16:creationId xmlns:a16="http://schemas.microsoft.com/office/drawing/2014/main" id="{714E2E34-2119-3A6C-085B-2E1ACD57FBD6}"/>
              </a:ext>
            </a:extLst>
          </p:cNvPr>
          <p:cNvSpPr txBox="1"/>
          <p:nvPr/>
        </p:nvSpPr>
        <p:spPr>
          <a:xfrm>
            <a:off x="4856397" y="2715444"/>
            <a:ext cx="56471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tr-TR" sz="3600" b="1" dirty="0">
                <a:latin typeface="Arial"/>
                <a:cs typeface="Arial"/>
              </a:rPr>
              <a:t>6</a:t>
            </a:r>
          </a:p>
        </p:txBody>
      </p:sp>
      <p:sp>
        <p:nvSpPr>
          <p:cNvPr id="45" name="Metin kutusu 44">
            <a:extLst>
              <a:ext uri="{FF2B5EF4-FFF2-40B4-BE49-F238E27FC236}">
                <a16:creationId xmlns:a16="http://schemas.microsoft.com/office/drawing/2014/main" id="{1F3EF248-163C-8CAD-BB4E-ACFB8B564FF5}"/>
              </a:ext>
            </a:extLst>
          </p:cNvPr>
          <p:cNvSpPr txBox="1"/>
          <p:nvPr/>
        </p:nvSpPr>
        <p:spPr>
          <a:xfrm>
            <a:off x="9863825" y="2715444"/>
            <a:ext cx="56471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tr-TR" sz="3600" b="1" dirty="0">
                <a:latin typeface="Arial"/>
                <a:cs typeface="Arial"/>
              </a:rPr>
              <a:t>2</a:t>
            </a:r>
          </a:p>
        </p:txBody>
      </p:sp>
      <p:sp>
        <p:nvSpPr>
          <p:cNvPr id="10" name="object 10">
            <a:extLst>
              <a:ext uri="{FF2B5EF4-FFF2-40B4-BE49-F238E27FC236}">
                <a16:creationId xmlns:a16="http://schemas.microsoft.com/office/drawing/2014/main" id="{F6CF85F5-D99F-EBFA-27DB-425F173E1FE7}"/>
              </a:ext>
            </a:extLst>
          </p:cNvPr>
          <p:cNvSpPr txBox="1"/>
          <p:nvPr/>
        </p:nvSpPr>
        <p:spPr>
          <a:xfrm>
            <a:off x="2390704" y="749588"/>
            <a:ext cx="7523238" cy="324448"/>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2000" b="1" dirty="0" err="1">
                <a:latin typeface="Arial"/>
                <a:cs typeface="Arial"/>
              </a:rPr>
              <a:t>Projects</a:t>
            </a:r>
            <a:r>
              <a:rPr lang="tr-TR" sz="2000" b="1" dirty="0">
                <a:latin typeface="Arial"/>
                <a:cs typeface="Arial"/>
              </a:rPr>
              <a:t> </a:t>
            </a:r>
            <a:r>
              <a:rPr lang="tr-TR" sz="2000" b="1" dirty="0" err="1">
                <a:latin typeface="Arial"/>
                <a:cs typeface="Arial"/>
              </a:rPr>
              <a:t>led</a:t>
            </a:r>
            <a:r>
              <a:rPr lang="tr-TR" sz="2000" b="1" dirty="0">
                <a:latin typeface="Arial"/>
                <a:cs typeface="Arial"/>
              </a:rPr>
              <a:t> </a:t>
            </a:r>
            <a:r>
              <a:rPr lang="tr-TR" sz="2000" b="1" dirty="0" err="1">
                <a:latin typeface="Arial"/>
                <a:cs typeface="Arial"/>
              </a:rPr>
              <a:t>by</a:t>
            </a:r>
            <a:r>
              <a:rPr lang="tr-TR" sz="2000" b="1" dirty="0">
                <a:latin typeface="Arial"/>
                <a:cs typeface="Arial"/>
              </a:rPr>
              <a:t> </a:t>
            </a:r>
            <a:r>
              <a:rPr lang="tr-TR" sz="2000" b="1" dirty="0" err="1">
                <a:latin typeface="Arial"/>
                <a:cs typeface="Arial"/>
              </a:rPr>
              <a:t>Istinye</a:t>
            </a:r>
            <a:r>
              <a:rPr lang="tr-TR" sz="2000" b="1" dirty="0">
                <a:latin typeface="Arial"/>
                <a:cs typeface="Arial"/>
              </a:rPr>
              <a:t> </a:t>
            </a:r>
            <a:r>
              <a:rPr lang="tr-TR" sz="2000" b="1" dirty="0" err="1">
                <a:latin typeface="Arial"/>
                <a:cs typeface="Arial"/>
              </a:rPr>
              <a:t>University</a:t>
            </a:r>
            <a:endParaRPr lang="tr-TR" sz="2000" b="1" dirty="0">
              <a:latin typeface="Arial"/>
              <a:cs typeface="Arial"/>
            </a:endParaRPr>
          </a:p>
        </p:txBody>
      </p:sp>
      <p:pic>
        <p:nvPicPr>
          <p:cNvPr id="15" name="Resim 14" descr="metin, daire, diyagram, ekran görüntüsü içeren bir resim&#10;&#10;Açıklama otomatik olarak oluşturuldu">
            <a:extLst>
              <a:ext uri="{FF2B5EF4-FFF2-40B4-BE49-F238E27FC236}">
                <a16:creationId xmlns:a16="http://schemas.microsoft.com/office/drawing/2014/main" id="{F1DCFC83-254B-F676-D4A0-C9CA363CD012}"/>
              </a:ext>
            </a:extLst>
          </p:cNvPr>
          <p:cNvPicPr>
            <a:picLocks noChangeAspect="1"/>
          </p:cNvPicPr>
          <p:nvPr/>
        </p:nvPicPr>
        <p:blipFill>
          <a:blip r:embed="rId8"/>
          <a:stretch>
            <a:fillRect/>
          </a:stretch>
        </p:blipFill>
        <p:spPr>
          <a:xfrm>
            <a:off x="5533166" y="4318442"/>
            <a:ext cx="4101827" cy="2246073"/>
          </a:xfrm>
          <a:prstGeom prst="rect">
            <a:avLst/>
          </a:prstGeom>
        </p:spPr>
      </p:pic>
      <p:sp>
        <p:nvSpPr>
          <p:cNvPr id="23" name="object 10">
            <a:extLst>
              <a:ext uri="{FF2B5EF4-FFF2-40B4-BE49-F238E27FC236}">
                <a16:creationId xmlns:a16="http://schemas.microsoft.com/office/drawing/2014/main" id="{DD232DF1-0FDA-C7A6-FBE3-27CF1FD71374}"/>
              </a:ext>
            </a:extLst>
          </p:cNvPr>
          <p:cNvSpPr txBox="1"/>
          <p:nvPr/>
        </p:nvSpPr>
        <p:spPr>
          <a:xfrm>
            <a:off x="2387882" y="4773471"/>
            <a:ext cx="2818191" cy="842538"/>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2000" b="1" dirty="0" err="1">
                <a:latin typeface="Arial"/>
                <a:cs typeface="Arial"/>
              </a:rPr>
              <a:t>Student</a:t>
            </a:r>
            <a:r>
              <a:rPr lang="tr-TR" sz="2000" b="1" dirty="0">
                <a:latin typeface="Arial"/>
                <a:cs typeface="Arial"/>
              </a:rPr>
              <a:t> </a:t>
            </a:r>
            <a:r>
              <a:rPr lang="tr-TR" sz="2000" b="1" dirty="0" err="1">
                <a:latin typeface="Arial"/>
                <a:cs typeface="Arial"/>
              </a:rPr>
              <a:t>Projects</a:t>
            </a:r>
            <a:endParaRPr lang="tr-TR" sz="2000" b="1" dirty="0">
              <a:latin typeface="Arial"/>
              <a:cs typeface="Arial"/>
            </a:endParaRPr>
          </a:p>
          <a:p>
            <a:pPr marL="12700" algn="ctr">
              <a:spcBef>
                <a:spcPts val="130"/>
              </a:spcBef>
              <a:tabLst>
                <a:tab pos="6344285" algn="l"/>
                <a:tab pos="8996045" algn="l"/>
              </a:tabLst>
            </a:pPr>
            <a:endParaRPr lang="tr-TR" sz="1600" b="1" dirty="0">
              <a:latin typeface="Arial"/>
              <a:cs typeface="Arial"/>
            </a:endParaRPr>
          </a:p>
          <a:p>
            <a:pPr marL="12700" algn="ctr">
              <a:spcBef>
                <a:spcPts val="130"/>
              </a:spcBef>
              <a:tabLst>
                <a:tab pos="6344285" algn="l"/>
                <a:tab pos="8996045" algn="l"/>
              </a:tabLst>
            </a:pPr>
            <a:r>
              <a:rPr lang="tr-TR" sz="1600" b="1" u="sng" dirty="0">
                <a:latin typeface="Arial"/>
                <a:cs typeface="Arial"/>
              </a:rPr>
              <a:t>Total:336 </a:t>
            </a:r>
            <a:endParaRPr lang="tr-TR" sz="1600" b="1" dirty="0">
              <a:latin typeface="Arial"/>
              <a:cs typeface="Arial"/>
            </a:endParaRPr>
          </a:p>
        </p:txBody>
      </p:sp>
      <p:sp>
        <p:nvSpPr>
          <p:cNvPr id="9" name="object 2">
            <a:extLst>
              <a:ext uri="{FF2B5EF4-FFF2-40B4-BE49-F238E27FC236}">
                <a16:creationId xmlns:a16="http://schemas.microsoft.com/office/drawing/2014/main" id="{D70BDBD9-8065-357A-E8B7-31407476D9C6}"/>
              </a:ext>
            </a:extLst>
          </p:cNvPr>
          <p:cNvSpPr/>
          <p:nvPr/>
        </p:nvSpPr>
        <p:spPr>
          <a:xfrm>
            <a:off x="9711395" y="1534984"/>
            <a:ext cx="1706880" cy="0"/>
          </a:xfrm>
          <a:custGeom>
            <a:avLst/>
            <a:gdLst/>
            <a:ahLst/>
            <a:cxnLst/>
            <a:rect l="l" t="t" r="r" b="b"/>
            <a:pathLst>
              <a:path w="1706880">
                <a:moveTo>
                  <a:pt x="0" y="0"/>
                </a:moveTo>
                <a:lnTo>
                  <a:pt x="1706880" y="0"/>
                </a:lnTo>
              </a:path>
            </a:pathLst>
          </a:custGeom>
          <a:ln w="9525">
            <a:solidFill>
              <a:srgbClr val="0082B5"/>
            </a:solidFill>
          </a:ln>
        </p:spPr>
        <p:txBody>
          <a:bodyPr wrap="square" lIns="0" tIns="0" rIns="0" bIns="0" rtlCol="0"/>
          <a:lstStyle/>
          <a:p>
            <a:endParaRPr/>
          </a:p>
        </p:txBody>
      </p:sp>
      <p:sp>
        <p:nvSpPr>
          <p:cNvPr id="12" name="Metin kutusu 27">
            <a:extLst>
              <a:ext uri="{FF2B5EF4-FFF2-40B4-BE49-F238E27FC236}">
                <a16:creationId xmlns:a16="http://schemas.microsoft.com/office/drawing/2014/main" id="{C57B9106-1F85-92BC-30C8-53B4558A6F32}"/>
              </a:ext>
            </a:extLst>
          </p:cNvPr>
          <p:cNvSpPr txBox="1"/>
          <p:nvPr/>
        </p:nvSpPr>
        <p:spPr>
          <a:xfrm>
            <a:off x="10099981" y="864405"/>
            <a:ext cx="1104267"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tr-TR" sz="3600" b="1" dirty="0">
                <a:solidFill>
                  <a:srgbClr val="FF0000"/>
                </a:solidFill>
                <a:latin typeface="Arial"/>
                <a:cs typeface="Arial"/>
              </a:rPr>
              <a:t>20+</a:t>
            </a:r>
            <a:endParaRPr lang="tr-TR" sz="3600" dirty="0">
              <a:solidFill>
                <a:srgbClr val="FF0000"/>
              </a:solidFill>
              <a:cs typeface="Calibri"/>
            </a:endParaRPr>
          </a:p>
        </p:txBody>
      </p:sp>
      <p:sp>
        <p:nvSpPr>
          <p:cNvPr id="18" name="object 10">
            <a:extLst>
              <a:ext uri="{FF2B5EF4-FFF2-40B4-BE49-F238E27FC236}">
                <a16:creationId xmlns:a16="http://schemas.microsoft.com/office/drawing/2014/main" id="{DF7C539D-84ED-0C2D-24BC-BC3A8C749951}"/>
              </a:ext>
            </a:extLst>
          </p:cNvPr>
          <p:cNvSpPr txBox="1"/>
          <p:nvPr/>
        </p:nvSpPr>
        <p:spPr>
          <a:xfrm>
            <a:off x="9287309" y="1634279"/>
            <a:ext cx="2678034" cy="416781"/>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1300" b="1" dirty="0" err="1">
                <a:solidFill>
                  <a:srgbClr val="FF0000"/>
                </a:solidFill>
                <a:latin typeface="Arial"/>
                <a:cs typeface="Arial"/>
              </a:rPr>
              <a:t>Number</a:t>
            </a:r>
            <a:r>
              <a:rPr lang="tr-TR" sz="1300" b="1" dirty="0">
                <a:solidFill>
                  <a:srgbClr val="FF0000"/>
                </a:solidFill>
                <a:latin typeface="Arial"/>
                <a:cs typeface="Arial"/>
              </a:rPr>
              <a:t> of </a:t>
            </a:r>
            <a:r>
              <a:rPr lang="tr-TR" sz="1300" b="1" dirty="0" err="1">
                <a:solidFill>
                  <a:srgbClr val="FF0000"/>
                </a:solidFill>
                <a:latin typeface="Arial"/>
                <a:cs typeface="Arial"/>
              </a:rPr>
              <a:t>Running</a:t>
            </a:r>
            <a:r>
              <a:rPr lang="tr-TR" sz="1300" b="1" dirty="0">
                <a:solidFill>
                  <a:srgbClr val="FF0000"/>
                </a:solidFill>
                <a:latin typeface="Arial"/>
                <a:cs typeface="Arial"/>
              </a:rPr>
              <a:t> </a:t>
            </a:r>
            <a:r>
              <a:rPr lang="tr-TR" sz="1300" b="1" dirty="0" err="1">
                <a:solidFill>
                  <a:srgbClr val="FF0000"/>
                </a:solidFill>
                <a:latin typeface="Arial"/>
                <a:cs typeface="Arial"/>
              </a:rPr>
              <a:t>Clinical</a:t>
            </a:r>
            <a:r>
              <a:rPr lang="tr-TR" sz="1300" b="1" dirty="0">
                <a:solidFill>
                  <a:srgbClr val="FF0000"/>
                </a:solidFill>
                <a:latin typeface="Arial"/>
                <a:cs typeface="Arial"/>
              </a:rPr>
              <a:t> </a:t>
            </a:r>
            <a:r>
              <a:rPr lang="tr-TR" sz="1300" b="1" dirty="0" err="1">
                <a:solidFill>
                  <a:srgbClr val="FF0000"/>
                </a:solidFill>
                <a:latin typeface="Arial"/>
                <a:cs typeface="Arial"/>
              </a:rPr>
              <a:t>Research</a:t>
            </a:r>
            <a:endParaRPr lang="tr-TR" dirty="0">
              <a:solidFill>
                <a:srgbClr val="FF0000"/>
              </a:solidFill>
            </a:endParaRPr>
          </a:p>
        </p:txBody>
      </p:sp>
      <p:sp>
        <p:nvSpPr>
          <p:cNvPr id="31" name="Slide Number Placeholder 30">
            <a:extLst>
              <a:ext uri="{FF2B5EF4-FFF2-40B4-BE49-F238E27FC236}">
                <a16:creationId xmlns:a16="http://schemas.microsoft.com/office/drawing/2014/main" id="{E8214101-5FAF-D994-685E-2AE1C80D8457}"/>
              </a:ext>
            </a:extLst>
          </p:cNvPr>
          <p:cNvSpPr>
            <a:spLocks noGrp="1"/>
          </p:cNvSpPr>
          <p:nvPr>
            <p:ph type="sldNum" sz="quarter" idx="12"/>
          </p:nvPr>
        </p:nvSpPr>
        <p:spPr/>
        <p:txBody>
          <a:bodyPr/>
          <a:lstStyle/>
          <a:p>
            <a:fld id="{04CA2267-A190-46B4-AC21-52F773868066}" type="slidenum">
              <a:rPr lang="tr-TR" smtClean="0"/>
              <a:pPr/>
              <a:t>19</a:t>
            </a:fld>
            <a:endParaRPr lang="tr-TR"/>
          </a:p>
        </p:txBody>
      </p:sp>
      <p:sp>
        <p:nvSpPr>
          <p:cNvPr id="32" name="object 10">
            <a:extLst>
              <a:ext uri="{FF2B5EF4-FFF2-40B4-BE49-F238E27FC236}">
                <a16:creationId xmlns:a16="http://schemas.microsoft.com/office/drawing/2014/main" id="{B57AAB6E-6096-CFB2-04D7-CBDAD94C8D91}"/>
              </a:ext>
            </a:extLst>
          </p:cNvPr>
          <p:cNvSpPr txBox="1"/>
          <p:nvPr/>
        </p:nvSpPr>
        <p:spPr>
          <a:xfrm>
            <a:off x="3909642" y="3515807"/>
            <a:ext cx="2701109" cy="416781"/>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1300" dirty="0" err="1">
                <a:latin typeface="Arial"/>
                <a:cs typeface="Arial"/>
              </a:rPr>
              <a:t>Number</a:t>
            </a:r>
            <a:r>
              <a:rPr lang="tr-TR" sz="1300" dirty="0">
                <a:latin typeface="Arial"/>
                <a:cs typeface="Arial"/>
              </a:rPr>
              <a:t> of </a:t>
            </a:r>
            <a:r>
              <a:rPr lang="tr-TR" sz="1300" dirty="0" err="1">
                <a:latin typeface="Arial"/>
                <a:cs typeface="Arial"/>
              </a:rPr>
              <a:t>Running</a:t>
            </a:r>
            <a:r>
              <a:rPr lang="tr-TR" sz="1300" dirty="0">
                <a:latin typeface="Arial"/>
                <a:cs typeface="Arial"/>
              </a:rPr>
              <a:t> </a:t>
            </a:r>
            <a:r>
              <a:rPr lang="tr-TR" sz="1300" dirty="0" err="1">
                <a:latin typeface="Arial"/>
                <a:cs typeface="Arial"/>
              </a:rPr>
              <a:t>Projects</a:t>
            </a:r>
            <a:br>
              <a:rPr lang="tr-TR" sz="1300" dirty="0">
                <a:latin typeface="Arial"/>
                <a:cs typeface="Arial"/>
              </a:rPr>
            </a:br>
            <a:r>
              <a:rPr lang="tr-TR" sz="1300" dirty="0">
                <a:latin typeface="Arial"/>
                <a:cs typeface="Arial"/>
              </a:rPr>
              <a:t>International (</a:t>
            </a:r>
            <a:r>
              <a:rPr lang="tr-TR" sz="1300" dirty="0" err="1">
                <a:latin typeface="Arial"/>
                <a:cs typeface="Arial"/>
              </a:rPr>
              <a:t>Leader</a:t>
            </a:r>
            <a:r>
              <a:rPr lang="tr-TR" sz="1300" dirty="0">
                <a:latin typeface="Arial"/>
                <a:cs typeface="Arial"/>
              </a:rPr>
              <a:t>)</a:t>
            </a:r>
            <a:endParaRPr lang="tr-TR" dirty="0"/>
          </a:p>
        </p:txBody>
      </p:sp>
      <p:sp>
        <p:nvSpPr>
          <p:cNvPr id="34" name="object 10">
            <a:extLst>
              <a:ext uri="{FF2B5EF4-FFF2-40B4-BE49-F238E27FC236}">
                <a16:creationId xmlns:a16="http://schemas.microsoft.com/office/drawing/2014/main" id="{E24CEB82-58CB-AC8A-4693-30648963C6C7}"/>
              </a:ext>
            </a:extLst>
          </p:cNvPr>
          <p:cNvSpPr txBox="1"/>
          <p:nvPr/>
        </p:nvSpPr>
        <p:spPr>
          <a:xfrm>
            <a:off x="6420074" y="3518742"/>
            <a:ext cx="2701109" cy="416781"/>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1300" dirty="0" err="1">
                <a:latin typeface="Arial"/>
                <a:cs typeface="Arial"/>
              </a:rPr>
              <a:t>Number</a:t>
            </a:r>
            <a:r>
              <a:rPr lang="tr-TR" sz="1300" dirty="0">
                <a:latin typeface="Arial"/>
                <a:cs typeface="Arial"/>
              </a:rPr>
              <a:t> of </a:t>
            </a:r>
            <a:r>
              <a:rPr lang="tr-TR" sz="1300" dirty="0" err="1">
                <a:latin typeface="Arial"/>
                <a:cs typeface="Arial"/>
              </a:rPr>
              <a:t>Compleated</a:t>
            </a:r>
            <a:r>
              <a:rPr lang="tr-TR" sz="1300" dirty="0">
                <a:latin typeface="Arial"/>
                <a:cs typeface="Arial"/>
              </a:rPr>
              <a:t> </a:t>
            </a:r>
            <a:r>
              <a:rPr lang="tr-TR" sz="1300" dirty="0" err="1">
                <a:latin typeface="Arial"/>
                <a:cs typeface="Arial"/>
              </a:rPr>
              <a:t>Projects</a:t>
            </a:r>
            <a:br>
              <a:rPr lang="tr-TR" sz="1300" dirty="0">
                <a:latin typeface="Arial"/>
                <a:cs typeface="Arial"/>
              </a:rPr>
            </a:br>
            <a:r>
              <a:rPr lang="tr-TR" sz="1300" dirty="0" err="1">
                <a:latin typeface="Arial"/>
                <a:cs typeface="Arial"/>
              </a:rPr>
              <a:t>National</a:t>
            </a:r>
            <a:r>
              <a:rPr lang="tr-TR" sz="1300" dirty="0">
                <a:latin typeface="Arial"/>
                <a:cs typeface="Arial"/>
              </a:rPr>
              <a:t> (</a:t>
            </a:r>
            <a:r>
              <a:rPr lang="tr-TR" sz="1300" dirty="0" err="1">
                <a:latin typeface="Arial"/>
                <a:cs typeface="Arial"/>
              </a:rPr>
              <a:t>Leader</a:t>
            </a:r>
            <a:r>
              <a:rPr lang="tr-TR" sz="1300" dirty="0">
                <a:latin typeface="Arial"/>
                <a:cs typeface="Arial"/>
              </a:rPr>
              <a:t>)</a:t>
            </a:r>
            <a:endParaRPr lang="tr-TR" dirty="0"/>
          </a:p>
        </p:txBody>
      </p:sp>
      <p:sp>
        <p:nvSpPr>
          <p:cNvPr id="36" name="object 10">
            <a:extLst>
              <a:ext uri="{FF2B5EF4-FFF2-40B4-BE49-F238E27FC236}">
                <a16:creationId xmlns:a16="http://schemas.microsoft.com/office/drawing/2014/main" id="{EDCFB95E-2DE8-B0F3-0A89-E50B18E671FA}"/>
              </a:ext>
            </a:extLst>
          </p:cNvPr>
          <p:cNvSpPr txBox="1"/>
          <p:nvPr/>
        </p:nvSpPr>
        <p:spPr>
          <a:xfrm>
            <a:off x="9061528" y="3515807"/>
            <a:ext cx="2701109" cy="416781"/>
          </a:xfrm>
          <a:prstGeom prst="rect">
            <a:avLst/>
          </a:prstGeom>
        </p:spPr>
        <p:txBody>
          <a:bodyPr vert="horz" wrap="square" lIns="0" tIns="16510" rIns="0" bIns="0" rtlCol="0" anchor="t">
            <a:spAutoFit/>
          </a:bodyPr>
          <a:lstStyle/>
          <a:p>
            <a:pPr marL="12700" algn="ctr">
              <a:spcBef>
                <a:spcPts val="130"/>
              </a:spcBef>
              <a:tabLst>
                <a:tab pos="6344285" algn="l"/>
                <a:tab pos="8996045" algn="l"/>
              </a:tabLst>
            </a:pPr>
            <a:r>
              <a:rPr lang="tr-TR" sz="1300" dirty="0" err="1">
                <a:latin typeface="Arial"/>
                <a:cs typeface="Arial"/>
              </a:rPr>
              <a:t>Number</a:t>
            </a:r>
            <a:r>
              <a:rPr lang="tr-TR" sz="1300" dirty="0">
                <a:latin typeface="Arial"/>
                <a:cs typeface="Arial"/>
              </a:rPr>
              <a:t> of </a:t>
            </a:r>
            <a:r>
              <a:rPr lang="tr-TR" sz="1300" dirty="0" err="1">
                <a:latin typeface="Arial"/>
                <a:cs typeface="Arial"/>
              </a:rPr>
              <a:t>Compleated</a:t>
            </a:r>
            <a:r>
              <a:rPr lang="tr-TR" sz="1300" dirty="0">
                <a:latin typeface="Arial"/>
                <a:cs typeface="Arial"/>
              </a:rPr>
              <a:t> </a:t>
            </a:r>
            <a:r>
              <a:rPr lang="tr-TR" sz="1300" dirty="0" err="1">
                <a:latin typeface="Arial"/>
                <a:cs typeface="Arial"/>
              </a:rPr>
              <a:t>Projects</a:t>
            </a:r>
            <a:br>
              <a:rPr lang="tr-TR" sz="1300" dirty="0">
                <a:latin typeface="Arial"/>
                <a:cs typeface="Arial"/>
              </a:rPr>
            </a:br>
            <a:r>
              <a:rPr lang="tr-TR" sz="1300" dirty="0">
                <a:latin typeface="Arial"/>
                <a:cs typeface="Arial"/>
              </a:rPr>
              <a:t>International (</a:t>
            </a:r>
            <a:r>
              <a:rPr lang="tr-TR" sz="1300" dirty="0" err="1">
                <a:latin typeface="Arial"/>
                <a:cs typeface="Arial"/>
              </a:rPr>
              <a:t>Leader</a:t>
            </a:r>
            <a:r>
              <a:rPr lang="tr-TR" sz="1300" dirty="0">
                <a:latin typeface="Arial"/>
                <a:cs typeface="Arial"/>
              </a:rPr>
              <a:t>)</a:t>
            </a:r>
            <a:endParaRPr lang="tr-TR" dirty="0"/>
          </a:p>
        </p:txBody>
      </p:sp>
      <p:sp>
        <p:nvSpPr>
          <p:cNvPr id="3" name="Date Placeholder 38">
            <a:extLst>
              <a:ext uri="{FF2B5EF4-FFF2-40B4-BE49-F238E27FC236}">
                <a16:creationId xmlns:a16="http://schemas.microsoft.com/office/drawing/2014/main" id="{C78D0326-63B6-C887-853F-282D36DC65D2}"/>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206932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1000"/>
                                        <p:tgtEl>
                                          <p:spTgt spid="21"/>
                                        </p:tgtEl>
                                      </p:cBhvr>
                                    </p:animEffect>
                                    <p:anim calcmode="lin" valueType="num">
                                      <p:cBhvr>
                                        <p:cTn id="43" dur="1000" fill="hold"/>
                                        <p:tgtEl>
                                          <p:spTgt spid="21"/>
                                        </p:tgtEl>
                                        <p:attrNameLst>
                                          <p:attrName>ppt_x</p:attrName>
                                        </p:attrNameLst>
                                      </p:cBhvr>
                                      <p:tavLst>
                                        <p:tav tm="0">
                                          <p:val>
                                            <p:strVal val="#ppt_x"/>
                                          </p:val>
                                        </p:tav>
                                        <p:tav tm="100000">
                                          <p:val>
                                            <p:strVal val="#ppt_x"/>
                                          </p:val>
                                        </p:tav>
                                      </p:tavLst>
                                    </p:anim>
                                    <p:anim calcmode="lin" valueType="num">
                                      <p:cBhvr>
                                        <p:cTn id="44" dur="1000" fill="hold"/>
                                        <p:tgtEl>
                                          <p:spTgt spid="2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1000"/>
                                        <p:tgtEl>
                                          <p:spTgt spid="22"/>
                                        </p:tgtEl>
                                      </p:cBhvr>
                                    </p:animEffect>
                                    <p:anim calcmode="lin" valueType="num">
                                      <p:cBhvr>
                                        <p:cTn id="48" dur="1000" fill="hold"/>
                                        <p:tgtEl>
                                          <p:spTgt spid="22"/>
                                        </p:tgtEl>
                                        <p:attrNameLst>
                                          <p:attrName>ppt_x</p:attrName>
                                        </p:attrNameLst>
                                      </p:cBhvr>
                                      <p:tavLst>
                                        <p:tav tm="0">
                                          <p:val>
                                            <p:strVal val="#ppt_x"/>
                                          </p:val>
                                        </p:tav>
                                        <p:tav tm="100000">
                                          <p:val>
                                            <p:strVal val="#ppt_x"/>
                                          </p:val>
                                        </p:tav>
                                      </p:tavLst>
                                    </p:anim>
                                    <p:anim calcmode="lin" valueType="num">
                                      <p:cBhvr>
                                        <p:cTn id="4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fade">
                                      <p:cBhvr>
                                        <p:cTn id="54" dur="1000"/>
                                        <p:tgtEl>
                                          <p:spTgt spid="11"/>
                                        </p:tgtEl>
                                      </p:cBhvr>
                                    </p:animEffect>
                                    <p:anim calcmode="lin" valueType="num">
                                      <p:cBhvr>
                                        <p:cTn id="55" dur="1000" fill="hold"/>
                                        <p:tgtEl>
                                          <p:spTgt spid="11"/>
                                        </p:tgtEl>
                                        <p:attrNameLst>
                                          <p:attrName>ppt_x</p:attrName>
                                        </p:attrNameLst>
                                      </p:cBhvr>
                                      <p:tavLst>
                                        <p:tav tm="0">
                                          <p:val>
                                            <p:strVal val="#ppt_x"/>
                                          </p:val>
                                        </p:tav>
                                        <p:tav tm="100000">
                                          <p:val>
                                            <p:strVal val="#ppt_x"/>
                                          </p:val>
                                        </p:tav>
                                      </p:tavLst>
                                    </p:anim>
                                    <p:anim calcmode="lin" valueType="num">
                                      <p:cBhvr>
                                        <p:cTn id="56" dur="1000" fill="hold"/>
                                        <p:tgtEl>
                                          <p:spTgt spid="11"/>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fade">
                                      <p:cBhvr>
                                        <p:cTn id="64" dur="1000"/>
                                        <p:tgtEl>
                                          <p:spTgt spid="10"/>
                                        </p:tgtEl>
                                      </p:cBhvr>
                                    </p:animEffect>
                                    <p:anim calcmode="lin" valueType="num">
                                      <p:cBhvr>
                                        <p:cTn id="65" dur="1000" fill="hold"/>
                                        <p:tgtEl>
                                          <p:spTgt spid="10"/>
                                        </p:tgtEl>
                                        <p:attrNameLst>
                                          <p:attrName>ppt_x</p:attrName>
                                        </p:attrNameLst>
                                      </p:cBhvr>
                                      <p:tavLst>
                                        <p:tav tm="0">
                                          <p:val>
                                            <p:strVal val="#ppt_x"/>
                                          </p:val>
                                        </p:tav>
                                        <p:tav tm="100000">
                                          <p:val>
                                            <p:strVal val="#ppt_x"/>
                                          </p:val>
                                        </p:tav>
                                      </p:tavLst>
                                    </p:anim>
                                    <p:anim calcmode="lin" valueType="num">
                                      <p:cBhvr>
                                        <p:cTn id="66" dur="1000" fill="hold"/>
                                        <p:tgtEl>
                                          <p:spTgt spid="10"/>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1000"/>
                                        <p:tgtEl>
                                          <p:spTgt spid="23"/>
                                        </p:tgtEl>
                                      </p:cBhvr>
                                    </p:animEffect>
                                    <p:anim calcmode="lin" valueType="num">
                                      <p:cBhvr>
                                        <p:cTn id="70" dur="1000" fill="hold"/>
                                        <p:tgtEl>
                                          <p:spTgt spid="23"/>
                                        </p:tgtEl>
                                        <p:attrNameLst>
                                          <p:attrName>ppt_x</p:attrName>
                                        </p:attrNameLst>
                                      </p:cBhvr>
                                      <p:tavLst>
                                        <p:tav tm="0">
                                          <p:val>
                                            <p:strVal val="#ppt_x"/>
                                          </p:val>
                                        </p:tav>
                                        <p:tav tm="100000">
                                          <p:val>
                                            <p:strVal val="#ppt_x"/>
                                          </p:val>
                                        </p:tav>
                                      </p:tavLst>
                                    </p:anim>
                                    <p:anim calcmode="lin" valueType="num">
                                      <p:cBhvr>
                                        <p:cTn id="71"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1000"/>
                                        <p:tgtEl>
                                          <p:spTgt spid="9"/>
                                        </p:tgtEl>
                                      </p:cBhvr>
                                    </p:animEffect>
                                    <p:anim calcmode="lin" valueType="num">
                                      <p:cBhvr>
                                        <p:cTn id="77" dur="1000" fill="hold"/>
                                        <p:tgtEl>
                                          <p:spTgt spid="9"/>
                                        </p:tgtEl>
                                        <p:attrNameLst>
                                          <p:attrName>ppt_x</p:attrName>
                                        </p:attrNameLst>
                                      </p:cBhvr>
                                      <p:tavLst>
                                        <p:tav tm="0">
                                          <p:val>
                                            <p:strVal val="#ppt_x"/>
                                          </p:val>
                                        </p:tav>
                                        <p:tav tm="100000">
                                          <p:val>
                                            <p:strVal val="#ppt_x"/>
                                          </p:val>
                                        </p:tav>
                                      </p:tavLst>
                                    </p:anim>
                                    <p:anim calcmode="lin" valueType="num">
                                      <p:cBhvr>
                                        <p:cTn id="78" dur="1000" fill="hold"/>
                                        <p:tgtEl>
                                          <p:spTgt spid="9"/>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18"/>
                                        </p:tgtEl>
                                        <p:attrNameLst>
                                          <p:attrName>style.visibility</p:attrName>
                                        </p:attrNameLst>
                                      </p:cBhvr>
                                      <p:to>
                                        <p:strVal val="visible"/>
                                      </p:to>
                                    </p:set>
                                    <p:animEffect transition="in" filter="fade">
                                      <p:cBhvr>
                                        <p:cTn id="81" dur="1000"/>
                                        <p:tgtEl>
                                          <p:spTgt spid="18"/>
                                        </p:tgtEl>
                                      </p:cBhvr>
                                    </p:animEffect>
                                    <p:anim calcmode="lin" valueType="num">
                                      <p:cBhvr>
                                        <p:cTn id="82" dur="1000" fill="hold"/>
                                        <p:tgtEl>
                                          <p:spTgt spid="18"/>
                                        </p:tgtEl>
                                        <p:attrNameLst>
                                          <p:attrName>ppt_x</p:attrName>
                                        </p:attrNameLst>
                                      </p:cBhvr>
                                      <p:tavLst>
                                        <p:tav tm="0">
                                          <p:val>
                                            <p:strVal val="#ppt_x"/>
                                          </p:val>
                                        </p:tav>
                                        <p:tav tm="100000">
                                          <p:val>
                                            <p:strVal val="#ppt_x"/>
                                          </p:val>
                                        </p:tav>
                                      </p:tavLst>
                                    </p:anim>
                                    <p:anim calcmode="lin" valueType="num">
                                      <p:cBhvr>
                                        <p:cTn id="83" dur="1000" fill="hold"/>
                                        <p:tgtEl>
                                          <p:spTgt spid="1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fade">
                                      <p:cBhvr>
                                        <p:cTn id="86" dur="1000"/>
                                        <p:tgtEl>
                                          <p:spTgt spid="32"/>
                                        </p:tgtEl>
                                      </p:cBhvr>
                                    </p:animEffect>
                                    <p:anim calcmode="lin" valueType="num">
                                      <p:cBhvr>
                                        <p:cTn id="87" dur="1000" fill="hold"/>
                                        <p:tgtEl>
                                          <p:spTgt spid="32"/>
                                        </p:tgtEl>
                                        <p:attrNameLst>
                                          <p:attrName>ppt_x</p:attrName>
                                        </p:attrNameLst>
                                      </p:cBhvr>
                                      <p:tavLst>
                                        <p:tav tm="0">
                                          <p:val>
                                            <p:strVal val="#ppt_x"/>
                                          </p:val>
                                        </p:tav>
                                        <p:tav tm="100000">
                                          <p:val>
                                            <p:strVal val="#ppt_x"/>
                                          </p:val>
                                        </p:tav>
                                      </p:tavLst>
                                    </p:anim>
                                    <p:anim calcmode="lin" valueType="num">
                                      <p:cBhvr>
                                        <p:cTn id="88" dur="1000" fill="hold"/>
                                        <p:tgtEl>
                                          <p:spTgt spid="32"/>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1000"/>
                                        <p:tgtEl>
                                          <p:spTgt spid="34"/>
                                        </p:tgtEl>
                                      </p:cBhvr>
                                    </p:animEffect>
                                    <p:anim calcmode="lin" valueType="num">
                                      <p:cBhvr>
                                        <p:cTn id="92" dur="1000" fill="hold"/>
                                        <p:tgtEl>
                                          <p:spTgt spid="34"/>
                                        </p:tgtEl>
                                        <p:attrNameLst>
                                          <p:attrName>ppt_x</p:attrName>
                                        </p:attrNameLst>
                                      </p:cBhvr>
                                      <p:tavLst>
                                        <p:tav tm="0">
                                          <p:val>
                                            <p:strVal val="#ppt_x"/>
                                          </p:val>
                                        </p:tav>
                                        <p:tav tm="100000">
                                          <p:val>
                                            <p:strVal val="#ppt_x"/>
                                          </p:val>
                                        </p:tav>
                                      </p:tavLst>
                                    </p:anim>
                                    <p:anim calcmode="lin" valueType="num">
                                      <p:cBhvr>
                                        <p:cTn id="93" dur="1000" fill="hold"/>
                                        <p:tgtEl>
                                          <p:spTgt spid="34"/>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36"/>
                                        </p:tgtEl>
                                        <p:attrNameLst>
                                          <p:attrName>style.visibility</p:attrName>
                                        </p:attrNameLst>
                                      </p:cBhvr>
                                      <p:to>
                                        <p:strVal val="visible"/>
                                      </p:to>
                                    </p:set>
                                    <p:animEffect transition="in" filter="fade">
                                      <p:cBhvr>
                                        <p:cTn id="96" dur="1000"/>
                                        <p:tgtEl>
                                          <p:spTgt spid="36"/>
                                        </p:tgtEl>
                                      </p:cBhvr>
                                    </p:animEffect>
                                    <p:anim calcmode="lin" valueType="num">
                                      <p:cBhvr>
                                        <p:cTn id="97" dur="1000" fill="hold"/>
                                        <p:tgtEl>
                                          <p:spTgt spid="36"/>
                                        </p:tgtEl>
                                        <p:attrNameLst>
                                          <p:attrName>ppt_x</p:attrName>
                                        </p:attrNameLst>
                                      </p:cBhvr>
                                      <p:tavLst>
                                        <p:tav tm="0">
                                          <p:val>
                                            <p:strVal val="#ppt_x"/>
                                          </p:val>
                                        </p:tav>
                                        <p:tav tm="100000">
                                          <p:val>
                                            <p:strVal val="#ppt_x"/>
                                          </p:val>
                                        </p:tav>
                                      </p:tavLst>
                                    </p:anim>
                                    <p:anim calcmode="lin" valueType="num">
                                      <p:cBhvr>
                                        <p:cTn id="98"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3" grpId="0"/>
      <p:bldP spid="14" grpId="0"/>
      <p:bldP spid="16" grpId="0" animBg="1"/>
      <p:bldP spid="17" grpId="0" animBg="1"/>
      <p:bldP spid="19" grpId="0"/>
      <p:bldP spid="21" grpId="0" animBg="1"/>
      <p:bldP spid="22" grpId="0" animBg="1"/>
      <p:bldP spid="11" grpId="0" animBg="1"/>
      <p:bldP spid="33" grpId="0"/>
      <p:bldP spid="10" grpId="0"/>
      <p:bldP spid="23" grpId="0"/>
      <p:bldP spid="9" grpId="0" animBg="1"/>
      <p:bldP spid="18" grpId="0"/>
      <p:bldP spid="32" grpId="0"/>
      <p:bldP spid="34" grpId="0"/>
      <p:bldP spid="36"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81184D1-3263-5C29-F693-C6B271A55F57}"/>
              </a:ext>
            </a:extLst>
          </p:cNvPr>
          <p:cNvSpPr txBox="1"/>
          <p:nvPr/>
        </p:nvSpPr>
        <p:spPr>
          <a:xfrm>
            <a:off x="4897613" y="601524"/>
            <a:ext cx="2348721" cy="523220"/>
          </a:xfrm>
          <a:prstGeom prst="rect">
            <a:avLst/>
          </a:prstGeom>
          <a:noFill/>
        </p:spPr>
        <p:txBody>
          <a:bodyPr wrap="none" rtlCol="0">
            <a:spAutoFit/>
          </a:bodyPr>
          <a:lstStyle/>
          <a:p>
            <a:pPr algn="ctr" defTabSz="914217"/>
            <a:r>
              <a:rPr lang="tr-TR" sz="2800" b="1" dirty="0">
                <a:solidFill>
                  <a:srgbClr val="5B9BD5"/>
                </a:solidFill>
                <a:latin typeface="Verdana" panose="020B0604030504040204" pitchFamily="34" charset="0"/>
                <a:ea typeface="Verdana" panose="020B0604030504040204" pitchFamily="34" charset="0"/>
                <a:cs typeface="Poppins" pitchFamily="2" charset="77"/>
              </a:rPr>
              <a:t>CONTENTS</a:t>
            </a:r>
            <a:endParaRPr lang="en-US" sz="3000" b="1" dirty="0">
              <a:solidFill>
                <a:srgbClr val="5B9BD5"/>
              </a:solidFill>
              <a:latin typeface="Verdana" panose="020B0604030504040204" pitchFamily="34" charset="0"/>
              <a:ea typeface="Verdana" panose="020B0604030504040204" pitchFamily="34" charset="0"/>
              <a:cs typeface="Poppins" pitchFamily="2" charset="77"/>
            </a:endParaRPr>
          </a:p>
        </p:txBody>
      </p:sp>
      <p:sp>
        <p:nvSpPr>
          <p:cNvPr id="115" name="object 13">
            <a:extLst>
              <a:ext uri="{FF2B5EF4-FFF2-40B4-BE49-F238E27FC236}">
                <a16:creationId xmlns:a16="http://schemas.microsoft.com/office/drawing/2014/main" id="{F90D3846-37F8-D4A3-846D-938CABB151BF}"/>
              </a:ext>
            </a:extLst>
          </p:cNvPr>
          <p:cNvSpPr/>
          <p:nvPr/>
        </p:nvSpPr>
        <p:spPr>
          <a:xfrm>
            <a:off x="2462105" y="1674077"/>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116" name="object 16">
            <a:extLst>
              <a:ext uri="{FF2B5EF4-FFF2-40B4-BE49-F238E27FC236}">
                <a16:creationId xmlns:a16="http://schemas.microsoft.com/office/drawing/2014/main" id="{B8FA947E-8947-3550-87E0-778098AB435E}"/>
              </a:ext>
            </a:extLst>
          </p:cNvPr>
          <p:cNvSpPr txBox="1"/>
          <p:nvPr/>
        </p:nvSpPr>
        <p:spPr>
          <a:xfrm>
            <a:off x="2436367" y="1420333"/>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About</a:t>
            </a:r>
            <a:r>
              <a:rPr lang="tr-TR" sz="1400" dirty="0">
                <a:latin typeface="Arial"/>
                <a:cs typeface="Arial"/>
              </a:rPr>
              <a:t> </a:t>
            </a:r>
            <a:r>
              <a:rPr lang="tr-TR" sz="1400" dirty="0" err="1">
                <a:latin typeface="Arial"/>
                <a:cs typeface="Arial"/>
              </a:rPr>
              <a:t>Istinye</a:t>
            </a:r>
            <a:r>
              <a:rPr lang="tr-TR" sz="1400" dirty="0">
                <a:latin typeface="Arial"/>
                <a:cs typeface="Arial"/>
              </a:rPr>
              <a:t> </a:t>
            </a:r>
            <a:r>
              <a:rPr lang="tr-TR" sz="1400" dirty="0" err="1">
                <a:latin typeface="Arial"/>
                <a:cs typeface="Arial"/>
              </a:rPr>
              <a:t>University</a:t>
            </a:r>
            <a:endParaRPr sz="1400" dirty="0">
              <a:latin typeface="Arial"/>
              <a:cs typeface="Arial"/>
            </a:endParaRPr>
          </a:p>
        </p:txBody>
      </p:sp>
      <p:sp>
        <p:nvSpPr>
          <p:cNvPr id="117" name="object 17">
            <a:extLst>
              <a:ext uri="{FF2B5EF4-FFF2-40B4-BE49-F238E27FC236}">
                <a16:creationId xmlns:a16="http://schemas.microsoft.com/office/drawing/2014/main" id="{309606C6-20F1-4B62-CB56-2C9670614601}"/>
              </a:ext>
            </a:extLst>
          </p:cNvPr>
          <p:cNvSpPr txBox="1"/>
          <p:nvPr/>
        </p:nvSpPr>
        <p:spPr>
          <a:xfrm>
            <a:off x="2087457" y="1361572"/>
            <a:ext cx="252095"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3</a:t>
            </a:r>
            <a:endParaRPr sz="2400" dirty="0">
              <a:solidFill>
                <a:schemeClr val="tx1">
                  <a:lumMod val="50000"/>
                  <a:lumOff val="50000"/>
                </a:schemeClr>
              </a:solidFill>
              <a:latin typeface="Arial"/>
              <a:cs typeface="Arial"/>
            </a:endParaRPr>
          </a:p>
        </p:txBody>
      </p:sp>
      <p:sp>
        <p:nvSpPr>
          <p:cNvPr id="2" name="object 13">
            <a:extLst>
              <a:ext uri="{FF2B5EF4-FFF2-40B4-BE49-F238E27FC236}">
                <a16:creationId xmlns:a16="http://schemas.microsoft.com/office/drawing/2014/main" id="{409097EE-75E5-6327-B775-69CDD53F3095}"/>
              </a:ext>
            </a:extLst>
          </p:cNvPr>
          <p:cNvSpPr/>
          <p:nvPr/>
        </p:nvSpPr>
        <p:spPr>
          <a:xfrm>
            <a:off x="2462105" y="2182077"/>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3" name="object 17">
            <a:extLst>
              <a:ext uri="{FF2B5EF4-FFF2-40B4-BE49-F238E27FC236}">
                <a16:creationId xmlns:a16="http://schemas.microsoft.com/office/drawing/2014/main" id="{DE9614FD-BDDC-996C-5DDC-263372C3818D}"/>
              </a:ext>
            </a:extLst>
          </p:cNvPr>
          <p:cNvSpPr txBox="1"/>
          <p:nvPr/>
        </p:nvSpPr>
        <p:spPr>
          <a:xfrm>
            <a:off x="2087457" y="1869572"/>
            <a:ext cx="252095"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4</a:t>
            </a:r>
            <a:endParaRPr sz="2400" dirty="0">
              <a:solidFill>
                <a:schemeClr val="tx1">
                  <a:lumMod val="50000"/>
                  <a:lumOff val="50000"/>
                </a:schemeClr>
              </a:solidFill>
              <a:latin typeface="Arial"/>
              <a:cs typeface="Arial"/>
            </a:endParaRPr>
          </a:p>
        </p:txBody>
      </p:sp>
      <p:sp>
        <p:nvSpPr>
          <p:cNvPr id="5" name="object 16">
            <a:extLst>
              <a:ext uri="{FF2B5EF4-FFF2-40B4-BE49-F238E27FC236}">
                <a16:creationId xmlns:a16="http://schemas.microsoft.com/office/drawing/2014/main" id="{6B9672FD-5B87-D42E-2DBF-684084FEE8DA}"/>
              </a:ext>
            </a:extLst>
          </p:cNvPr>
          <p:cNvSpPr txBox="1"/>
          <p:nvPr/>
        </p:nvSpPr>
        <p:spPr>
          <a:xfrm>
            <a:off x="2444834" y="1919865"/>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Istinye</a:t>
            </a:r>
            <a:r>
              <a:rPr lang="tr-TR" sz="1400" dirty="0">
                <a:latin typeface="Arial"/>
                <a:cs typeface="Arial"/>
              </a:rPr>
              <a:t> </a:t>
            </a:r>
            <a:r>
              <a:rPr lang="tr-TR" sz="1400" dirty="0" err="1">
                <a:latin typeface="Arial"/>
                <a:cs typeface="Arial"/>
              </a:rPr>
              <a:t>University</a:t>
            </a:r>
            <a:r>
              <a:rPr lang="tr-TR" sz="1400" dirty="0">
                <a:latin typeface="Arial"/>
                <a:cs typeface="Arial"/>
              </a:rPr>
              <a:t> </a:t>
            </a:r>
            <a:r>
              <a:rPr lang="tr-TR" sz="1400" dirty="0" err="1">
                <a:latin typeface="Arial"/>
                <a:cs typeface="Arial"/>
              </a:rPr>
              <a:t>Campuses</a:t>
            </a:r>
            <a:endParaRPr sz="1400" dirty="0">
              <a:latin typeface="Arial"/>
              <a:cs typeface="Arial"/>
            </a:endParaRPr>
          </a:p>
        </p:txBody>
      </p:sp>
      <p:sp>
        <p:nvSpPr>
          <p:cNvPr id="6" name="object 13">
            <a:extLst>
              <a:ext uri="{FF2B5EF4-FFF2-40B4-BE49-F238E27FC236}">
                <a16:creationId xmlns:a16="http://schemas.microsoft.com/office/drawing/2014/main" id="{8F6FF002-08C1-A918-4EFC-02B760A016C7}"/>
              </a:ext>
            </a:extLst>
          </p:cNvPr>
          <p:cNvSpPr/>
          <p:nvPr/>
        </p:nvSpPr>
        <p:spPr>
          <a:xfrm>
            <a:off x="2470571" y="2656210"/>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7" name="object 16">
            <a:extLst>
              <a:ext uri="{FF2B5EF4-FFF2-40B4-BE49-F238E27FC236}">
                <a16:creationId xmlns:a16="http://schemas.microsoft.com/office/drawing/2014/main" id="{175013BD-DEA1-7EB4-2AB6-4C21ECDFCD6A}"/>
              </a:ext>
            </a:extLst>
          </p:cNvPr>
          <p:cNvSpPr txBox="1"/>
          <p:nvPr/>
        </p:nvSpPr>
        <p:spPr>
          <a:xfrm>
            <a:off x="2444833" y="2402466"/>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History</a:t>
            </a:r>
            <a:endParaRPr sz="1400" dirty="0">
              <a:latin typeface="Arial"/>
              <a:cs typeface="Arial"/>
            </a:endParaRPr>
          </a:p>
        </p:txBody>
      </p:sp>
      <p:sp>
        <p:nvSpPr>
          <p:cNvPr id="8" name="object 17">
            <a:extLst>
              <a:ext uri="{FF2B5EF4-FFF2-40B4-BE49-F238E27FC236}">
                <a16:creationId xmlns:a16="http://schemas.microsoft.com/office/drawing/2014/main" id="{E9F2F0F8-3DCA-C362-ABBB-378B492CB425}"/>
              </a:ext>
            </a:extLst>
          </p:cNvPr>
          <p:cNvSpPr txBox="1"/>
          <p:nvPr/>
        </p:nvSpPr>
        <p:spPr>
          <a:xfrm>
            <a:off x="2095923" y="2343705"/>
            <a:ext cx="252095"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5</a:t>
            </a:r>
            <a:endParaRPr sz="2400" dirty="0">
              <a:solidFill>
                <a:schemeClr val="tx1">
                  <a:lumMod val="50000"/>
                  <a:lumOff val="50000"/>
                </a:schemeClr>
              </a:solidFill>
              <a:latin typeface="Arial"/>
              <a:cs typeface="Arial"/>
            </a:endParaRPr>
          </a:p>
        </p:txBody>
      </p:sp>
      <p:sp>
        <p:nvSpPr>
          <p:cNvPr id="9" name="object 13">
            <a:extLst>
              <a:ext uri="{FF2B5EF4-FFF2-40B4-BE49-F238E27FC236}">
                <a16:creationId xmlns:a16="http://schemas.microsoft.com/office/drawing/2014/main" id="{7B26DDF5-CD67-B5B7-7811-D39C79845CE9}"/>
              </a:ext>
            </a:extLst>
          </p:cNvPr>
          <p:cNvSpPr/>
          <p:nvPr/>
        </p:nvSpPr>
        <p:spPr>
          <a:xfrm>
            <a:off x="2479038" y="3155743"/>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10" name="object 17">
            <a:extLst>
              <a:ext uri="{FF2B5EF4-FFF2-40B4-BE49-F238E27FC236}">
                <a16:creationId xmlns:a16="http://schemas.microsoft.com/office/drawing/2014/main" id="{842826C5-BCB0-34BC-EE61-1C7747980658}"/>
              </a:ext>
            </a:extLst>
          </p:cNvPr>
          <p:cNvSpPr txBox="1"/>
          <p:nvPr/>
        </p:nvSpPr>
        <p:spPr>
          <a:xfrm>
            <a:off x="2104390" y="2843238"/>
            <a:ext cx="252095"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6</a:t>
            </a:r>
            <a:endParaRPr sz="2400" dirty="0">
              <a:solidFill>
                <a:schemeClr val="tx1">
                  <a:lumMod val="50000"/>
                  <a:lumOff val="50000"/>
                </a:schemeClr>
              </a:solidFill>
              <a:latin typeface="Arial"/>
              <a:cs typeface="Arial"/>
            </a:endParaRPr>
          </a:p>
        </p:txBody>
      </p:sp>
      <p:sp>
        <p:nvSpPr>
          <p:cNvPr id="11" name="object 16">
            <a:extLst>
              <a:ext uri="{FF2B5EF4-FFF2-40B4-BE49-F238E27FC236}">
                <a16:creationId xmlns:a16="http://schemas.microsoft.com/office/drawing/2014/main" id="{678BC094-94CA-4E0F-7C9A-31AE03BE9C35}"/>
              </a:ext>
            </a:extLst>
          </p:cNvPr>
          <p:cNvSpPr txBox="1"/>
          <p:nvPr/>
        </p:nvSpPr>
        <p:spPr>
          <a:xfrm>
            <a:off x="2461767" y="2893531"/>
            <a:ext cx="2931500"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Campus</a:t>
            </a:r>
            <a:r>
              <a:rPr lang="tr-TR" sz="1400" dirty="0">
                <a:latin typeface="Arial"/>
                <a:cs typeface="Arial"/>
              </a:rPr>
              <a:t> </a:t>
            </a:r>
            <a:r>
              <a:rPr lang="tr-TR" sz="1400" dirty="0" err="1">
                <a:latin typeface="Arial"/>
                <a:cs typeface="Arial"/>
              </a:rPr>
              <a:t>and</a:t>
            </a:r>
            <a:r>
              <a:rPr lang="tr-TR" sz="1400" dirty="0">
                <a:latin typeface="Arial"/>
                <a:cs typeface="Arial"/>
              </a:rPr>
              <a:t> </a:t>
            </a:r>
            <a:r>
              <a:rPr lang="tr-TR" sz="1400" dirty="0" err="1">
                <a:latin typeface="Arial"/>
                <a:cs typeface="Arial"/>
              </a:rPr>
              <a:t>Physical</a:t>
            </a:r>
            <a:r>
              <a:rPr lang="tr-TR" sz="1400" dirty="0">
                <a:latin typeface="Arial"/>
                <a:cs typeface="Arial"/>
              </a:rPr>
              <a:t> </a:t>
            </a:r>
            <a:r>
              <a:rPr lang="tr-TR" sz="1400" dirty="0" err="1">
                <a:latin typeface="Arial"/>
                <a:cs typeface="Arial"/>
              </a:rPr>
              <a:t>Infrastructure</a:t>
            </a:r>
            <a:endParaRPr sz="1400" dirty="0">
              <a:latin typeface="Arial"/>
              <a:cs typeface="Arial"/>
            </a:endParaRPr>
          </a:p>
        </p:txBody>
      </p:sp>
      <p:sp>
        <p:nvSpPr>
          <p:cNvPr id="12" name="object 13">
            <a:extLst>
              <a:ext uri="{FF2B5EF4-FFF2-40B4-BE49-F238E27FC236}">
                <a16:creationId xmlns:a16="http://schemas.microsoft.com/office/drawing/2014/main" id="{7DAF16D8-6331-3F24-297A-DB80114C8C2D}"/>
              </a:ext>
            </a:extLst>
          </p:cNvPr>
          <p:cNvSpPr/>
          <p:nvPr/>
        </p:nvSpPr>
        <p:spPr>
          <a:xfrm>
            <a:off x="2479038" y="3680677"/>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14" name="object 17">
            <a:extLst>
              <a:ext uri="{FF2B5EF4-FFF2-40B4-BE49-F238E27FC236}">
                <a16:creationId xmlns:a16="http://schemas.microsoft.com/office/drawing/2014/main" id="{D0E20845-4285-A855-B87A-E65263CBB78C}"/>
              </a:ext>
            </a:extLst>
          </p:cNvPr>
          <p:cNvSpPr txBox="1"/>
          <p:nvPr/>
        </p:nvSpPr>
        <p:spPr>
          <a:xfrm>
            <a:off x="2104390" y="3368172"/>
            <a:ext cx="252095"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7</a:t>
            </a:r>
            <a:endParaRPr sz="2400" dirty="0">
              <a:solidFill>
                <a:schemeClr val="tx1">
                  <a:lumMod val="50000"/>
                  <a:lumOff val="50000"/>
                </a:schemeClr>
              </a:solidFill>
              <a:latin typeface="Arial"/>
              <a:cs typeface="Arial"/>
            </a:endParaRPr>
          </a:p>
        </p:txBody>
      </p:sp>
      <p:sp>
        <p:nvSpPr>
          <p:cNvPr id="15" name="object 13">
            <a:extLst>
              <a:ext uri="{FF2B5EF4-FFF2-40B4-BE49-F238E27FC236}">
                <a16:creationId xmlns:a16="http://schemas.microsoft.com/office/drawing/2014/main" id="{80A7E9C4-668E-25C3-B6E2-5F4ACC2F9A8E}"/>
              </a:ext>
            </a:extLst>
          </p:cNvPr>
          <p:cNvSpPr/>
          <p:nvPr/>
        </p:nvSpPr>
        <p:spPr>
          <a:xfrm>
            <a:off x="2479038" y="4188677"/>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16" name="object 17">
            <a:extLst>
              <a:ext uri="{FF2B5EF4-FFF2-40B4-BE49-F238E27FC236}">
                <a16:creationId xmlns:a16="http://schemas.microsoft.com/office/drawing/2014/main" id="{C028E890-110A-23EC-C585-7BC658601AF5}"/>
              </a:ext>
            </a:extLst>
          </p:cNvPr>
          <p:cNvSpPr txBox="1"/>
          <p:nvPr/>
        </p:nvSpPr>
        <p:spPr>
          <a:xfrm>
            <a:off x="2104390" y="3876172"/>
            <a:ext cx="252095"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8</a:t>
            </a:r>
            <a:endParaRPr sz="2400" dirty="0">
              <a:solidFill>
                <a:schemeClr val="tx1">
                  <a:lumMod val="50000"/>
                  <a:lumOff val="50000"/>
                </a:schemeClr>
              </a:solidFill>
              <a:latin typeface="Arial"/>
              <a:cs typeface="Arial"/>
            </a:endParaRPr>
          </a:p>
        </p:txBody>
      </p:sp>
      <p:sp>
        <p:nvSpPr>
          <p:cNvPr id="17" name="object 16">
            <a:extLst>
              <a:ext uri="{FF2B5EF4-FFF2-40B4-BE49-F238E27FC236}">
                <a16:creationId xmlns:a16="http://schemas.microsoft.com/office/drawing/2014/main" id="{19A9B601-65D1-96E1-5C4E-A44734451054}"/>
              </a:ext>
            </a:extLst>
          </p:cNvPr>
          <p:cNvSpPr txBox="1"/>
          <p:nvPr/>
        </p:nvSpPr>
        <p:spPr>
          <a:xfrm>
            <a:off x="2461767" y="3383838"/>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University</a:t>
            </a:r>
            <a:r>
              <a:rPr lang="tr-TR" sz="1400" dirty="0">
                <a:latin typeface="Arial"/>
                <a:cs typeface="Arial"/>
              </a:rPr>
              <a:t> Management</a:t>
            </a:r>
            <a:endParaRPr sz="1400" dirty="0">
              <a:latin typeface="Arial"/>
              <a:cs typeface="Arial"/>
            </a:endParaRPr>
          </a:p>
        </p:txBody>
      </p:sp>
      <p:sp>
        <p:nvSpPr>
          <p:cNvPr id="19" name="object 13">
            <a:extLst>
              <a:ext uri="{FF2B5EF4-FFF2-40B4-BE49-F238E27FC236}">
                <a16:creationId xmlns:a16="http://schemas.microsoft.com/office/drawing/2014/main" id="{1E5BEC69-A3AD-C867-9B66-480AAF96DB61}"/>
              </a:ext>
            </a:extLst>
          </p:cNvPr>
          <p:cNvSpPr/>
          <p:nvPr/>
        </p:nvSpPr>
        <p:spPr>
          <a:xfrm>
            <a:off x="2470571" y="4688209"/>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20" name="object 17">
            <a:extLst>
              <a:ext uri="{FF2B5EF4-FFF2-40B4-BE49-F238E27FC236}">
                <a16:creationId xmlns:a16="http://schemas.microsoft.com/office/drawing/2014/main" id="{1A595FA1-CE0A-D0FE-89EB-D12D368438FF}"/>
              </a:ext>
            </a:extLst>
          </p:cNvPr>
          <p:cNvSpPr txBox="1"/>
          <p:nvPr/>
        </p:nvSpPr>
        <p:spPr>
          <a:xfrm>
            <a:off x="2112856" y="4375704"/>
            <a:ext cx="252095"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9</a:t>
            </a:r>
            <a:endParaRPr sz="2400" dirty="0">
              <a:solidFill>
                <a:schemeClr val="tx1">
                  <a:lumMod val="50000"/>
                  <a:lumOff val="50000"/>
                </a:schemeClr>
              </a:solidFill>
              <a:latin typeface="Arial"/>
              <a:cs typeface="Arial"/>
            </a:endParaRPr>
          </a:p>
        </p:txBody>
      </p:sp>
      <p:sp>
        <p:nvSpPr>
          <p:cNvPr id="22" name="object 13">
            <a:extLst>
              <a:ext uri="{FF2B5EF4-FFF2-40B4-BE49-F238E27FC236}">
                <a16:creationId xmlns:a16="http://schemas.microsoft.com/office/drawing/2014/main" id="{EDAFB45A-54AA-6801-3C58-3C4307D66F4F}"/>
              </a:ext>
            </a:extLst>
          </p:cNvPr>
          <p:cNvSpPr/>
          <p:nvPr/>
        </p:nvSpPr>
        <p:spPr>
          <a:xfrm>
            <a:off x="2479038" y="5204676"/>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23" name="object 16">
            <a:extLst>
              <a:ext uri="{FF2B5EF4-FFF2-40B4-BE49-F238E27FC236}">
                <a16:creationId xmlns:a16="http://schemas.microsoft.com/office/drawing/2014/main" id="{DD5F8420-E8C3-13F9-B983-79849C3B110A}"/>
              </a:ext>
            </a:extLst>
          </p:cNvPr>
          <p:cNvSpPr txBox="1"/>
          <p:nvPr/>
        </p:nvSpPr>
        <p:spPr>
          <a:xfrm>
            <a:off x="2453300" y="3918341"/>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Mission</a:t>
            </a:r>
            <a:r>
              <a:rPr lang="tr-TR" sz="1400" dirty="0">
                <a:latin typeface="Arial"/>
                <a:cs typeface="Arial"/>
              </a:rPr>
              <a:t> </a:t>
            </a:r>
            <a:r>
              <a:rPr lang="tr-TR" sz="1400" dirty="0" err="1">
                <a:latin typeface="Arial"/>
                <a:cs typeface="Arial"/>
              </a:rPr>
              <a:t>and</a:t>
            </a:r>
            <a:r>
              <a:rPr lang="tr-TR" sz="1400" dirty="0">
                <a:latin typeface="Arial"/>
                <a:cs typeface="Arial"/>
              </a:rPr>
              <a:t> </a:t>
            </a:r>
            <a:r>
              <a:rPr lang="tr-TR" sz="1400" dirty="0" err="1">
                <a:latin typeface="Arial"/>
                <a:cs typeface="Arial"/>
              </a:rPr>
              <a:t>Vision</a:t>
            </a:r>
            <a:endParaRPr sz="1400" dirty="0">
              <a:latin typeface="Arial"/>
              <a:cs typeface="Arial"/>
            </a:endParaRPr>
          </a:p>
        </p:txBody>
      </p:sp>
      <p:sp>
        <p:nvSpPr>
          <p:cNvPr id="24" name="object 17">
            <a:extLst>
              <a:ext uri="{FF2B5EF4-FFF2-40B4-BE49-F238E27FC236}">
                <a16:creationId xmlns:a16="http://schemas.microsoft.com/office/drawing/2014/main" id="{74F1921E-9D65-DE1B-908D-C57239AC446D}"/>
              </a:ext>
            </a:extLst>
          </p:cNvPr>
          <p:cNvSpPr txBox="1"/>
          <p:nvPr/>
        </p:nvSpPr>
        <p:spPr>
          <a:xfrm>
            <a:off x="2011257" y="4892171"/>
            <a:ext cx="367876"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10</a:t>
            </a:r>
            <a:endParaRPr sz="2400" dirty="0">
              <a:solidFill>
                <a:schemeClr val="tx1">
                  <a:lumMod val="50000"/>
                  <a:lumOff val="50000"/>
                </a:schemeClr>
              </a:solidFill>
              <a:latin typeface="Arial"/>
              <a:cs typeface="Arial"/>
            </a:endParaRPr>
          </a:p>
        </p:txBody>
      </p:sp>
      <p:sp>
        <p:nvSpPr>
          <p:cNvPr id="25" name="object 13">
            <a:extLst>
              <a:ext uri="{FF2B5EF4-FFF2-40B4-BE49-F238E27FC236}">
                <a16:creationId xmlns:a16="http://schemas.microsoft.com/office/drawing/2014/main" id="{C16296EC-2177-6400-92C0-DF4381719BAC}"/>
              </a:ext>
            </a:extLst>
          </p:cNvPr>
          <p:cNvSpPr/>
          <p:nvPr/>
        </p:nvSpPr>
        <p:spPr>
          <a:xfrm>
            <a:off x="7592905" y="1697830"/>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26" name="object 17">
            <a:extLst>
              <a:ext uri="{FF2B5EF4-FFF2-40B4-BE49-F238E27FC236}">
                <a16:creationId xmlns:a16="http://schemas.microsoft.com/office/drawing/2014/main" id="{3CC53555-BDC4-8555-B656-71655A86D743}"/>
              </a:ext>
            </a:extLst>
          </p:cNvPr>
          <p:cNvSpPr txBox="1"/>
          <p:nvPr/>
        </p:nvSpPr>
        <p:spPr>
          <a:xfrm>
            <a:off x="7145867" y="1368392"/>
            <a:ext cx="349886"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11</a:t>
            </a:r>
            <a:endParaRPr sz="2400" dirty="0">
              <a:solidFill>
                <a:schemeClr val="tx1">
                  <a:lumMod val="50000"/>
                  <a:lumOff val="50000"/>
                </a:schemeClr>
              </a:solidFill>
              <a:latin typeface="Arial"/>
              <a:cs typeface="Arial"/>
            </a:endParaRPr>
          </a:p>
        </p:txBody>
      </p:sp>
      <p:sp>
        <p:nvSpPr>
          <p:cNvPr id="27" name="object 16">
            <a:extLst>
              <a:ext uri="{FF2B5EF4-FFF2-40B4-BE49-F238E27FC236}">
                <a16:creationId xmlns:a16="http://schemas.microsoft.com/office/drawing/2014/main" id="{2B52D4E0-8C2E-E242-95FB-A6D1DF51BFD3}"/>
              </a:ext>
            </a:extLst>
          </p:cNvPr>
          <p:cNvSpPr txBox="1"/>
          <p:nvPr/>
        </p:nvSpPr>
        <p:spPr>
          <a:xfrm>
            <a:off x="2479038" y="4418023"/>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What</a:t>
            </a:r>
            <a:r>
              <a:rPr lang="tr-TR" sz="1400" dirty="0">
                <a:latin typeface="Arial"/>
                <a:cs typeface="Arial"/>
              </a:rPr>
              <a:t> </a:t>
            </a:r>
            <a:r>
              <a:rPr lang="tr-TR" sz="1400" dirty="0" err="1">
                <a:latin typeface="Arial"/>
                <a:cs typeface="Arial"/>
              </a:rPr>
              <a:t>does</a:t>
            </a:r>
            <a:r>
              <a:rPr lang="tr-TR" sz="1400" dirty="0">
                <a:latin typeface="Arial"/>
                <a:cs typeface="Arial"/>
              </a:rPr>
              <a:t> ISU do?</a:t>
            </a:r>
            <a:endParaRPr sz="1400" dirty="0">
              <a:latin typeface="Arial"/>
              <a:cs typeface="Arial"/>
            </a:endParaRPr>
          </a:p>
        </p:txBody>
      </p:sp>
      <p:sp>
        <p:nvSpPr>
          <p:cNvPr id="29" name="object 16">
            <a:extLst>
              <a:ext uri="{FF2B5EF4-FFF2-40B4-BE49-F238E27FC236}">
                <a16:creationId xmlns:a16="http://schemas.microsoft.com/office/drawing/2014/main" id="{FC04E1D6-C719-2413-5E75-4853F39C81EA}"/>
              </a:ext>
            </a:extLst>
          </p:cNvPr>
          <p:cNvSpPr txBox="1"/>
          <p:nvPr/>
        </p:nvSpPr>
        <p:spPr>
          <a:xfrm>
            <a:off x="2470571" y="4933435"/>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From</a:t>
            </a:r>
            <a:r>
              <a:rPr lang="tr-TR" sz="1400" dirty="0">
                <a:latin typeface="Arial"/>
                <a:cs typeface="Arial"/>
              </a:rPr>
              <a:t> </a:t>
            </a:r>
            <a:r>
              <a:rPr lang="tr-TR" sz="1400" dirty="0" err="1">
                <a:latin typeface="Arial"/>
                <a:cs typeface="Arial"/>
              </a:rPr>
              <a:t>Istinye</a:t>
            </a:r>
            <a:endParaRPr sz="1400" dirty="0">
              <a:latin typeface="Arial"/>
              <a:cs typeface="Arial"/>
            </a:endParaRPr>
          </a:p>
        </p:txBody>
      </p:sp>
      <p:sp>
        <p:nvSpPr>
          <p:cNvPr id="31" name="object 13">
            <a:extLst>
              <a:ext uri="{FF2B5EF4-FFF2-40B4-BE49-F238E27FC236}">
                <a16:creationId xmlns:a16="http://schemas.microsoft.com/office/drawing/2014/main" id="{274A8003-D2D0-ED8F-B241-B2689C80C50C}"/>
              </a:ext>
            </a:extLst>
          </p:cNvPr>
          <p:cNvSpPr/>
          <p:nvPr/>
        </p:nvSpPr>
        <p:spPr>
          <a:xfrm>
            <a:off x="7626771" y="2183434"/>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32" name="object 17">
            <a:extLst>
              <a:ext uri="{FF2B5EF4-FFF2-40B4-BE49-F238E27FC236}">
                <a16:creationId xmlns:a16="http://schemas.microsoft.com/office/drawing/2014/main" id="{E5FB42F2-FB64-88D9-C13C-43598C99E90D}"/>
              </a:ext>
            </a:extLst>
          </p:cNvPr>
          <p:cNvSpPr txBox="1"/>
          <p:nvPr/>
        </p:nvSpPr>
        <p:spPr>
          <a:xfrm>
            <a:off x="7145867" y="1870929"/>
            <a:ext cx="358352"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12</a:t>
            </a:r>
            <a:endParaRPr sz="2400" dirty="0">
              <a:solidFill>
                <a:schemeClr val="tx1">
                  <a:lumMod val="50000"/>
                  <a:lumOff val="50000"/>
                </a:schemeClr>
              </a:solidFill>
              <a:latin typeface="Arial"/>
              <a:cs typeface="Arial"/>
            </a:endParaRPr>
          </a:p>
        </p:txBody>
      </p:sp>
      <p:sp>
        <p:nvSpPr>
          <p:cNvPr id="33" name="object 16">
            <a:extLst>
              <a:ext uri="{FF2B5EF4-FFF2-40B4-BE49-F238E27FC236}">
                <a16:creationId xmlns:a16="http://schemas.microsoft.com/office/drawing/2014/main" id="{CA04D116-1B03-2797-2211-7A8053C6BBC1}"/>
              </a:ext>
            </a:extLst>
          </p:cNvPr>
          <p:cNvSpPr txBox="1"/>
          <p:nvPr/>
        </p:nvSpPr>
        <p:spPr>
          <a:xfrm>
            <a:off x="7567167" y="1426937"/>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Academic</a:t>
            </a:r>
            <a:r>
              <a:rPr lang="tr-TR" sz="1400" dirty="0">
                <a:latin typeface="Arial"/>
                <a:cs typeface="Arial"/>
              </a:rPr>
              <a:t> </a:t>
            </a:r>
            <a:r>
              <a:rPr lang="tr-TR" sz="1400" dirty="0" err="1">
                <a:latin typeface="Arial"/>
                <a:cs typeface="Arial"/>
              </a:rPr>
              <a:t>Units</a:t>
            </a:r>
            <a:endParaRPr sz="1400" dirty="0">
              <a:latin typeface="Arial"/>
              <a:cs typeface="Arial"/>
            </a:endParaRPr>
          </a:p>
        </p:txBody>
      </p:sp>
      <p:sp>
        <p:nvSpPr>
          <p:cNvPr id="34" name="object 13">
            <a:extLst>
              <a:ext uri="{FF2B5EF4-FFF2-40B4-BE49-F238E27FC236}">
                <a16:creationId xmlns:a16="http://schemas.microsoft.com/office/drawing/2014/main" id="{B0EEC28B-F83A-22CD-E744-EF04EF2791DC}"/>
              </a:ext>
            </a:extLst>
          </p:cNvPr>
          <p:cNvSpPr/>
          <p:nvPr/>
        </p:nvSpPr>
        <p:spPr>
          <a:xfrm>
            <a:off x="7635237" y="2657567"/>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35" name="object 16">
            <a:extLst>
              <a:ext uri="{FF2B5EF4-FFF2-40B4-BE49-F238E27FC236}">
                <a16:creationId xmlns:a16="http://schemas.microsoft.com/office/drawing/2014/main" id="{E01B98C3-AD0C-4849-701A-6E36E86086FA}"/>
              </a:ext>
            </a:extLst>
          </p:cNvPr>
          <p:cNvSpPr txBox="1"/>
          <p:nvPr/>
        </p:nvSpPr>
        <p:spPr>
          <a:xfrm>
            <a:off x="7617965" y="1913347"/>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Istinye</a:t>
            </a:r>
            <a:r>
              <a:rPr lang="tr-TR" sz="1400" dirty="0">
                <a:latin typeface="Arial"/>
                <a:cs typeface="Arial"/>
              </a:rPr>
              <a:t> </a:t>
            </a:r>
            <a:r>
              <a:rPr lang="tr-TR" sz="1400" dirty="0" err="1">
                <a:latin typeface="Arial"/>
                <a:cs typeface="Arial"/>
              </a:rPr>
              <a:t>University</a:t>
            </a:r>
            <a:r>
              <a:rPr lang="tr-TR" sz="1400" dirty="0">
                <a:latin typeface="Arial"/>
                <a:cs typeface="Arial"/>
              </a:rPr>
              <a:t> in </a:t>
            </a:r>
            <a:r>
              <a:rPr lang="tr-TR" sz="1400" dirty="0" err="1">
                <a:latin typeface="Arial"/>
                <a:cs typeface="Arial"/>
              </a:rPr>
              <a:t>Numbers</a:t>
            </a:r>
            <a:endParaRPr sz="1400" dirty="0">
              <a:latin typeface="Arial"/>
              <a:cs typeface="Arial"/>
            </a:endParaRPr>
          </a:p>
        </p:txBody>
      </p:sp>
      <p:sp>
        <p:nvSpPr>
          <p:cNvPr id="36" name="object 17">
            <a:extLst>
              <a:ext uri="{FF2B5EF4-FFF2-40B4-BE49-F238E27FC236}">
                <a16:creationId xmlns:a16="http://schemas.microsoft.com/office/drawing/2014/main" id="{F7DE0783-47F6-4CAB-64BC-AA3C8916BC90}"/>
              </a:ext>
            </a:extLst>
          </p:cNvPr>
          <p:cNvSpPr txBox="1"/>
          <p:nvPr/>
        </p:nvSpPr>
        <p:spPr>
          <a:xfrm>
            <a:off x="7162799" y="2345062"/>
            <a:ext cx="349885"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13</a:t>
            </a:r>
            <a:endParaRPr sz="2400" dirty="0">
              <a:solidFill>
                <a:schemeClr val="tx1">
                  <a:lumMod val="50000"/>
                  <a:lumOff val="50000"/>
                </a:schemeClr>
              </a:solidFill>
              <a:latin typeface="Arial"/>
              <a:cs typeface="Arial"/>
            </a:endParaRPr>
          </a:p>
        </p:txBody>
      </p:sp>
      <p:sp>
        <p:nvSpPr>
          <p:cNvPr id="37" name="object 13">
            <a:extLst>
              <a:ext uri="{FF2B5EF4-FFF2-40B4-BE49-F238E27FC236}">
                <a16:creationId xmlns:a16="http://schemas.microsoft.com/office/drawing/2014/main" id="{C0A24ABA-FDB9-1CAA-2304-76605AF75040}"/>
              </a:ext>
            </a:extLst>
          </p:cNvPr>
          <p:cNvSpPr/>
          <p:nvPr/>
        </p:nvSpPr>
        <p:spPr>
          <a:xfrm>
            <a:off x="7643704" y="3157100"/>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38" name="object 17">
            <a:extLst>
              <a:ext uri="{FF2B5EF4-FFF2-40B4-BE49-F238E27FC236}">
                <a16:creationId xmlns:a16="http://schemas.microsoft.com/office/drawing/2014/main" id="{290E9A90-8057-10D8-3563-6EE8652BCC84}"/>
              </a:ext>
            </a:extLst>
          </p:cNvPr>
          <p:cNvSpPr txBox="1"/>
          <p:nvPr/>
        </p:nvSpPr>
        <p:spPr>
          <a:xfrm>
            <a:off x="7154334" y="2844595"/>
            <a:ext cx="366818"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16</a:t>
            </a:r>
            <a:endParaRPr sz="2400" dirty="0">
              <a:solidFill>
                <a:schemeClr val="tx1">
                  <a:lumMod val="50000"/>
                  <a:lumOff val="50000"/>
                </a:schemeClr>
              </a:solidFill>
              <a:latin typeface="Arial"/>
              <a:cs typeface="Arial"/>
            </a:endParaRPr>
          </a:p>
        </p:txBody>
      </p:sp>
      <p:sp>
        <p:nvSpPr>
          <p:cNvPr id="40" name="object 16">
            <a:extLst>
              <a:ext uri="{FF2B5EF4-FFF2-40B4-BE49-F238E27FC236}">
                <a16:creationId xmlns:a16="http://schemas.microsoft.com/office/drawing/2014/main" id="{A4E48619-2821-B159-A99E-D9627635924C}"/>
              </a:ext>
            </a:extLst>
          </p:cNvPr>
          <p:cNvSpPr txBox="1"/>
          <p:nvPr/>
        </p:nvSpPr>
        <p:spPr>
          <a:xfrm>
            <a:off x="7626433" y="2429222"/>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Research</a:t>
            </a:r>
            <a:endParaRPr sz="1400" dirty="0">
              <a:latin typeface="Arial"/>
              <a:cs typeface="Arial"/>
            </a:endParaRPr>
          </a:p>
        </p:txBody>
      </p:sp>
      <p:sp>
        <p:nvSpPr>
          <p:cNvPr id="41" name="object 13">
            <a:extLst>
              <a:ext uri="{FF2B5EF4-FFF2-40B4-BE49-F238E27FC236}">
                <a16:creationId xmlns:a16="http://schemas.microsoft.com/office/drawing/2014/main" id="{E95476B6-4E88-FAE0-153F-3B83A32DA0F2}"/>
              </a:ext>
            </a:extLst>
          </p:cNvPr>
          <p:cNvSpPr/>
          <p:nvPr/>
        </p:nvSpPr>
        <p:spPr>
          <a:xfrm>
            <a:off x="7643704" y="3682034"/>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43" name="object 17">
            <a:extLst>
              <a:ext uri="{FF2B5EF4-FFF2-40B4-BE49-F238E27FC236}">
                <a16:creationId xmlns:a16="http://schemas.microsoft.com/office/drawing/2014/main" id="{0DBBA9A2-6B1D-827C-2C2D-75C3F285B586}"/>
              </a:ext>
            </a:extLst>
          </p:cNvPr>
          <p:cNvSpPr txBox="1"/>
          <p:nvPr/>
        </p:nvSpPr>
        <p:spPr>
          <a:xfrm>
            <a:off x="7154332" y="3369529"/>
            <a:ext cx="366819"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17</a:t>
            </a:r>
            <a:endParaRPr sz="2400" dirty="0">
              <a:solidFill>
                <a:schemeClr val="tx1">
                  <a:lumMod val="50000"/>
                  <a:lumOff val="50000"/>
                </a:schemeClr>
              </a:solidFill>
              <a:latin typeface="Arial"/>
              <a:cs typeface="Arial"/>
            </a:endParaRPr>
          </a:p>
        </p:txBody>
      </p:sp>
      <p:sp>
        <p:nvSpPr>
          <p:cNvPr id="44" name="object 13">
            <a:extLst>
              <a:ext uri="{FF2B5EF4-FFF2-40B4-BE49-F238E27FC236}">
                <a16:creationId xmlns:a16="http://schemas.microsoft.com/office/drawing/2014/main" id="{AEEE8CD7-C263-DADE-FB13-D7195912A554}"/>
              </a:ext>
            </a:extLst>
          </p:cNvPr>
          <p:cNvSpPr/>
          <p:nvPr/>
        </p:nvSpPr>
        <p:spPr>
          <a:xfrm>
            <a:off x="7643704" y="4190034"/>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45" name="object 17">
            <a:extLst>
              <a:ext uri="{FF2B5EF4-FFF2-40B4-BE49-F238E27FC236}">
                <a16:creationId xmlns:a16="http://schemas.microsoft.com/office/drawing/2014/main" id="{CC775414-EA09-A7E9-450E-1CC09D008998}"/>
              </a:ext>
            </a:extLst>
          </p:cNvPr>
          <p:cNvSpPr txBox="1"/>
          <p:nvPr/>
        </p:nvSpPr>
        <p:spPr>
          <a:xfrm>
            <a:off x="7171266" y="3877529"/>
            <a:ext cx="349885"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18</a:t>
            </a:r>
            <a:endParaRPr sz="2400" dirty="0">
              <a:solidFill>
                <a:schemeClr val="tx1">
                  <a:lumMod val="50000"/>
                  <a:lumOff val="50000"/>
                </a:schemeClr>
              </a:solidFill>
              <a:latin typeface="Arial"/>
              <a:cs typeface="Arial"/>
            </a:endParaRPr>
          </a:p>
        </p:txBody>
      </p:sp>
      <p:sp>
        <p:nvSpPr>
          <p:cNvPr id="46" name="object 16">
            <a:extLst>
              <a:ext uri="{FF2B5EF4-FFF2-40B4-BE49-F238E27FC236}">
                <a16:creationId xmlns:a16="http://schemas.microsoft.com/office/drawing/2014/main" id="{4CE6D27C-E947-09FB-8F61-E0721CF0BC32}"/>
              </a:ext>
            </a:extLst>
          </p:cNvPr>
          <p:cNvSpPr txBox="1"/>
          <p:nvPr/>
        </p:nvSpPr>
        <p:spPr>
          <a:xfrm>
            <a:off x="7617965" y="2904827"/>
            <a:ext cx="3735834"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Collaborations</a:t>
            </a:r>
            <a:r>
              <a:rPr lang="tr-TR" sz="1400" dirty="0">
                <a:latin typeface="Arial"/>
                <a:cs typeface="Arial"/>
              </a:rPr>
              <a:t> </a:t>
            </a:r>
            <a:r>
              <a:rPr lang="tr-TR" sz="1400" dirty="0" err="1">
                <a:latin typeface="Arial"/>
                <a:cs typeface="Arial"/>
              </a:rPr>
              <a:t>and</a:t>
            </a:r>
            <a:r>
              <a:rPr lang="tr-TR" sz="1400" dirty="0">
                <a:latin typeface="Arial"/>
                <a:cs typeface="Arial"/>
              </a:rPr>
              <a:t> International </a:t>
            </a:r>
            <a:r>
              <a:rPr lang="tr-TR" sz="1400" dirty="0" err="1">
                <a:latin typeface="Arial"/>
                <a:cs typeface="Arial"/>
              </a:rPr>
              <a:t>Cooperations</a:t>
            </a:r>
            <a:endParaRPr sz="1400" dirty="0">
              <a:latin typeface="Arial"/>
              <a:cs typeface="Arial"/>
            </a:endParaRPr>
          </a:p>
        </p:txBody>
      </p:sp>
      <p:sp>
        <p:nvSpPr>
          <p:cNvPr id="47" name="object 13">
            <a:extLst>
              <a:ext uri="{FF2B5EF4-FFF2-40B4-BE49-F238E27FC236}">
                <a16:creationId xmlns:a16="http://schemas.microsoft.com/office/drawing/2014/main" id="{78A9F2FE-00F9-52B7-BBE1-FB46EC70847B}"/>
              </a:ext>
            </a:extLst>
          </p:cNvPr>
          <p:cNvSpPr/>
          <p:nvPr/>
        </p:nvSpPr>
        <p:spPr>
          <a:xfrm>
            <a:off x="7635237" y="4689566"/>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48" name="object 17">
            <a:extLst>
              <a:ext uri="{FF2B5EF4-FFF2-40B4-BE49-F238E27FC236}">
                <a16:creationId xmlns:a16="http://schemas.microsoft.com/office/drawing/2014/main" id="{18935D4F-770F-294F-DB4C-E1276F44A56E}"/>
              </a:ext>
            </a:extLst>
          </p:cNvPr>
          <p:cNvSpPr txBox="1"/>
          <p:nvPr/>
        </p:nvSpPr>
        <p:spPr>
          <a:xfrm>
            <a:off x="7162800" y="4377061"/>
            <a:ext cx="392218"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19</a:t>
            </a:r>
            <a:endParaRPr sz="2400" dirty="0">
              <a:solidFill>
                <a:schemeClr val="tx1">
                  <a:lumMod val="50000"/>
                  <a:lumOff val="50000"/>
                </a:schemeClr>
              </a:solidFill>
              <a:latin typeface="Arial"/>
              <a:cs typeface="Arial"/>
            </a:endParaRPr>
          </a:p>
        </p:txBody>
      </p:sp>
      <p:sp>
        <p:nvSpPr>
          <p:cNvPr id="49" name="object 16">
            <a:extLst>
              <a:ext uri="{FF2B5EF4-FFF2-40B4-BE49-F238E27FC236}">
                <a16:creationId xmlns:a16="http://schemas.microsoft.com/office/drawing/2014/main" id="{98F11F83-6953-5E51-A8B8-128354581698}"/>
              </a:ext>
            </a:extLst>
          </p:cNvPr>
          <p:cNvSpPr txBox="1"/>
          <p:nvPr/>
        </p:nvSpPr>
        <p:spPr>
          <a:xfrm>
            <a:off x="7634899" y="3407047"/>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Istinye</a:t>
            </a:r>
            <a:r>
              <a:rPr lang="tr-TR" sz="1400" dirty="0">
                <a:latin typeface="Arial"/>
                <a:cs typeface="Arial"/>
              </a:rPr>
              <a:t> </a:t>
            </a:r>
            <a:r>
              <a:rPr lang="tr-TR" sz="1400" dirty="0" err="1">
                <a:latin typeface="Arial"/>
                <a:cs typeface="Arial"/>
              </a:rPr>
              <a:t>University</a:t>
            </a:r>
            <a:r>
              <a:rPr lang="tr-TR" sz="1400" dirty="0">
                <a:latin typeface="Arial"/>
                <a:cs typeface="Arial"/>
              </a:rPr>
              <a:t> - </a:t>
            </a:r>
            <a:r>
              <a:rPr lang="tr-TR" sz="1400" dirty="0" err="1">
                <a:latin typeface="Arial"/>
                <a:cs typeface="Arial"/>
              </a:rPr>
              <a:t>National</a:t>
            </a:r>
            <a:endParaRPr sz="1400" dirty="0">
              <a:latin typeface="Arial"/>
              <a:cs typeface="Arial"/>
            </a:endParaRPr>
          </a:p>
        </p:txBody>
      </p:sp>
      <p:sp>
        <p:nvSpPr>
          <p:cNvPr id="50" name="object 13">
            <a:extLst>
              <a:ext uri="{FF2B5EF4-FFF2-40B4-BE49-F238E27FC236}">
                <a16:creationId xmlns:a16="http://schemas.microsoft.com/office/drawing/2014/main" id="{9AAD5F05-6C1A-72B5-CE02-A25BB6E6BDFE}"/>
              </a:ext>
            </a:extLst>
          </p:cNvPr>
          <p:cNvSpPr/>
          <p:nvPr/>
        </p:nvSpPr>
        <p:spPr>
          <a:xfrm>
            <a:off x="7643704" y="5206033"/>
            <a:ext cx="2592000" cy="0"/>
          </a:xfrm>
          <a:custGeom>
            <a:avLst/>
            <a:gdLst/>
            <a:ahLst/>
            <a:cxnLst/>
            <a:rect l="l" t="t" r="r" b="b"/>
            <a:pathLst>
              <a:path w="1656080">
                <a:moveTo>
                  <a:pt x="1655952" y="0"/>
                </a:moveTo>
                <a:lnTo>
                  <a:pt x="0" y="0"/>
                </a:lnTo>
              </a:path>
            </a:pathLst>
          </a:custGeom>
          <a:ln w="9525">
            <a:solidFill>
              <a:srgbClr val="0082B5"/>
            </a:solidFill>
          </a:ln>
        </p:spPr>
        <p:txBody>
          <a:bodyPr wrap="square" lIns="0" tIns="0" rIns="0" bIns="0" rtlCol="0"/>
          <a:lstStyle/>
          <a:p>
            <a:endParaRPr/>
          </a:p>
        </p:txBody>
      </p:sp>
      <p:sp>
        <p:nvSpPr>
          <p:cNvPr id="51" name="object 16">
            <a:extLst>
              <a:ext uri="{FF2B5EF4-FFF2-40B4-BE49-F238E27FC236}">
                <a16:creationId xmlns:a16="http://schemas.microsoft.com/office/drawing/2014/main" id="{FC4777FE-07C6-B49B-BEAA-43C2FC01E830}"/>
              </a:ext>
            </a:extLst>
          </p:cNvPr>
          <p:cNvSpPr txBox="1"/>
          <p:nvPr/>
        </p:nvSpPr>
        <p:spPr>
          <a:xfrm>
            <a:off x="7617965" y="3931605"/>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err="1">
                <a:latin typeface="Arial"/>
                <a:cs typeface="Arial"/>
              </a:rPr>
              <a:t>Istinye</a:t>
            </a:r>
            <a:r>
              <a:rPr lang="tr-TR" sz="1400" dirty="0">
                <a:latin typeface="Arial"/>
                <a:cs typeface="Arial"/>
              </a:rPr>
              <a:t> </a:t>
            </a:r>
            <a:r>
              <a:rPr lang="tr-TR" sz="1400" dirty="0" err="1">
                <a:latin typeface="Arial"/>
                <a:cs typeface="Arial"/>
              </a:rPr>
              <a:t>University</a:t>
            </a:r>
            <a:r>
              <a:rPr lang="tr-TR" sz="1400" dirty="0">
                <a:latin typeface="Arial"/>
                <a:cs typeface="Arial"/>
              </a:rPr>
              <a:t> - International</a:t>
            </a:r>
            <a:endParaRPr sz="1400" dirty="0">
              <a:latin typeface="Arial"/>
              <a:cs typeface="Arial"/>
            </a:endParaRPr>
          </a:p>
        </p:txBody>
      </p:sp>
      <p:sp>
        <p:nvSpPr>
          <p:cNvPr id="52" name="object 17">
            <a:extLst>
              <a:ext uri="{FF2B5EF4-FFF2-40B4-BE49-F238E27FC236}">
                <a16:creationId xmlns:a16="http://schemas.microsoft.com/office/drawing/2014/main" id="{1B5E6710-3697-6477-7870-57714908B223}"/>
              </a:ext>
            </a:extLst>
          </p:cNvPr>
          <p:cNvSpPr txBox="1"/>
          <p:nvPr/>
        </p:nvSpPr>
        <p:spPr>
          <a:xfrm>
            <a:off x="7175923" y="4901995"/>
            <a:ext cx="367876" cy="382797"/>
          </a:xfrm>
          <a:prstGeom prst="rect">
            <a:avLst/>
          </a:prstGeom>
        </p:spPr>
        <p:txBody>
          <a:bodyPr vert="horz" wrap="square" lIns="0" tIns="13335" rIns="0" bIns="0" rtlCol="0">
            <a:spAutoFit/>
          </a:bodyPr>
          <a:lstStyle/>
          <a:p>
            <a:pPr marL="12700">
              <a:lnSpc>
                <a:spcPct val="100000"/>
              </a:lnSpc>
              <a:spcBef>
                <a:spcPts val="105"/>
              </a:spcBef>
            </a:pPr>
            <a:r>
              <a:rPr lang="tr-TR" sz="2400" b="1" spc="-50" dirty="0">
                <a:solidFill>
                  <a:schemeClr val="tx1">
                    <a:lumMod val="50000"/>
                    <a:lumOff val="50000"/>
                  </a:schemeClr>
                </a:solidFill>
                <a:latin typeface="Arial"/>
                <a:cs typeface="Arial"/>
              </a:rPr>
              <a:t>20</a:t>
            </a:r>
            <a:endParaRPr sz="2400" dirty="0">
              <a:solidFill>
                <a:schemeClr val="tx1">
                  <a:lumMod val="50000"/>
                  <a:lumOff val="50000"/>
                </a:schemeClr>
              </a:solidFill>
              <a:latin typeface="Arial"/>
              <a:cs typeface="Arial"/>
            </a:endParaRPr>
          </a:p>
        </p:txBody>
      </p:sp>
      <p:sp>
        <p:nvSpPr>
          <p:cNvPr id="58" name="object 16">
            <a:extLst>
              <a:ext uri="{FF2B5EF4-FFF2-40B4-BE49-F238E27FC236}">
                <a16:creationId xmlns:a16="http://schemas.microsoft.com/office/drawing/2014/main" id="{08DA42EC-916F-9391-1F52-CBF87F384754}"/>
              </a:ext>
            </a:extLst>
          </p:cNvPr>
          <p:cNvSpPr txBox="1"/>
          <p:nvPr/>
        </p:nvSpPr>
        <p:spPr>
          <a:xfrm>
            <a:off x="7617964" y="4431420"/>
            <a:ext cx="2787565" cy="228909"/>
          </a:xfrm>
          <a:prstGeom prst="rect">
            <a:avLst/>
          </a:prstGeom>
        </p:spPr>
        <p:txBody>
          <a:bodyPr vert="horz" wrap="square" lIns="0" tIns="13335" rIns="0" bIns="0" rtlCol="0">
            <a:spAutoFit/>
          </a:bodyPr>
          <a:lstStyle/>
          <a:p>
            <a:pPr marL="12700">
              <a:lnSpc>
                <a:spcPct val="100000"/>
              </a:lnSpc>
              <a:spcBef>
                <a:spcPts val="105"/>
              </a:spcBef>
            </a:pPr>
            <a:r>
              <a:rPr lang="tr-TR" sz="1400" dirty="0">
                <a:latin typeface="Arial"/>
                <a:cs typeface="Arial"/>
              </a:rPr>
              <a:t>ISU </a:t>
            </a:r>
            <a:r>
              <a:rPr lang="tr-TR" sz="1400" dirty="0" err="1">
                <a:latin typeface="Arial"/>
                <a:cs typeface="Arial"/>
              </a:rPr>
              <a:t>Projects</a:t>
            </a:r>
            <a:endParaRPr sz="1400" dirty="0">
              <a:latin typeface="Arial"/>
              <a:cs typeface="Arial"/>
            </a:endParaRPr>
          </a:p>
        </p:txBody>
      </p:sp>
      <mc:AlternateContent xmlns:mc="http://schemas.openxmlformats.org/markup-compatibility/2006">
        <mc:Choice xmlns:a14="http://schemas.microsoft.com/office/drawing/2010/main" Requires="a14">
          <p:sp>
            <p:nvSpPr>
              <p:cNvPr id="61" name="object 16">
                <a:extLst>
                  <a:ext uri="{FF2B5EF4-FFF2-40B4-BE49-F238E27FC236}">
                    <a16:creationId xmlns:a16="http://schemas.microsoft.com/office/drawing/2014/main" id="{B5BBDE79-C216-19A6-8572-9FD03B9E4C06}"/>
                  </a:ext>
                </a:extLst>
              </p:cNvPr>
              <p:cNvSpPr txBox="1"/>
              <p:nvPr/>
            </p:nvSpPr>
            <p:spPr>
              <a:xfrm>
                <a:off x="7617964" y="4947429"/>
                <a:ext cx="3312501" cy="232692"/>
              </a:xfrm>
              <a:prstGeom prst="rect">
                <a:avLst/>
              </a:prstGeom>
            </p:spPr>
            <p:txBody>
              <a:bodyPr vert="horz" wrap="square" lIns="0" tIns="13335" rIns="0" bIns="0" rtlCol="0">
                <a:spAutoFit/>
              </a:bodyPr>
              <a:lstStyle/>
              <a:p>
                <a:pPr marL="12700">
                  <a:lnSpc>
                    <a:spcPct val="100000"/>
                  </a:lnSpc>
                  <a:spcBef>
                    <a:spcPts val="105"/>
                  </a:spcBef>
                </a:pPr>
                <a:r>
                  <a:rPr lang="en-US" sz="1400" dirty="0">
                    <a:latin typeface="Arial"/>
                    <a:cs typeface="Arial"/>
                  </a:rPr>
                  <a:t>Istinye University at </a:t>
                </a:r>
                <a14:m>
                  <m:oMath xmlns:m="http://schemas.openxmlformats.org/officeDocument/2006/math">
                    <m:sSup>
                      <m:sSupPr>
                        <m:ctrlPr>
                          <a:rPr lang="tr-TR" sz="1400" i="1" dirty="0">
                            <a:latin typeface="Cambria Math" panose="02040503050406030204" pitchFamily="18" charset="0"/>
                            <a:cs typeface="Arial"/>
                          </a:rPr>
                        </m:ctrlPr>
                      </m:sSupPr>
                      <m:e>
                        <m:r>
                          <a:rPr lang="tr-TR" sz="1400" dirty="0">
                            <a:latin typeface="Cambria Math" panose="02040503050406030204" pitchFamily="18" charset="0"/>
                            <a:cs typeface="Arial"/>
                          </a:rPr>
                          <m:t>10</m:t>
                        </m:r>
                      </m:e>
                      <m:sup>
                        <m:r>
                          <a:rPr lang="tr-TR" sz="1400" dirty="0">
                            <a:latin typeface="Cambria Math" panose="02040503050406030204" pitchFamily="18" charset="0"/>
                            <a:cs typeface="Arial"/>
                          </a:rPr>
                          <m:t>𝑇𝐻</m:t>
                        </m:r>
                      </m:sup>
                    </m:sSup>
                  </m:oMath>
                </a14:m>
                <a:r>
                  <a:rPr lang="en-US" sz="1400" dirty="0">
                    <a:latin typeface="Arial"/>
                    <a:cs typeface="Arial"/>
                  </a:rPr>
                  <a:t> Anniversary</a:t>
                </a:r>
                <a:endParaRPr sz="1400" dirty="0">
                  <a:latin typeface="Arial"/>
                  <a:cs typeface="Arial"/>
                </a:endParaRPr>
              </a:p>
            </p:txBody>
          </p:sp>
        </mc:Choice>
        <mc:Fallback>
          <p:sp>
            <p:nvSpPr>
              <p:cNvPr id="61" name="object 16">
                <a:extLst>
                  <a:ext uri="{FF2B5EF4-FFF2-40B4-BE49-F238E27FC236}">
                    <a16:creationId xmlns:a16="http://schemas.microsoft.com/office/drawing/2014/main" id="{B5BBDE79-C216-19A6-8572-9FD03B9E4C06}"/>
                  </a:ext>
                </a:extLst>
              </p:cNvPr>
              <p:cNvSpPr txBox="1">
                <a:spLocks noRot="1" noChangeAspect="1" noMove="1" noResize="1" noEditPoints="1" noAdjustHandles="1" noChangeArrowheads="1" noChangeShapeType="1" noTextEdit="1"/>
              </p:cNvSpPr>
              <p:nvPr/>
            </p:nvSpPr>
            <p:spPr>
              <a:xfrm>
                <a:off x="7617964" y="4947429"/>
                <a:ext cx="3312501" cy="232692"/>
              </a:xfrm>
              <a:prstGeom prst="rect">
                <a:avLst/>
              </a:prstGeom>
              <a:blipFill>
                <a:blip r:embed="rId3"/>
                <a:stretch>
                  <a:fillRect l="-3065" t="-20000" b="-40000"/>
                </a:stretch>
              </a:blipFill>
            </p:spPr>
            <p:txBody>
              <a:bodyPr/>
              <a:lstStyle/>
              <a:p>
                <a:r>
                  <a:rPr lang="tr-TR">
                    <a:noFill/>
                  </a:rPr>
                  <a:t> </a:t>
                </a:r>
              </a:p>
            </p:txBody>
          </p:sp>
        </mc:Fallback>
      </mc:AlternateContent>
      <p:pic>
        <p:nvPicPr>
          <p:cNvPr id="63" name="Resim 62">
            <a:extLst>
              <a:ext uri="{FF2B5EF4-FFF2-40B4-BE49-F238E27FC236}">
                <a16:creationId xmlns:a16="http://schemas.microsoft.com/office/drawing/2014/main" id="{9F3096A3-5881-6B6D-D9A4-80103A7FEB8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9948333" y="0"/>
            <a:ext cx="2404817" cy="803209"/>
          </a:xfrm>
          <a:prstGeom prst="rect">
            <a:avLst/>
          </a:prstGeom>
        </p:spPr>
      </p:pic>
      <p:sp>
        <p:nvSpPr>
          <p:cNvPr id="39" name="Date Placeholder 38">
            <a:extLst>
              <a:ext uri="{FF2B5EF4-FFF2-40B4-BE49-F238E27FC236}">
                <a16:creationId xmlns:a16="http://schemas.microsoft.com/office/drawing/2014/main" id="{18D3E23B-8B2F-0011-00D7-16E087BCEA14}"/>
              </a:ext>
            </a:extLst>
          </p:cNvPr>
          <p:cNvSpPr>
            <a:spLocks noGrp="1"/>
          </p:cNvSpPr>
          <p:nvPr>
            <p:ph type="dt" sz="half" idx="10"/>
          </p:nvPr>
        </p:nvSpPr>
        <p:spPr/>
        <p:txBody>
          <a:bodyPr/>
          <a:lstStyle/>
          <a:p>
            <a:r>
              <a:rPr lang="en-GB" sz="1200" dirty="0"/>
              <a:t>Modified; 07.09.2024</a:t>
            </a:r>
            <a:endParaRPr lang="tr-TR" sz="1200" dirty="0"/>
          </a:p>
        </p:txBody>
      </p:sp>
      <p:sp>
        <p:nvSpPr>
          <p:cNvPr id="62" name="Slide Number Placeholder 61">
            <a:extLst>
              <a:ext uri="{FF2B5EF4-FFF2-40B4-BE49-F238E27FC236}">
                <a16:creationId xmlns:a16="http://schemas.microsoft.com/office/drawing/2014/main" id="{6BA912B8-2738-EB74-79B4-14BDB837A170}"/>
              </a:ext>
            </a:extLst>
          </p:cNvPr>
          <p:cNvSpPr>
            <a:spLocks noGrp="1"/>
          </p:cNvSpPr>
          <p:nvPr>
            <p:ph type="sldNum" sz="quarter" idx="12"/>
          </p:nvPr>
        </p:nvSpPr>
        <p:spPr/>
        <p:txBody>
          <a:bodyPr/>
          <a:lstStyle/>
          <a:p>
            <a:fld id="{04CA2267-A190-46B4-AC21-52F773868066}" type="slidenum">
              <a:rPr lang="tr-TR" smtClean="0"/>
              <a:pPr/>
              <a:t>2</a:t>
            </a:fld>
            <a:endParaRPr lang="tr-TR"/>
          </a:p>
        </p:txBody>
      </p:sp>
    </p:spTree>
    <p:extLst>
      <p:ext uri="{BB962C8B-B14F-4D97-AF65-F5344CB8AC3E}">
        <p14:creationId xmlns:p14="http://schemas.microsoft.com/office/powerpoint/2010/main" val="8866695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 name="Google Shape;14785;p139">
            <a:extLst>
              <a:ext uri="{FF2B5EF4-FFF2-40B4-BE49-F238E27FC236}">
                <a16:creationId xmlns:a16="http://schemas.microsoft.com/office/drawing/2014/main" id="{613C9FCA-256A-B81B-C727-2C160DCEA1C1}"/>
              </a:ext>
            </a:extLst>
          </p:cNvPr>
          <p:cNvSpPr/>
          <p:nvPr/>
        </p:nvSpPr>
        <p:spPr>
          <a:xfrm>
            <a:off x="3909794" y="2982501"/>
            <a:ext cx="4564524" cy="930494"/>
          </a:xfrm>
          <a:custGeom>
            <a:avLst/>
            <a:gdLst/>
            <a:ahLst/>
            <a:cxnLst/>
            <a:rect l="l" t="t" r="r" b="b"/>
            <a:pathLst>
              <a:path w="110102" h="34387" extrusionOk="0">
                <a:moveTo>
                  <a:pt x="17194" y="1"/>
                </a:moveTo>
                <a:cubicBezTo>
                  <a:pt x="7695" y="1"/>
                  <a:pt x="1" y="7695"/>
                  <a:pt x="1" y="17194"/>
                </a:cubicBezTo>
                <a:cubicBezTo>
                  <a:pt x="1" y="26693"/>
                  <a:pt x="7695" y="34387"/>
                  <a:pt x="17194" y="34387"/>
                </a:cubicBezTo>
                <a:lnTo>
                  <a:pt x="92908" y="34387"/>
                </a:lnTo>
                <a:cubicBezTo>
                  <a:pt x="102407" y="34387"/>
                  <a:pt x="110102" y="26693"/>
                  <a:pt x="110102" y="17194"/>
                </a:cubicBezTo>
                <a:cubicBezTo>
                  <a:pt x="110102" y="7695"/>
                  <a:pt x="102407" y="1"/>
                  <a:pt x="92908" y="1"/>
                </a:cubicBezTo>
                <a:close/>
              </a:path>
            </a:pathLst>
          </a:custGeom>
          <a:noFill/>
          <a:ln w="19050" cap="flat" cmpd="sng">
            <a:solidFill>
              <a:srgbClr val="5F7D9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82" name="Google Shape;14786;p139">
            <a:extLst>
              <a:ext uri="{FF2B5EF4-FFF2-40B4-BE49-F238E27FC236}">
                <a16:creationId xmlns:a16="http://schemas.microsoft.com/office/drawing/2014/main" id="{E91EC38A-C649-E6A0-F239-89CB420B345C}"/>
              </a:ext>
            </a:extLst>
          </p:cNvPr>
          <p:cNvSpPr/>
          <p:nvPr/>
        </p:nvSpPr>
        <p:spPr>
          <a:xfrm>
            <a:off x="7119973" y="2836453"/>
            <a:ext cx="1515568" cy="1230954"/>
          </a:xfrm>
          <a:custGeom>
            <a:avLst/>
            <a:gdLst/>
            <a:ahLst/>
            <a:cxnLst/>
            <a:rect l="l" t="t" r="r" b="b"/>
            <a:pathLst>
              <a:path w="44212" h="47671" extrusionOk="0">
                <a:moveTo>
                  <a:pt x="1" y="1"/>
                </a:moveTo>
                <a:lnTo>
                  <a:pt x="1" y="1379"/>
                </a:lnTo>
                <a:lnTo>
                  <a:pt x="20352" y="1379"/>
                </a:lnTo>
                <a:cubicBezTo>
                  <a:pt x="32758" y="1379"/>
                  <a:pt x="42833" y="11455"/>
                  <a:pt x="42833" y="23836"/>
                </a:cubicBezTo>
                <a:cubicBezTo>
                  <a:pt x="42833" y="36217"/>
                  <a:pt x="32758" y="46292"/>
                  <a:pt x="20352" y="46292"/>
                </a:cubicBezTo>
                <a:lnTo>
                  <a:pt x="1" y="46292"/>
                </a:lnTo>
                <a:lnTo>
                  <a:pt x="1" y="47670"/>
                </a:lnTo>
                <a:lnTo>
                  <a:pt x="20352" y="47670"/>
                </a:lnTo>
                <a:cubicBezTo>
                  <a:pt x="33510" y="47670"/>
                  <a:pt x="44212" y="36969"/>
                  <a:pt x="44212" y="23836"/>
                </a:cubicBezTo>
                <a:cubicBezTo>
                  <a:pt x="44212" y="10678"/>
                  <a:pt x="33510" y="1"/>
                  <a:pt x="20352" y="1"/>
                </a:cubicBez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83" name="Google Shape;14787;p139">
            <a:extLst>
              <a:ext uri="{FF2B5EF4-FFF2-40B4-BE49-F238E27FC236}">
                <a16:creationId xmlns:a16="http://schemas.microsoft.com/office/drawing/2014/main" id="{3F8FE86A-BFD2-F4A9-3E38-51241ADC94A8}"/>
              </a:ext>
            </a:extLst>
          </p:cNvPr>
          <p:cNvSpPr/>
          <p:nvPr/>
        </p:nvSpPr>
        <p:spPr>
          <a:xfrm>
            <a:off x="3748571" y="2836453"/>
            <a:ext cx="1515568" cy="1230953"/>
          </a:xfrm>
          <a:custGeom>
            <a:avLst/>
            <a:gdLst/>
            <a:ahLst/>
            <a:cxnLst/>
            <a:rect l="l" t="t" r="r" b="b"/>
            <a:pathLst>
              <a:path w="44187" h="47671" extrusionOk="0">
                <a:moveTo>
                  <a:pt x="23835" y="1"/>
                </a:moveTo>
                <a:cubicBezTo>
                  <a:pt x="10677" y="1"/>
                  <a:pt x="1" y="10678"/>
                  <a:pt x="1" y="23836"/>
                </a:cubicBezTo>
                <a:cubicBezTo>
                  <a:pt x="1" y="36969"/>
                  <a:pt x="10677" y="47670"/>
                  <a:pt x="23835" y="47670"/>
                </a:cubicBezTo>
                <a:lnTo>
                  <a:pt x="44186" y="47670"/>
                </a:lnTo>
                <a:lnTo>
                  <a:pt x="44186" y="46292"/>
                </a:lnTo>
                <a:lnTo>
                  <a:pt x="23835" y="46292"/>
                </a:lnTo>
                <a:cubicBezTo>
                  <a:pt x="11454" y="46292"/>
                  <a:pt x="1379" y="36217"/>
                  <a:pt x="1379" y="23836"/>
                </a:cubicBezTo>
                <a:cubicBezTo>
                  <a:pt x="1379" y="11455"/>
                  <a:pt x="11454" y="1379"/>
                  <a:pt x="23835" y="1379"/>
                </a:cubicBezTo>
                <a:lnTo>
                  <a:pt x="44186" y="1379"/>
                </a:lnTo>
                <a:lnTo>
                  <a:pt x="44186" y="1"/>
                </a:lnTo>
                <a:close/>
              </a:path>
            </a:pathLst>
          </a:custGeom>
          <a:solidFill>
            <a:srgbClr val="CFD9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84" name="Google Shape;14834;p139">
            <a:extLst>
              <a:ext uri="{FF2B5EF4-FFF2-40B4-BE49-F238E27FC236}">
                <a16:creationId xmlns:a16="http://schemas.microsoft.com/office/drawing/2014/main" id="{2A73EAB5-2DEC-2B8F-EC92-7FD1CC28AEE0}"/>
              </a:ext>
            </a:extLst>
          </p:cNvPr>
          <p:cNvSpPr/>
          <p:nvPr/>
        </p:nvSpPr>
        <p:spPr>
          <a:xfrm>
            <a:off x="5559435" y="2746453"/>
            <a:ext cx="144000" cy="144000"/>
          </a:xfrm>
          <a:prstGeom prst="ellipse">
            <a:avLst/>
          </a:pr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cxnSp>
        <p:nvCxnSpPr>
          <p:cNvPr id="86" name="Google Shape;14841;p139">
            <a:extLst>
              <a:ext uri="{FF2B5EF4-FFF2-40B4-BE49-F238E27FC236}">
                <a16:creationId xmlns:a16="http://schemas.microsoft.com/office/drawing/2014/main" id="{486AC861-C923-C251-BD8C-BB6120D920DF}"/>
              </a:ext>
            </a:extLst>
          </p:cNvPr>
          <p:cNvCxnSpPr>
            <a:cxnSpLocks/>
            <a:stCxn id="84" idx="0"/>
          </p:cNvCxnSpPr>
          <p:nvPr/>
        </p:nvCxnSpPr>
        <p:spPr>
          <a:xfrm rot="16200000" flipV="1">
            <a:off x="4663631" y="1778648"/>
            <a:ext cx="642777" cy="1292833"/>
          </a:xfrm>
          <a:prstGeom prst="curvedConnector2">
            <a:avLst/>
          </a:prstGeom>
          <a:noFill/>
          <a:ln w="19050" cap="flat" cmpd="sng">
            <a:solidFill>
              <a:srgbClr val="5F7D95"/>
            </a:solidFill>
            <a:prstDash val="solid"/>
            <a:round/>
            <a:headEnd type="none" w="med" len="med"/>
            <a:tailEnd type="none" w="med" len="med"/>
          </a:ln>
        </p:spPr>
      </p:cxnSp>
      <mc:AlternateContent xmlns:mc="http://schemas.openxmlformats.org/markup-compatibility/2006">
        <mc:Choice xmlns:a14="http://schemas.microsoft.com/office/drawing/2010/main" Requires="a14">
          <p:sp>
            <p:nvSpPr>
              <p:cNvPr id="87" name="Google Shape;14800;p139">
                <a:extLst>
                  <a:ext uri="{FF2B5EF4-FFF2-40B4-BE49-F238E27FC236}">
                    <a16:creationId xmlns:a16="http://schemas.microsoft.com/office/drawing/2014/main" id="{767D382A-D522-385F-8F45-C24304B4D5C0}"/>
                  </a:ext>
                </a:extLst>
              </p:cNvPr>
              <p:cNvSpPr txBox="1"/>
              <p:nvPr/>
            </p:nvSpPr>
            <p:spPr>
              <a:xfrm>
                <a:off x="4080661" y="3324262"/>
                <a:ext cx="4242072" cy="379187"/>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14:m>
                  <m:oMath xmlns:m="http://schemas.openxmlformats.org/officeDocument/2006/math">
                    <m:sSup>
                      <m:sSupPr>
                        <m:ctrlPr>
                          <a:rPr lang="tr-TR" sz="2400" b="1" i="1" dirty="0" smtClean="0">
                            <a:solidFill>
                              <a:srgbClr val="007FB9"/>
                            </a:solidFill>
                            <a:latin typeface="Cambria Math" panose="02040503050406030204" pitchFamily="18" charset="0"/>
                          </a:rPr>
                        </m:ctrlPr>
                      </m:sSupPr>
                      <m:e>
                        <m:r>
                          <a:rPr lang="tr-TR" sz="2400" b="1" dirty="0">
                            <a:solidFill>
                              <a:srgbClr val="007FB9"/>
                            </a:solidFill>
                            <a:latin typeface="Cambria Math" panose="02040503050406030204" pitchFamily="18" charset="0"/>
                          </a:rPr>
                          <m:t>𝟏𝟎</m:t>
                        </m:r>
                      </m:e>
                      <m:sup>
                        <m:r>
                          <a:rPr lang="tr-TR" sz="2400" b="1" i="1" dirty="0" smtClean="0">
                            <a:solidFill>
                              <a:srgbClr val="007FB9"/>
                            </a:solidFill>
                            <a:latin typeface="Cambria Math" panose="02040503050406030204" pitchFamily="18" charset="0"/>
                          </a:rPr>
                          <m:t>𝒕𝒉</m:t>
                        </m:r>
                        <m:r>
                          <a:rPr lang="tr-TR" sz="2400" b="1" i="1" dirty="0" smtClean="0">
                            <a:solidFill>
                              <a:srgbClr val="007FB9"/>
                            </a:solidFill>
                            <a:latin typeface="Cambria Math" panose="02040503050406030204" pitchFamily="18" charset="0"/>
                          </a:rPr>
                          <m:t>.</m:t>
                        </m:r>
                      </m:sup>
                    </m:sSup>
                  </m:oMath>
                </a14:m>
                <a:r>
                  <a:rPr lang="tr-TR" sz="2400" b="1" dirty="0">
                    <a:solidFill>
                      <a:srgbClr val="007FB9"/>
                    </a:solidFill>
                  </a:rPr>
                  <a:t> ANNIVERSARY OF ISU</a:t>
                </a:r>
              </a:p>
              <a:p>
                <a:pPr marL="0" lvl="0" indent="0" algn="ctr" rtl="0">
                  <a:spcBef>
                    <a:spcPts val="0"/>
                  </a:spcBef>
                  <a:spcAft>
                    <a:spcPts val="0"/>
                  </a:spcAft>
                  <a:buNone/>
                </a:pPr>
                <a:r>
                  <a:rPr lang="tr-TR" sz="2400" b="1" dirty="0">
                    <a:solidFill>
                      <a:srgbClr val="00B050"/>
                    </a:solidFill>
                  </a:rPr>
                  <a:t>2025</a:t>
                </a:r>
              </a:p>
            </p:txBody>
          </p:sp>
        </mc:Choice>
        <mc:Fallback>
          <p:sp>
            <p:nvSpPr>
              <p:cNvPr id="87" name="Google Shape;14800;p139">
                <a:extLst>
                  <a:ext uri="{FF2B5EF4-FFF2-40B4-BE49-F238E27FC236}">
                    <a16:creationId xmlns:a16="http://schemas.microsoft.com/office/drawing/2014/main" id="{767D382A-D522-385F-8F45-C24304B4D5C0}"/>
                  </a:ext>
                </a:extLst>
              </p:cNvPr>
              <p:cNvSpPr txBox="1">
                <a:spLocks noRot="1" noChangeAspect="1" noMove="1" noResize="1" noEditPoints="1" noAdjustHandles="1" noChangeArrowheads="1" noChangeShapeType="1" noTextEdit="1"/>
              </p:cNvSpPr>
              <p:nvPr/>
            </p:nvSpPr>
            <p:spPr>
              <a:xfrm>
                <a:off x="4080661" y="3324262"/>
                <a:ext cx="4242072" cy="379187"/>
              </a:xfrm>
              <a:prstGeom prst="rect">
                <a:avLst/>
              </a:prstGeom>
              <a:blipFill>
                <a:blip r:embed="rId3"/>
                <a:stretch>
                  <a:fillRect t="-64516" b="-93548"/>
                </a:stretch>
              </a:blipFill>
              <a:ln>
                <a:noFill/>
              </a:ln>
            </p:spPr>
            <p:txBody>
              <a:bodyPr/>
              <a:lstStyle/>
              <a:p>
                <a:r>
                  <a:rPr lang="tr-TR">
                    <a:noFill/>
                  </a:rPr>
                  <a:t> </a:t>
                </a:r>
              </a:p>
            </p:txBody>
          </p:sp>
        </mc:Fallback>
      </mc:AlternateContent>
      <p:sp>
        <p:nvSpPr>
          <p:cNvPr id="94" name="Google Shape;14834;p139">
            <a:extLst>
              <a:ext uri="{FF2B5EF4-FFF2-40B4-BE49-F238E27FC236}">
                <a16:creationId xmlns:a16="http://schemas.microsoft.com/office/drawing/2014/main" id="{9BB86DA6-D18D-A730-D013-7ED419B9A98C}"/>
              </a:ext>
            </a:extLst>
          </p:cNvPr>
          <p:cNvSpPr/>
          <p:nvPr/>
        </p:nvSpPr>
        <p:spPr>
          <a:xfrm>
            <a:off x="6138827" y="2746453"/>
            <a:ext cx="144000" cy="144000"/>
          </a:xfrm>
          <a:prstGeom prst="ellipse">
            <a:avLst/>
          </a:pr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95" name="Google Shape;14834;p139">
            <a:extLst>
              <a:ext uri="{FF2B5EF4-FFF2-40B4-BE49-F238E27FC236}">
                <a16:creationId xmlns:a16="http://schemas.microsoft.com/office/drawing/2014/main" id="{EEBBC8AD-8D43-07DC-59BD-86B17CE92F58}"/>
              </a:ext>
            </a:extLst>
          </p:cNvPr>
          <p:cNvSpPr/>
          <p:nvPr/>
        </p:nvSpPr>
        <p:spPr>
          <a:xfrm>
            <a:off x="6718219" y="2746453"/>
            <a:ext cx="144000" cy="144000"/>
          </a:xfrm>
          <a:prstGeom prst="ellipse">
            <a:avLst/>
          </a:pr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96" name="Google Shape;14834;p139">
            <a:extLst>
              <a:ext uri="{FF2B5EF4-FFF2-40B4-BE49-F238E27FC236}">
                <a16:creationId xmlns:a16="http://schemas.microsoft.com/office/drawing/2014/main" id="{D85765AF-8B7C-7011-0940-CF39CCC6B2C9}"/>
              </a:ext>
            </a:extLst>
          </p:cNvPr>
          <p:cNvSpPr/>
          <p:nvPr/>
        </p:nvSpPr>
        <p:spPr>
          <a:xfrm>
            <a:off x="5556448" y="3970021"/>
            <a:ext cx="144000" cy="144000"/>
          </a:xfrm>
          <a:prstGeom prst="ellipse">
            <a:avLst/>
          </a:pr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97" name="Google Shape;14834;p139">
            <a:extLst>
              <a:ext uri="{FF2B5EF4-FFF2-40B4-BE49-F238E27FC236}">
                <a16:creationId xmlns:a16="http://schemas.microsoft.com/office/drawing/2014/main" id="{13CAAB1A-E138-A8EE-271E-7177DB97DD76}"/>
              </a:ext>
            </a:extLst>
          </p:cNvPr>
          <p:cNvSpPr/>
          <p:nvPr/>
        </p:nvSpPr>
        <p:spPr>
          <a:xfrm>
            <a:off x="6135840" y="3970021"/>
            <a:ext cx="144000" cy="144000"/>
          </a:xfrm>
          <a:prstGeom prst="ellipse">
            <a:avLst/>
          </a:pr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98" name="Google Shape;14834;p139">
            <a:extLst>
              <a:ext uri="{FF2B5EF4-FFF2-40B4-BE49-F238E27FC236}">
                <a16:creationId xmlns:a16="http://schemas.microsoft.com/office/drawing/2014/main" id="{34CE5862-8FC2-99FC-AF09-3349044AD194}"/>
              </a:ext>
            </a:extLst>
          </p:cNvPr>
          <p:cNvSpPr/>
          <p:nvPr/>
        </p:nvSpPr>
        <p:spPr>
          <a:xfrm>
            <a:off x="6715232" y="3970021"/>
            <a:ext cx="144000" cy="144000"/>
          </a:xfrm>
          <a:prstGeom prst="ellipse">
            <a:avLst/>
          </a:pr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cxnSp>
        <p:nvCxnSpPr>
          <p:cNvPr id="100" name="Google Shape;14841;p139">
            <a:extLst>
              <a:ext uri="{FF2B5EF4-FFF2-40B4-BE49-F238E27FC236}">
                <a16:creationId xmlns:a16="http://schemas.microsoft.com/office/drawing/2014/main" id="{BAB78A57-77EC-5D49-2E33-682698053F31}"/>
              </a:ext>
            </a:extLst>
          </p:cNvPr>
          <p:cNvCxnSpPr>
            <a:cxnSpLocks/>
          </p:cNvCxnSpPr>
          <p:nvPr/>
        </p:nvCxnSpPr>
        <p:spPr>
          <a:xfrm rot="5400000" flipV="1">
            <a:off x="7113755" y="3785445"/>
            <a:ext cx="642779" cy="1292837"/>
          </a:xfrm>
          <a:prstGeom prst="curvedConnector2">
            <a:avLst/>
          </a:prstGeom>
          <a:noFill/>
          <a:ln w="19050" cap="flat" cmpd="sng">
            <a:solidFill>
              <a:srgbClr val="5F7D95"/>
            </a:solidFill>
            <a:prstDash val="solid"/>
            <a:round/>
            <a:headEnd type="none" w="med" len="med"/>
            <a:tailEnd type="none" w="med" len="med"/>
          </a:ln>
        </p:spPr>
      </p:cxnSp>
      <p:sp>
        <p:nvSpPr>
          <p:cNvPr id="101" name="Google Shape;14793;p139">
            <a:extLst>
              <a:ext uri="{FF2B5EF4-FFF2-40B4-BE49-F238E27FC236}">
                <a16:creationId xmlns:a16="http://schemas.microsoft.com/office/drawing/2014/main" id="{AA4326FC-42E7-5E95-AE74-3C64CB81974A}"/>
              </a:ext>
            </a:extLst>
          </p:cNvPr>
          <p:cNvSpPr/>
          <p:nvPr/>
        </p:nvSpPr>
        <p:spPr>
          <a:xfrm>
            <a:off x="2428625" y="1089589"/>
            <a:ext cx="1694878" cy="1610036"/>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02" name="Google Shape;14819;p139">
            <a:extLst>
              <a:ext uri="{FF2B5EF4-FFF2-40B4-BE49-F238E27FC236}">
                <a16:creationId xmlns:a16="http://schemas.microsoft.com/office/drawing/2014/main" id="{059577F0-09DB-7322-AF94-F76BF1D4C17B}"/>
              </a:ext>
            </a:extLst>
          </p:cNvPr>
          <p:cNvSpPr txBox="1"/>
          <p:nvPr/>
        </p:nvSpPr>
        <p:spPr>
          <a:xfrm>
            <a:off x="2376040" y="1488290"/>
            <a:ext cx="1765214" cy="290120"/>
          </a:xfrm>
          <a:prstGeom prst="rect">
            <a:avLst/>
          </a:prstGeom>
          <a:noFill/>
          <a:ln>
            <a:noFill/>
          </a:ln>
        </p:spPr>
        <p:txBody>
          <a:bodyPr spcFirstLastPara="1" wrap="square" lIns="91425" tIns="91425" rIns="91425" bIns="91425" anchor="ctr" anchorCtr="0">
            <a:noAutofit/>
          </a:bodyPr>
          <a:lstStyle/>
          <a:p>
            <a:pPr algn="ctr"/>
            <a:r>
              <a:rPr lang="tr-TR" sz="1400" b="1" dirty="0">
                <a:solidFill>
                  <a:srgbClr val="007FB9"/>
                </a:solidFill>
              </a:rPr>
              <a:t>ENTREPRENEURSHIP</a:t>
            </a:r>
            <a:endParaRPr lang="en-US" sz="1400" b="1" dirty="0">
              <a:solidFill>
                <a:srgbClr val="007FB9"/>
              </a:solidFill>
            </a:endParaRPr>
          </a:p>
          <a:p>
            <a:pPr marL="0" lvl="0" indent="0" algn="ctr" rtl="0">
              <a:spcBef>
                <a:spcPts val="0"/>
              </a:spcBef>
              <a:spcAft>
                <a:spcPts val="0"/>
              </a:spcAft>
              <a:buNone/>
            </a:pPr>
            <a:endParaRPr lang="tr-TR" sz="1400" dirty="0">
              <a:solidFill>
                <a:schemeClr val="tx1">
                  <a:lumMod val="50000"/>
                  <a:lumOff val="50000"/>
                </a:schemeClr>
              </a:solidFill>
            </a:endParaRPr>
          </a:p>
        </p:txBody>
      </p:sp>
      <p:sp>
        <p:nvSpPr>
          <p:cNvPr id="103" name="Google Shape;14794;p139">
            <a:extLst>
              <a:ext uri="{FF2B5EF4-FFF2-40B4-BE49-F238E27FC236}">
                <a16:creationId xmlns:a16="http://schemas.microsoft.com/office/drawing/2014/main" id="{DC24B95D-5C31-E1BC-EA21-3400F98D71F7}"/>
              </a:ext>
            </a:extLst>
          </p:cNvPr>
          <p:cNvSpPr/>
          <p:nvPr/>
        </p:nvSpPr>
        <p:spPr>
          <a:xfrm>
            <a:off x="2471250" y="1807992"/>
            <a:ext cx="1512000" cy="0"/>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04" name="Google Shape;14794;p139">
            <a:extLst>
              <a:ext uri="{FF2B5EF4-FFF2-40B4-BE49-F238E27FC236}">
                <a16:creationId xmlns:a16="http://schemas.microsoft.com/office/drawing/2014/main" id="{C9877FFD-F14D-C7B5-18ED-C649CBB05EDE}"/>
              </a:ext>
            </a:extLst>
          </p:cNvPr>
          <p:cNvSpPr/>
          <p:nvPr/>
        </p:nvSpPr>
        <p:spPr>
          <a:xfrm>
            <a:off x="2735020" y="1711278"/>
            <a:ext cx="1044000" cy="3905"/>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tx1">
              <a:lumMod val="65000"/>
              <a:lumOff val="3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05" name="Google Shape;14819;p139">
            <a:extLst>
              <a:ext uri="{FF2B5EF4-FFF2-40B4-BE49-F238E27FC236}">
                <a16:creationId xmlns:a16="http://schemas.microsoft.com/office/drawing/2014/main" id="{E362F838-2489-156D-6B92-583472CF1CF0}"/>
              </a:ext>
            </a:extLst>
          </p:cNvPr>
          <p:cNvSpPr txBox="1"/>
          <p:nvPr/>
        </p:nvSpPr>
        <p:spPr>
          <a:xfrm>
            <a:off x="2295222" y="2020256"/>
            <a:ext cx="1969477" cy="367529"/>
          </a:xfrm>
          <a:prstGeom prst="rect">
            <a:avLst/>
          </a:prstGeom>
          <a:noFill/>
          <a:ln>
            <a:noFill/>
          </a:ln>
        </p:spPr>
        <p:txBody>
          <a:bodyPr spcFirstLastPara="1" wrap="square" lIns="91425" tIns="91425" rIns="91425" bIns="91425" anchor="ctr" anchorCtr="0">
            <a:noAutofit/>
          </a:bodyPr>
          <a:lstStyle/>
          <a:p>
            <a:pPr algn="ctr"/>
            <a:r>
              <a:rPr lang="en-US" sz="1200" dirty="0">
                <a:solidFill>
                  <a:srgbClr val="0082BA"/>
                </a:solidFill>
              </a:rPr>
              <a:t>Entrepreneurial and Innovative University Index</a:t>
            </a:r>
            <a:r>
              <a:rPr lang="tr-TR" sz="1200" dirty="0">
                <a:solidFill>
                  <a:srgbClr val="0082BA"/>
                </a:solidFill>
              </a:rPr>
              <a:t> (EIUI)</a:t>
            </a:r>
            <a:r>
              <a:rPr lang="en-US" sz="1200" dirty="0">
                <a:solidFill>
                  <a:srgbClr val="0082BA"/>
                </a:solidFill>
              </a:rPr>
              <a:t> </a:t>
            </a:r>
            <a:r>
              <a:rPr lang="en-US" sz="1200" dirty="0">
                <a:solidFill>
                  <a:schemeClr val="tx1">
                    <a:lumMod val="50000"/>
                    <a:lumOff val="50000"/>
                  </a:schemeClr>
                </a:solidFill>
              </a:rPr>
              <a:t> </a:t>
            </a:r>
          </a:p>
          <a:p>
            <a:pPr algn="ctr"/>
            <a:endParaRPr lang="en-US" sz="1200" b="1" dirty="0">
              <a:solidFill>
                <a:schemeClr val="tx1">
                  <a:lumMod val="50000"/>
                  <a:lumOff val="50000"/>
                </a:schemeClr>
              </a:solidFill>
            </a:endParaRPr>
          </a:p>
          <a:p>
            <a:pPr marL="0" lvl="0" indent="0" algn="ctr" rtl="0">
              <a:spcBef>
                <a:spcPts val="0"/>
              </a:spcBef>
              <a:spcAft>
                <a:spcPts val="0"/>
              </a:spcAft>
              <a:buNone/>
            </a:pPr>
            <a:endParaRPr lang="tr-TR" sz="1200" dirty="0">
              <a:solidFill>
                <a:schemeClr val="tx1">
                  <a:lumMod val="50000"/>
                  <a:lumOff val="50000"/>
                </a:schemeClr>
              </a:solidFill>
            </a:endParaRPr>
          </a:p>
        </p:txBody>
      </p:sp>
      <p:cxnSp>
        <p:nvCxnSpPr>
          <p:cNvPr id="106" name="Google Shape;14841;p139">
            <a:extLst>
              <a:ext uri="{FF2B5EF4-FFF2-40B4-BE49-F238E27FC236}">
                <a16:creationId xmlns:a16="http://schemas.microsoft.com/office/drawing/2014/main" id="{2C417330-E0D2-0FA8-0340-589E43E677AB}"/>
              </a:ext>
            </a:extLst>
          </p:cNvPr>
          <p:cNvCxnSpPr>
            <a:cxnSpLocks/>
          </p:cNvCxnSpPr>
          <p:nvPr/>
        </p:nvCxnSpPr>
        <p:spPr>
          <a:xfrm rot="16200000" flipV="1">
            <a:off x="5904657" y="2449298"/>
            <a:ext cx="612000" cy="1"/>
          </a:xfrm>
          <a:prstGeom prst="curvedConnector3">
            <a:avLst>
              <a:gd name="adj1" fmla="val 50000"/>
            </a:avLst>
          </a:prstGeom>
          <a:noFill/>
          <a:ln w="19050" cap="flat" cmpd="sng">
            <a:solidFill>
              <a:srgbClr val="5F7D95"/>
            </a:solidFill>
            <a:prstDash val="solid"/>
            <a:round/>
            <a:headEnd type="none" w="med" len="med"/>
            <a:tailEnd type="none" w="med" len="med"/>
          </a:ln>
        </p:spPr>
      </p:cxnSp>
      <p:sp>
        <p:nvSpPr>
          <p:cNvPr id="108" name="Google Shape;14793;p139">
            <a:extLst>
              <a:ext uri="{FF2B5EF4-FFF2-40B4-BE49-F238E27FC236}">
                <a16:creationId xmlns:a16="http://schemas.microsoft.com/office/drawing/2014/main" id="{6955171B-AA4F-E4B7-3C36-454418BE6100}"/>
              </a:ext>
            </a:extLst>
          </p:cNvPr>
          <p:cNvSpPr/>
          <p:nvPr/>
        </p:nvSpPr>
        <p:spPr>
          <a:xfrm>
            <a:off x="5528581" y="748218"/>
            <a:ext cx="1388003" cy="1322838"/>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09" name="Google Shape;14819;p139">
            <a:extLst>
              <a:ext uri="{FF2B5EF4-FFF2-40B4-BE49-F238E27FC236}">
                <a16:creationId xmlns:a16="http://schemas.microsoft.com/office/drawing/2014/main" id="{60ABE28C-2AEA-2C4F-B790-B662D8FEACC6}"/>
              </a:ext>
            </a:extLst>
          </p:cNvPr>
          <p:cNvSpPr txBox="1"/>
          <p:nvPr/>
        </p:nvSpPr>
        <p:spPr>
          <a:xfrm>
            <a:off x="5309449" y="1138297"/>
            <a:ext cx="1765214" cy="290120"/>
          </a:xfrm>
          <a:prstGeom prst="rect">
            <a:avLst/>
          </a:prstGeom>
          <a:noFill/>
          <a:ln>
            <a:noFill/>
          </a:ln>
        </p:spPr>
        <p:txBody>
          <a:bodyPr spcFirstLastPara="1" wrap="square" lIns="91425" tIns="91425" rIns="91425" bIns="91425" anchor="ctr" anchorCtr="0">
            <a:noAutofit/>
          </a:bodyPr>
          <a:lstStyle/>
          <a:p>
            <a:pPr algn="ctr"/>
            <a:r>
              <a:rPr lang="tr-TR" sz="2000" b="1" dirty="0">
                <a:solidFill>
                  <a:srgbClr val="007FB9"/>
                </a:solidFill>
              </a:rPr>
              <a:t>QUALITY</a:t>
            </a:r>
            <a:endParaRPr lang="en-US" sz="2400" b="1" dirty="0">
              <a:solidFill>
                <a:srgbClr val="007FB9"/>
              </a:solidFill>
            </a:endParaRPr>
          </a:p>
          <a:p>
            <a:pPr marL="0" lvl="0" indent="0" algn="ctr" rtl="0">
              <a:spcBef>
                <a:spcPts val="0"/>
              </a:spcBef>
              <a:spcAft>
                <a:spcPts val="0"/>
              </a:spcAft>
              <a:buNone/>
            </a:pPr>
            <a:endParaRPr lang="tr-TR" b="1" dirty="0">
              <a:solidFill>
                <a:schemeClr val="tx1">
                  <a:lumMod val="50000"/>
                  <a:lumOff val="50000"/>
                </a:schemeClr>
              </a:solidFill>
            </a:endParaRPr>
          </a:p>
        </p:txBody>
      </p:sp>
      <p:sp>
        <p:nvSpPr>
          <p:cNvPr id="110" name="Google Shape;14819;p139">
            <a:extLst>
              <a:ext uri="{FF2B5EF4-FFF2-40B4-BE49-F238E27FC236}">
                <a16:creationId xmlns:a16="http://schemas.microsoft.com/office/drawing/2014/main" id="{0EDE23A1-17BD-2145-78EB-78C484B15F70}"/>
              </a:ext>
            </a:extLst>
          </p:cNvPr>
          <p:cNvSpPr txBox="1"/>
          <p:nvPr/>
        </p:nvSpPr>
        <p:spPr>
          <a:xfrm>
            <a:off x="5392674" y="1515830"/>
            <a:ext cx="1651593" cy="440227"/>
          </a:xfrm>
          <a:prstGeom prst="rect">
            <a:avLst/>
          </a:prstGeom>
          <a:noFill/>
          <a:ln>
            <a:noFill/>
          </a:ln>
        </p:spPr>
        <p:txBody>
          <a:bodyPr spcFirstLastPara="1" wrap="square" lIns="91425" tIns="91425" rIns="91425" bIns="91425" anchor="ctr" anchorCtr="0">
            <a:noAutofit/>
          </a:bodyPr>
          <a:lstStyle/>
          <a:p>
            <a:pPr algn="ctr"/>
            <a:r>
              <a:rPr lang="en-US" sz="1100" dirty="0">
                <a:solidFill>
                  <a:srgbClr val="0082BA"/>
                </a:solidFill>
              </a:rPr>
              <a:t>Accreditation of Education </a:t>
            </a:r>
            <a:r>
              <a:rPr lang="en-US" sz="1100" dirty="0" err="1">
                <a:solidFill>
                  <a:srgbClr val="0082BA"/>
                </a:solidFill>
              </a:rPr>
              <a:t>Programmes</a:t>
            </a:r>
            <a:endParaRPr lang="tr-TR" sz="1100" dirty="0">
              <a:solidFill>
                <a:srgbClr val="0082BA"/>
              </a:solidFill>
            </a:endParaRPr>
          </a:p>
          <a:p>
            <a:pPr algn="ctr"/>
            <a:r>
              <a:rPr lang="en-US" sz="2000" b="1" dirty="0">
                <a:solidFill>
                  <a:srgbClr val="00B050"/>
                </a:solidFill>
              </a:rPr>
              <a:t>%50</a:t>
            </a:r>
            <a:r>
              <a:rPr lang="en-US" sz="2000" b="1" dirty="0">
                <a:solidFill>
                  <a:srgbClr val="00B050"/>
                </a:solidFill>
                <a:highlight>
                  <a:srgbClr val="FFFF00"/>
                </a:highlight>
              </a:rPr>
              <a:t> </a:t>
            </a:r>
          </a:p>
        </p:txBody>
      </p:sp>
      <p:sp>
        <p:nvSpPr>
          <p:cNvPr id="111" name="Google Shape;14794;p139">
            <a:extLst>
              <a:ext uri="{FF2B5EF4-FFF2-40B4-BE49-F238E27FC236}">
                <a16:creationId xmlns:a16="http://schemas.microsoft.com/office/drawing/2014/main" id="{23D700F4-1FB1-4137-21B9-B302AF56644E}"/>
              </a:ext>
            </a:extLst>
          </p:cNvPr>
          <p:cNvSpPr/>
          <p:nvPr/>
        </p:nvSpPr>
        <p:spPr>
          <a:xfrm>
            <a:off x="5688980" y="1357015"/>
            <a:ext cx="1044000" cy="3905"/>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tx1">
              <a:lumMod val="65000"/>
              <a:lumOff val="3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cxnSp>
        <p:nvCxnSpPr>
          <p:cNvPr id="112" name="Google Shape;14841;p139">
            <a:extLst>
              <a:ext uri="{FF2B5EF4-FFF2-40B4-BE49-F238E27FC236}">
                <a16:creationId xmlns:a16="http://schemas.microsoft.com/office/drawing/2014/main" id="{BAD03EA2-3F89-AD6B-A8C8-02D2C6F1FA7D}"/>
              </a:ext>
            </a:extLst>
          </p:cNvPr>
          <p:cNvCxnSpPr>
            <a:cxnSpLocks/>
          </p:cNvCxnSpPr>
          <p:nvPr/>
        </p:nvCxnSpPr>
        <p:spPr>
          <a:xfrm rot="5400000" flipH="1" flipV="1">
            <a:off x="7045874" y="1698249"/>
            <a:ext cx="809320" cy="1277810"/>
          </a:xfrm>
          <a:prstGeom prst="curvedConnector2">
            <a:avLst/>
          </a:prstGeom>
          <a:noFill/>
          <a:ln w="19050" cap="flat" cmpd="sng">
            <a:solidFill>
              <a:srgbClr val="5F7D95"/>
            </a:solidFill>
            <a:prstDash val="solid"/>
            <a:round/>
            <a:headEnd type="none" w="med" len="med"/>
            <a:tailEnd type="none" w="med" len="med"/>
          </a:ln>
        </p:spPr>
      </p:cxnSp>
      <p:sp>
        <p:nvSpPr>
          <p:cNvPr id="120" name="Google Shape;14793;p139">
            <a:extLst>
              <a:ext uri="{FF2B5EF4-FFF2-40B4-BE49-F238E27FC236}">
                <a16:creationId xmlns:a16="http://schemas.microsoft.com/office/drawing/2014/main" id="{9C8ECC87-D23B-15D0-48EC-3920C4377200}"/>
              </a:ext>
            </a:extLst>
          </p:cNvPr>
          <p:cNvSpPr/>
          <p:nvPr/>
        </p:nvSpPr>
        <p:spPr>
          <a:xfrm>
            <a:off x="8254856" y="1072005"/>
            <a:ext cx="1694878" cy="1610036"/>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21" name="Google Shape;14819;p139">
            <a:extLst>
              <a:ext uri="{FF2B5EF4-FFF2-40B4-BE49-F238E27FC236}">
                <a16:creationId xmlns:a16="http://schemas.microsoft.com/office/drawing/2014/main" id="{1392FFCA-D806-5B46-D4CF-C6C8047CF681}"/>
              </a:ext>
            </a:extLst>
          </p:cNvPr>
          <p:cNvSpPr txBox="1"/>
          <p:nvPr/>
        </p:nvSpPr>
        <p:spPr>
          <a:xfrm>
            <a:off x="8165723" y="1308459"/>
            <a:ext cx="1873143" cy="290120"/>
          </a:xfrm>
          <a:prstGeom prst="rect">
            <a:avLst/>
          </a:prstGeom>
          <a:noFill/>
          <a:ln>
            <a:noFill/>
          </a:ln>
        </p:spPr>
        <p:txBody>
          <a:bodyPr spcFirstLastPara="1" wrap="square" lIns="91425" tIns="91425" rIns="91425" bIns="91425" anchor="ctr" anchorCtr="0">
            <a:noAutofit/>
          </a:bodyPr>
          <a:lstStyle/>
          <a:p>
            <a:pPr algn="ctr"/>
            <a:r>
              <a:rPr lang="tr-TR" sz="1600" b="1" dirty="0">
                <a:solidFill>
                  <a:srgbClr val="007FB9"/>
                </a:solidFill>
              </a:rPr>
              <a:t>INTERNATIONAL STUDENT</a:t>
            </a:r>
            <a:endParaRPr lang="en-US" sz="1600" b="1" dirty="0">
              <a:solidFill>
                <a:srgbClr val="007FB9"/>
              </a:solidFill>
            </a:endParaRPr>
          </a:p>
        </p:txBody>
      </p:sp>
      <p:sp>
        <p:nvSpPr>
          <p:cNvPr id="122" name="Google Shape;14794;p139">
            <a:extLst>
              <a:ext uri="{FF2B5EF4-FFF2-40B4-BE49-F238E27FC236}">
                <a16:creationId xmlns:a16="http://schemas.microsoft.com/office/drawing/2014/main" id="{24F6C1A5-E53D-43E2-6390-7D709D7A3EA1}"/>
              </a:ext>
            </a:extLst>
          </p:cNvPr>
          <p:cNvSpPr/>
          <p:nvPr/>
        </p:nvSpPr>
        <p:spPr>
          <a:xfrm>
            <a:off x="8297481" y="1790408"/>
            <a:ext cx="1512000" cy="0"/>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23" name="Google Shape;14794;p139">
            <a:extLst>
              <a:ext uri="{FF2B5EF4-FFF2-40B4-BE49-F238E27FC236}">
                <a16:creationId xmlns:a16="http://schemas.microsoft.com/office/drawing/2014/main" id="{FBC7FAC1-31E2-70A2-7CBD-19B108C2F7C1}"/>
              </a:ext>
            </a:extLst>
          </p:cNvPr>
          <p:cNvSpPr/>
          <p:nvPr/>
        </p:nvSpPr>
        <p:spPr>
          <a:xfrm>
            <a:off x="8545592" y="1711250"/>
            <a:ext cx="1044000" cy="3905"/>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tx1">
              <a:lumMod val="65000"/>
              <a:lumOff val="3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24" name="Google Shape;14819;p139">
            <a:extLst>
              <a:ext uri="{FF2B5EF4-FFF2-40B4-BE49-F238E27FC236}">
                <a16:creationId xmlns:a16="http://schemas.microsoft.com/office/drawing/2014/main" id="{B2229024-46D6-0073-8F4C-BCB1B4B6D88C}"/>
              </a:ext>
            </a:extLst>
          </p:cNvPr>
          <p:cNvSpPr txBox="1"/>
          <p:nvPr/>
        </p:nvSpPr>
        <p:spPr>
          <a:xfrm>
            <a:off x="8714580" y="1880254"/>
            <a:ext cx="775430" cy="452553"/>
          </a:xfrm>
          <a:prstGeom prst="rect">
            <a:avLst/>
          </a:prstGeom>
          <a:noFill/>
          <a:ln>
            <a:noFill/>
          </a:ln>
        </p:spPr>
        <p:txBody>
          <a:bodyPr spcFirstLastPara="1" wrap="square" lIns="91425" tIns="91425" rIns="91425" bIns="91425" anchor="ctr" anchorCtr="0">
            <a:noAutofit/>
          </a:bodyPr>
          <a:lstStyle/>
          <a:p>
            <a:pPr algn="ctr"/>
            <a:r>
              <a:rPr lang="en-US" sz="2000" b="1" dirty="0">
                <a:solidFill>
                  <a:srgbClr val="00B050"/>
                </a:solidFill>
              </a:rPr>
              <a:t>%30</a:t>
            </a:r>
          </a:p>
        </p:txBody>
      </p:sp>
      <p:cxnSp>
        <p:nvCxnSpPr>
          <p:cNvPr id="125" name="Google Shape;14841;p139">
            <a:extLst>
              <a:ext uri="{FF2B5EF4-FFF2-40B4-BE49-F238E27FC236}">
                <a16:creationId xmlns:a16="http://schemas.microsoft.com/office/drawing/2014/main" id="{1A2BE9DA-48B6-DD79-B370-71BD93439DF9}"/>
              </a:ext>
            </a:extLst>
          </p:cNvPr>
          <p:cNvCxnSpPr>
            <a:cxnSpLocks/>
          </p:cNvCxnSpPr>
          <p:nvPr/>
        </p:nvCxnSpPr>
        <p:spPr>
          <a:xfrm rot="5400000">
            <a:off x="4656952" y="4000301"/>
            <a:ext cx="885920" cy="1071181"/>
          </a:xfrm>
          <a:prstGeom prst="curvedConnector2">
            <a:avLst/>
          </a:prstGeom>
          <a:noFill/>
          <a:ln w="19050" cap="flat" cmpd="sng">
            <a:solidFill>
              <a:srgbClr val="5F7D95"/>
            </a:solidFill>
            <a:prstDash val="solid"/>
            <a:round/>
            <a:headEnd type="none" w="med" len="med"/>
            <a:tailEnd type="none" w="med" len="med"/>
          </a:ln>
        </p:spPr>
      </p:cxnSp>
      <p:sp>
        <p:nvSpPr>
          <p:cNvPr id="128" name="Google Shape;14793;p139">
            <a:extLst>
              <a:ext uri="{FF2B5EF4-FFF2-40B4-BE49-F238E27FC236}">
                <a16:creationId xmlns:a16="http://schemas.microsoft.com/office/drawing/2014/main" id="{C8123FFC-EECA-03BE-8021-5D061B9301A6}"/>
              </a:ext>
            </a:extLst>
          </p:cNvPr>
          <p:cNvSpPr/>
          <p:nvPr/>
        </p:nvSpPr>
        <p:spPr>
          <a:xfrm>
            <a:off x="2526760" y="4183196"/>
            <a:ext cx="1694878" cy="1610036"/>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29" name="Google Shape;14819;p139">
            <a:extLst>
              <a:ext uri="{FF2B5EF4-FFF2-40B4-BE49-F238E27FC236}">
                <a16:creationId xmlns:a16="http://schemas.microsoft.com/office/drawing/2014/main" id="{37777134-00F1-EA88-4DEE-196DC475EFAA}"/>
              </a:ext>
            </a:extLst>
          </p:cNvPr>
          <p:cNvSpPr txBox="1"/>
          <p:nvPr/>
        </p:nvSpPr>
        <p:spPr>
          <a:xfrm>
            <a:off x="2491592" y="4418695"/>
            <a:ext cx="1765214" cy="290120"/>
          </a:xfrm>
          <a:prstGeom prst="rect">
            <a:avLst/>
          </a:prstGeom>
          <a:noFill/>
          <a:ln>
            <a:noFill/>
          </a:ln>
        </p:spPr>
        <p:txBody>
          <a:bodyPr spcFirstLastPara="1" wrap="square" lIns="91425" tIns="91425" rIns="91425" bIns="91425" anchor="ctr" anchorCtr="0">
            <a:noAutofit/>
          </a:bodyPr>
          <a:lstStyle/>
          <a:p>
            <a:pPr algn="ctr"/>
            <a:r>
              <a:rPr lang="en-US" sz="1200" b="1" dirty="0" err="1">
                <a:solidFill>
                  <a:srgbClr val="007FB9"/>
                </a:solidFill>
                <a:latin typeface="Calibri" panose="020F0502020204030204"/>
              </a:rPr>
              <a:t>Universty</a:t>
            </a:r>
            <a:r>
              <a:rPr lang="en-US" sz="1200" b="1" dirty="0">
                <a:solidFill>
                  <a:srgbClr val="007FB9"/>
                </a:solidFill>
                <a:latin typeface="Calibri" panose="020F0502020204030204"/>
              </a:rPr>
              <a:t> Ranking By Academic</a:t>
            </a:r>
            <a:r>
              <a:rPr lang="tr-TR" sz="1200" b="1" dirty="0">
                <a:solidFill>
                  <a:srgbClr val="007FB9"/>
                </a:solidFill>
                <a:latin typeface="Calibri" panose="020F0502020204030204"/>
              </a:rPr>
              <a:t> </a:t>
            </a:r>
            <a:r>
              <a:rPr lang="en-US" sz="1200" b="1" dirty="0">
                <a:solidFill>
                  <a:srgbClr val="007FB9"/>
                </a:solidFill>
                <a:latin typeface="Calibri" panose="020F0502020204030204"/>
              </a:rPr>
              <a:t>Performance (URAP)</a:t>
            </a:r>
            <a:r>
              <a:rPr lang="tr-TR" sz="1200" b="1" dirty="0">
                <a:solidFill>
                  <a:srgbClr val="007FB9"/>
                </a:solidFill>
                <a:latin typeface="Calibri" panose="020F0502020204030204"/>
              </a:rPr>
              <a:t> World </a:t>
            </a:r>
            <a:r>
              <a:rPr lang="tr-TR" sz="1200" b="1" dirty="0" err="1">
                <a:solidFill>
                  <a:srgbClr val="007FB9"/>
                </a:solidFill>
                <a:latin typeface="Calibri" panose="020F0502020204030204"/>
              </a:rPr>
              <a:t>Ranking</a:t>
            </a:r>
            <a:endParaRPr lang="en-US" sz="1200" b="1" dirty="0">
              <a:solidFill>
                <a:srgbClr val="007FB9"/>
              </a:solidFill>
              <a:latin typeface="Calibri" panose="020F0502020204030204"/>
            </a:endParaRPr>
          </a:p>
        </p:txBody>
      </p:sp>
      <p:sp>
        <p:nvSpPr>
          <p:cNvPr id="130" name="Google Shape;14794;p139">
            <a:extLst>
              <a:ext uri="{FF2B5EF4-FFF2-40B4-BE49-F238E27FC236}">
                <a16:creationId xmlns:a16="http://schemas.microsoft.com/office/drawing/2014/main" id="{4318F0A0-9B8E-F901-EF16-B4B40775363B}"/>
              </a:ext>
            </a:extLst>
          </p:cNvPr>
          <p:cNvSpPr/>
          <p:nvPr/>
        </p:nvSpPr>
        <p:spPr>
          <a:xfrm>
            <a:off x="2569385" y="4901599"/>
            <a:ext cx="1512000" cy="0"/>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31" name="Google Shape;14794;p139">
            <a:extLst>
              <a:ext uri="{FF2B5EF4-FFF2-40B4-BE49-F238E27FC236}">
                <a16:creationId xmlns:a16="http://schemas.microsoft.com/office/drawing/2014/main" id="{A9B40F40-AA35-518E-82EE-FC34784C3026}"/>
              </a:ext>
            </a:extLst>
          </p:cNvPr>
          <p:cNvSpPr/>
          <p:nvPr/>
        </p:nvSpPr>
        <p:spPr>
          <a:xfrm>
            <a:off x="2833155" y="4866429"/>
            <a:ext cx="1044000" cy="3905"/>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tx1">
              <a:lumMod val="65000"/>
              <a:lumOff val="3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32" name="Google Shape;14819;p139">
            <a:extLst>
              <a:ext uri="{FF2B5EF4-FFF2-40B4-BE49-F238E27FC236}">
                <a16:creationId xmlns:a16="http://schemas.microsoft.com/office/drawing/2014/main" id="{7F22D112-BDB6-91FE-B3BC-65D1EEB00AA3}"/>
              </a:ext>
            </a:extLst>
          </p:cNvPr>
          <p:cNvSpPr txBox="1"/>
          <p:nvPr/>
        </p:nvSpPr>
        <p:spPr>
          <a:xfrm>
            <a:off x="2351709" y="5066233"/>
            <a:ext cx="1969477" cy="440227"/>
          </a:xfrm>
          <a:prstGeom prst="rect">
            <a:avLst/>
          </a:prstGeom>
          <a:noFill/>
          <a:ln>
            <a:noFill/>
          </a:ln>
        </p:spPr>
        <p:txBody>
          <a:bodyPr spcFirstLastPara="1" wrap="square" lIns="91425" tIns="91425" rIns="91425" bIns="91425" anchor="ctr" anchorCtr="0">
            <a:noAutofit/>
          </a:bodyPr>
          <a:lstStyle/>
          <a:p>
            <a:pPr algn="ctr"/>
            <a:r>
              <a:rPr lang="en-US" sz="2000" dirty="0">
                <a:solidFill>
                  <a:schemeClr val="tx1">
                    <a:lumMod val="50000"/>
                    <a:lumOff val="50000"/>
                  </a:schemeClr>
                </a:solidFill>
              </a:rPr>
              <a:t> </a:t>
            </a:r>
          </a:p>
          <a:p>
            <a:pPr algn="ctr"/>
            <a:r>
              <a:rPr lang="tr-TR" sz="2000" b="1" dirty="0" err="1">
                <a:solidFill>
                  <a:srgbClr val="00B050"/>
                </a:solidFill>
              </a:rPr>
              <a:t>In</a:t>
            </a:r>
            <a:r>
              <a:rPr lang="tr-TR" sz="2000" b="1" dirty="0">
                <a:solidFill>
                  <a:srgbClr val="00B050"/>
                </a:solidFill>
              </a:rPr>
              <a:t> top</a:t>
            </a:r>
            <a:r>
              <a:rPr lang="en-US" sz="2000" b="1" dirty="0">
                <a:solidFill>
                  <a:srgbClr val="00B050"/>
                </a:solidFill>
              </a:rPr>
              <a:t> </a:t>
            </a:r>
            <a:r>
              <a:rPr lang="tr-TR" sz="2000" b="1" dirty="0">
                <a:solidFill>
                  <a:srgbClr val="00B050"/>
                </a:solidFill>
              </a:rPr>
              <a:t>100</a:t>
            </a:r>
            <a:r>
              <a:rPr lang="en-US" sz="2000" b="1" dirty="0">
                <a:solidFill>
                  <a:srgbClr val="00B050"/>
                </a:solidFill>
              </a:rPr>
              <a:t>0</a:t>
            </a:r>
            <a:r>
              <a:rPr lang="en-US" sz="2000" b="1" dirty="0">
                <a:solidFill>
                  <a:schemeClr val="tx1">
                    <a:lumMod val="50000"/>
                    <a:lumOff val="50000"/>
                  </a:schemeClr>
                </a:solidFill>
              </a:rPr>
              <a:t> </a:t>
            </a:r>
          </a:p>
          <a:p>
            <a:pPr marL="0" lvl="0" indent="0" algn="ctr" rtl="0">
              <a:spcBef>
                <a:spcPts val="0"/>
              </a:spcBef>
              <a:spcAft>
                <a:spcPts val="0"/>
              </a:spcAft>
              <a:buNone/>
            </a:pPr>
            <a:endParaRPr lang="tr-TR" sz="2000" dirty="0">
              <a:solidFill>
                <a:schemeClr val="tx1">
                  <a:lumMod val="50000"/>
                  <a:lumOff val="50000"/>
                </a:schemeClr>
              </a:solidFill>
            </a:endParaRPr>
          </a:p>
        </p:txBody>
      </p:sp>
      <p:sp>
        <p:nvSpPr>
          <p:cNvPr id="144" name="Google Shape;14793;p139">
            <a:extLst>
              <a:ext uri="{FF2B5EF4-FFF2-40B4-BE49-F238E27FC236}">
                <a16:creationId xmlns:a16="http://schemas.microsoft.com/office/drawing/2014/main" id="{6AF8C504-BA75-084B-B7C8-679D1D32F3EA}"/>
              </a:ext>
            </a:extLst>
          </p:cNvPr>
          <p:cNvSpPr/>
          <p:nvPr/>
        </p:nvSpPr>
        <p:spPr>
          <a:xfrm>
            <a:off x="5556448" y="4824440"/>
            <a:ext cx="1388003" cy="1322838"/>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45" name="Google Shape;14819;p139">
            <a:extLst>
              <a:ext uri="{FF2B5EF4-FFF2-40B4-BE49-F238E27FC236}">
                <a16:creationId xmlns:a16="http://schemas.microsoft.com/office/drawing/2014/main" id="{DEE9B75A-77DC-024E-5BD7-E0BF3CAA87A6}"/>
              </a:ext>
            </a:extLst>
          </p:cNvPr>
          <p:cNvSpPr txBox="1"/>
          <p:nvPr/>
        </p:nvSpPr>
        <p:spPr>
          <a:xfrm>
            <a:off x="5368451" y="4980585"/>
            <a:ext cx="1767914" cy="389199"/>
          </a:xfrm>
          <a:prstGeom prst="rect">
            <a:avLst/>
          </a:prstGeom>
          <a:noFill/>
          <a:ln>
            <a:noFill/>
          </a:ln>
        </p:spPr>
        <p:txBody>
          <a:bodyPr spcFirstLastPara="1" wrap="square" lIns="91425" tIns="91425" rIns="91425" bIns="91425" anchor="ctr" anchorCtr="0">
            <a:noAutofit/>
          </a:bodyPr>
          <a:lstStyle/>
          <a:p>
            <a:pPr algn="ctr"/>
            <a:r>
              <a:rPr lang="tr-TR" sz="1050" b="1" dirty="0">
                <a:solidFill>
                  <a:srgbClr val="007FB9"/>
                </a:solidFill>
              </a:rPr>
              <a:t>NUMBER OF GRADUATE PROGRAMMES</a:t>
            </a:r>
          </a:p>
        </p:txBody>
      </p:sp>
      <p:cxnSp>
        <p:nvCxnSpPr>
          <p:cNvPr id="146" name="Google Shape;14841;p139">
            <a:extLst>
              <a:ext uri="{FF2B5EF4-FFF2-40B4-BE49-F238E27FC236}">
                <a16:creationId xmlns:a16="http://schemas.microsoft.com/office/drawing/2014/main" id="{A78C680B-8216-EB7D-7A44-203C1DC821D8}"/>
              </a:ext>
            </a:extLst>
          </p:cNvPr>
          <p:cNvCxnSpPr>
            <a:cxnSpLocks/>
          </p:cNvCxnSpPr>
          <p:nvPr/>
        </p:nvCxnSpPr>
        <p:spPr>
          <a:xfrm rot="16200000" flipV="1">
            <a:off x="5901837" y="4398930"/>
            <a:ext cx="612000" cy="1"/>
          </a:xfrm>
          <a:prstGeom prst="curvedConnector3">
            <a:avLst>
              <a:gd name="adj1" fmla="val 50000"/>
            </a:avLst>
          </a:prstGeom>
          <a:noFill/>
          <a:ln w="19050" cap="flat" cmpd="sng">
            <a:solidFill>
              <a:srgbClr val="5F7D95"/>
            </a:solidFill>
            <a:prstDash val="solid"/>
            <a:round/>
            <a:headEnd type="none" w="med" len="med"/>
            <a:tailEnd type="none" w="med" len="med"/>
          </a:ln>
        </p:spPr>
      </p:cxnSp>
      <p:sp>
        <p:nvSpPr>
          <p:cNvPr id="148" name="Google Shape;14819;p139">
            <a:extLst>
              <a:ext uri="{FF2B5EF4-FFF2-40B4-BE49-F238E27FC236}">
                <a16:creationId xmlns:a16="http://schemas.microsoft.com/office/drawing/2014/main" id="{C73675DF-EF26-E578-C236-64671A711602}"/>
              </a:ext>
            </a:extLst>
          </p:cNvPr>
          <p:cNvSpPr txBox="1"/>
          <p:nvPr/>
        </p:nvSpPr>
        <p:spPr>
          <a:xfrm>
            <a:off x="5264139" y="5516170"/>
            <a:ext cx="1969477" cy="440227"/>
          </a:xfrm>
          <a:prstGeom prst="rect">
            <a:avLst/>
          </a:prstGeom>
          <a:noFill/>
          <a:ln>
            <a:noFill/>
          </a:ln>
        </p:spPr>
        <p:txBody>
          <a:bodyPr spcFirstLastPara="1" wrap="square" lIns="91425" tIns="91425" rIns="91425" bIns="91425" anchor="ctr" anchorCtr="0">
            <a:noAutofit/>
          </a:bodyPr>
          <a:lstStyle/>
          <a:p>
            <a:pPr algn="ctr"/>
            <a:r>
              <a:rPr lang="tr-TR" sz="2000" b="1" dirty="0">
                <a:solidFill>
                  <a:srgbClr val="00B050"/>
                </a:solidFill>
              </a:rPr>
              <a:t>+ 70 </a:t>
            </a:r>
            <a:endParaRPr lang="en-US" sz="2000" b="1" dirty="0">
              <a:solidFill>
                <a:srgbClr val="00B050"/>
              </a:solidFill>
            </a:endParaRPr>
          </a:p>
        </p:txBody>
      </p:sp>
      <p:sp>
        <p:nvSpPr>
          <p:cNvPr id="149" name="Google Shape;14794;p139">
            <a:extLst>
              <a:ext uri="{FF2B5EF4-FFF2-40B4-BE49-F238E27FC236}">
                <a16:creationId xmlns:a16="http://schemas.microsoft.com/office/drawing/2014/main" id="{4D987E40-71E1-C118-3FCC-0316B7689F1D}"/>
              </a:ext>
            </a:extLst>
          </p:cNvPr>
          <p:cNvSpPr/>
          <p:nvPr/>
        </p:nvSpPr>
        <p:spPr>
          <a:xfrm>
            <a:off x="5760981" y="5392948"/>
            <a:ext cx="1044000" cy="3905"/>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tx1">
              <a:lumMod val="65000"/>
              <a:lumOff val="3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53" name="Google Shape;14793;p139">
            <a:extLst>
              <a:ext uri="{FF2B5EF4-FFF2-40B4-BE49-F238E27FC236}">
                <a16:creationId xmlns:a16="http://schemas.microsoft.com/office/drawing/2014/main" id="{948661E3-45CF-F198-7EDC-2777D13D74D7}"/>
              </a:ext>
            </a:extLst>
          </p:cNvPr>
          <p:cNvSpPr/>
          <p:nvPr/>
        </p:nvSpPr>
        <p:spPr>
          <a:xfrm>
            <a:off x="8221261" y="4139611"/>
            <a:ext cx="1694878" cy="1610036"/>
          </a:xfrm>
          <a:custGeom>
            <a:avLst/>
            <a:gdLst/>
            <a:ahLst/>
            <a:cxnLst/>
            <a:rect l="l" t="t" r="r" b="b"/>
            <a:pathLst>
              <a:path w="46542" h="37795" extrusionOk="0">
                <a:moveTo>
                  <a:pt x="7544" y="0"/>
                </a:moveTo>
                <a:cubicBezTo>
                  <a:pt x="3384" y="0"/>
                  <a:pt x="0" y="3384"/>
                  <a:pt x="0" y="7569"/>
                </a:cubicBezTo>
                <a:lnTo>
                  <a:pt x="0" y="30226"/>
                </a:lnTo>
                <a:cubicBezTo>
                  <a:pt x="0" y="34412"/>
                  <a:pt x="3384" y="37795"/>
                  <a:pt x="7544" y="37795"/>
                </a:cubicBezTo>
                <a:lnTo>
                  <a:pt x="38998" y="37795"/>
                </a:lnTo>
                <a:cubicBezTo>
                  <a:pt x="43158" y="37795"/>
                  <a:pt x="46542" y="34412"/>
                  <a:pt x="46542" y="30226"/>
                </a:cubicBezTo>
                <a:lnTo>
                  <a:pt x="46542" y="7569"/>
                </a:lnTo>
                <a:cubicBezTo>
                  <a:pt x="46542" y="3384"/>
                  <a:pt x="43158" y="0"/>
                  <a:pt x="38998" y="0"/>
                </a:cubicBezTo>
                <a:close/>
              </a:path>
            </a:pathLst>
          </a:custGeom>
          <a:noFill/>
          <a:ln w="19050"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54" name="Google Shape;14819;p139">
            <a:extLst>
              <a:ext uri="{FF2B5EF4-FFF2-40B4-BE49-F238E27FC236}">
                <a16:creationId xmlns:a16="http://schemas.microsoft.com/office/drawing/2014/main" id="{647BBF55-38C6-71C1-228E-CC06ABEC0F83}"/>
              </a:ext>
            </a:extLst>
          </p:cNvPr>
          <p:cNvSpPr txBox="1"/>
          <p:nvPr/>
        </p:nvSpPr>
        <p:spPr>
          <a:xfrm>
            <a:off x="8176277" y="4318565"/>
            <a:ext cx="1765214" cy="290120"/>
          </a:xfrm>
          <a:prstGeom prst="rect">
            <a:avLst/>
          </a:prstGeom>
          <a:noFill/>
          <a:ln>
            <a:noFill/>
          </a:ln>
        </p:spPr>
        <p:txBody>
          <a:bodyPr spcFirstLastPara="1" wrap="square" lIns="91425" tIns="91425" rIns="91425" bIns="91425" anchor="ctr" anchorCtr="0">
            <a:noAutofit/>
          </a:bodyPr>
          <a:lstStyle/>
          <a:p>
            <a:pPr algn="ctr"/>
            <a:r>
              <a:rPr lang="tr-TR" sz="1400" b="1" dirty="0">
                <a:solidFill>
                  <a:srgbClr val="007FB9"/>
                </a:solidFill>
              </a:rPr>
              <a:t>TOTAL </a:t>
            </a:r>
          </a:p>
          <a:p>
            <a:pPr algn="ctr"/>
            <a:r>
              <a:rPr lang="tr-TR" sz="1400" b="1" dirty="0">
                <a:solidFill>
                  <a:srgbClr val="007FB9"/>
                </a:solidFill>
              </a:rPr>
              <a:t>NUMBER OF STUDENTS</a:t>
            </a:r>
            <a:endParaRPr lang="en-US" sz="1400" b="1" dirty="0">
              <a:solidFill>
                <a:srgbClr val="007FB9"/>
              </a:solidFill>
            </a:endParaRPr>
          </a:p>
        </p:txBody>
      </p:sp>
      <p:sp>
        <p:nvSpPr>
          <p:cNvPr id="155" name="Google Shape;14794;p139">
            <a:extLst>
              <a:ext uri="{FF2B5EF4-FFF2-40B4-BE49-F238E27FC236}">
                <a16:creationId xmlns:a16="http://schemas.microsoft.com/office/drawing/2014/main" id="{F15239F7-3A1F-D18F-1187-7A1BA8B228EA}"/>
              </a:ext>
            </a:extLst>
          </p:cNvPr>
          <p:cNvSpPr/>
          <p:nvPr/>
        </p:nvSpPr>
        <p:spPr>
          <a:xfrm>
            <a:off x="8263886" y="4858014"/>
            <a:ext cx="1512000" cy="0"/>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bg1">
              <a:lumMod val="5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56" name="Google Shape;14794;p139">
            <a:extLst>
              <a:ext uri="{FF2B5EF4-FFF2-40B4-BE49-F238E27FC236}">
                <a16:creationId xmlns:a16="http://schemas.microsoft.com/office/drawing/2014/main" id="{B9F61C30-01E2-9E88-05DE-C758AF16796D}"/>
              </a:ext>
            </a:extLst>
          </p:cNvPr>
          <p:cNvSpPr/>
          <p:nvPr/>
        </p:nvSpPr>
        <p:spPr>
          <a:xfrm>
            <a:off x="8527656" y="4761300"/>
            <a:ext cx="1044000" cy="3905"/>
          </a:xfrm>
          <a:custGeom>
            <a:avLst/>
            <a:gdLst/>
            <a:ahLst/>
            <a:cxnLst/>
            <a:rect l="l" t="t" r="r" b="b"/>
            <a:pathLst>
              <a:path w="29124" h="251" extrusionOk="0">
                <a:moveTo>
                  <a:pt x="126" y="0"/>
                </a:moveTo>
                <a:cubicBezTo>
                  <a:pt x="51" y="0"/>
                  <a:pt x="1" y="50"/>
                  <a:pt x="1" y="126"/>
                </a:cubicBezTo>
                <a:cubicBezTo>
                  <a:pt x="1" y="176"/>
                  <a:pt x="51" y="251"/>
                  <a:pt x="126" y="251"/>
                </a:cubicBezTo>
                <a:lnTo>
                  <a:pt x="29023" y="251"/>
                </a:lnTo>
                <a:cubicBezTo>
                  <a:pt x="29073" y="251"/>
                  <a:pt x="29123" y="176"/>
                  <a:pt x="29123" y="126"/>
                </a:cubicBezTo>
                <a:cubicBezTo>
                  <a:pt x="29123" y="50"/>
                  <a:pt x="29073" y="0"/>
                  <a:pt x="29023" y="0"/>
                </a:cubicBezTo>
                <a:close/>
              </a:path>
            </a:pathLst>
          </a:custGeom>
          <a:solidFill>
            <a:schemeClr val="tx1">
              <a:lumMod val="65000"/>
              <a:lumOff val="35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lumMod val="50000"/>
                  <a:lumOff val="50000"/>
                </a:schemeClr>
              </a:solidFill>
            </a:endParaRPr>
          </a:p>
        </p:txBody>
      </p:sp>
      <p:sp>
        <p:nvSpPr>
          <p:cNvPr id="157" name="Google Shape;14819;p139">
            <a:extLst>
              <a:ext uri="{FF2B5EF4-FFF2-40B4-BE49-F238E27FC236}">
                <a16:creationId xmlns:a16="http://schemas.microsoft.com/office/drawing/2014/main" id="{766B5604-90AB-7FF1-7D4E-CCE93635D882}"/>
              </a:ext>
            </a:extLst>
          </p:cNvPr>
          <p:cNvSpPr txBox="1"/>
          <p:nvPr/>
        </p:nvSpPr>
        <p:spPr>
          <a:xfrm>
            <a:off x="8069389" y="4893706"/>
            <a:ext cx="1969477" cy="440227"/>
          </a:xfrm>
          <a:prstGeom prst="rect">
            <a:avLst/>
          </a:prstGeom>
          <a:noFill/>
          <a:ln>
            <a:noFill/>
          </a:ln>
        </p:spPr>
        <p:txBody>
          <a:bodyPr spcFirstLastPara="1" wrap="square" lIns="91425" tIns="91425" rIns="91425" bIns="91425" anchor="ctr" anchorCtr="0">
            <a:noAutofit/>
          </a:bodyPr>
          <a:lstStyle/>
          <a:p>
            <a:pPr algn="ctr"/>
            <a:r>
              <a:rPr lang="tr-TR" sz="2000" b="1" dirty="0">
                <a:solidFill>
                  <a:srgbClr val="00B050"/>
                </a:solidFill>
              </a:rPr>
              <a:t>+ 20.000 </a:t>
            </a:r>
            <a:endParaRPr lang="en-US" sz="2000" b="1" dirty="0">
              <a:solidFill>
                <a:srgbClr val="00B050"/>
              </a:solidFill>
            </a:endParaRPr>
          </a:p>
        </p:txBody>
      </p:sp>
      <p:sp>
        <p:nvSpPr>
          <p:cNvPr id="159" name="Metin kutusu 158">
            <a:extLst>
              <a:ext uri="{FF2B5EF4-FFF2-40B4-BE49-F238E27FC236}">
                <a16:creationId xmlns:a16="http://schemas.microsoft.com/office/drawing/2014/main" id="{3E1C77C0-3C9F-11A5-4CC3-075D20BB1DAC}"/>
              </a:ext>
            </a:extLst>
          </p:cNvPr>
          <p:cNvSpPr txBox="1"/>
          <p:nvPr/>
        </p:nvSpPr>
        <p:spPr>
          <a:xfrm>
            <a:off x="2526365" y="2278327"/>
            <a:ext cx="1579968" cy="400110"/>
          </a:xfrm>
          <a:prstGeom prst="rect">
            <a:avLst/>
          </a:prstGeom>
          <a:noFill/>
        </p:spPr>
        <p:txBody>
          <a:bodyPr wrap="square">
            <a:spAutoFit/>
          </a:bodyPr>
          <a:lstStyle/>
          <a:p>
            <a:pPr algn="ctr"/>
            <a:r>
              <a:rPr lang="tr-TR" sz="2000" b="1" dirty="0" err="1">
                <a:solidFill>
                  <a:srgbClr val="00B050"/>
                </a:solidFill>
              </a:rPr>
              <a:t>In</a:t>
            </a:r>
            <a:r>
              <a:rPr lang="tr-TR" sz="2000" b="1" dirty="0">
                <a:solidFill>
                  <a:srgbClr val="00B050"/>
                </a:solidFill>
              </a:rPr>
              <a:t> top</a:t>
            </a:r>
            <a:r>
              <a:rPr lang="en-US" sz="2000" b="1" dirty="0">
                <a:solidFill>
                  <a:srgbClr val="00B050"/>
                </a:solidFill>
              </a:rPr>
              <a:t> 50 </a:t>
            </a:r>
          </a:p>
        </p:txBody>
      </p:sp>
      <p:pic>
        <p:nvPicPr>
          <p:cNvPr id="161" name="Picture 4">
            <a:extLst>
              <a:ext uri="{FF2B5EF4-FFF2-40B4-BE49-F238E27FC236}">
                <a16:creationId xmlns:a16="http://schemas.microsoft.com/office/drawing/2014/main" id="{84CCC16B-9639-D13E-8F15-F03E91F021E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936" t="7495" r="13382"/>
          <a:stretch/>
        </p:blipFill>
        <p:spPr bwMode="auto">
          <a:xfrm>
            <a:off x="10163088" y="2138498"/>
            <a:ext cx="1876338" cy="114214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63" name="Picture 10" descr="İSÜ’de 23 Nisan ‘Çocuklarımızdan Resimler’ ile Renklendi">
            <a:extLst>
              <a:ext uri="{FF2B5EF4-FFF2-40B4-BE49-F238E27FC236}">
                <a16:creationId xmlns:a16="http://schemas.microsoft.com/office/drawing/2014/main" id="{810DC768-42A1-3E52-1923-55D49150565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2951" b="6024"/>
          <a:stretch/>
        </p:blipFill>
        <p:spPr bwMode="auto">
          <a:xfrm>
            <a:off x="186658" y="4126913"/>
            <a:ext cx="1848572" cy="11385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64" name="Picture 2">
            <a:extLst>
              <a:ext uri="{FF2B5EF4-FFF2-40B4-BE49-F238E27FC236}">
                <a16:creationId xmlns:a16="http://schemas.microsoft.com/office/drawing/2014/main" id="{6631ECE4-3EA5-59BD-BA27-350ED01160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3088" y="3506442"/>
            <a:ext cx="1876338" cy="113858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168" name="Resim 167" descr="metin, kedi, ekran görüntüsü içeren bir resim&#10;&#10;Açıklama otomatik olarak oluşturuldu">
            <a:extLst>
              <a:ext uri="{FF2B5EF4-FFF2-40B4-BE49-F238E27FC236}">
                <a16:creationId xmlns:a16="http://schemas.microsoft.com/office/drawing/2014/main" id="{CEC567C9-1BAE-A40E-D349-48849F0B7DA6}"/>
              </a:ext>
            </a:extLst>
          </p:cNvPr>
          <p:cNvPicPr>
            <a:picLocks noChangeAspect="1"/>
          </p:cNvPicPr>
          <p:nvPr/>
        </p:nvPicPr>
        <p:blipFill rotWithShape="1">
          <a:blip r:embed="rId7">
            <a:extLst>
              <a:ext uri="{28A0092B-C50C-407E-A947-70E740481C1C}">
                <a14:useLocalDpi xmlns:a14="http://schemas.microsoft.com/office/drawing/2010/main" val="0"/>
              </a:ext>
            </a:extLst>
          </a:blip>
          <a:srcRect t="3462" b="11545"/>
          <a:stretch/>
        </p:blipFill>
        <p:spPr>
          <a:xfrm>
            <a:off x="110811" y="1303166"/>
            <a:ext cx="2092458" cy="2630194"/>
          </a:xfrm>
          <a:prstGeom prst="rect">
            <a:avLst/>
          </a:prstGeom>
        </p:spPr>
      </p:pic>
      <mc:AlternateContent xmlns:mc="http://schemas.openxmlformats.org/markup-compatibility/2006">
        <mc:Choice xmlns:a14="http://schemas.microsoft.com/office/drawing/2010/main" Requires="a14">
          <p:sp>
            <p:nvSpPr>
              <p:cNvPr id="2" name="Google Shape;937;p84">
                <a:extLst>
                  <a:ext uri="{FF2B5EF4-FFF2-40B4-BE49-F238E27FC236}">
                    <a16:creationId xmlns:a16="http://schemas.microsoft.com/office/drawing/2014/main" id="{F1EA054B-7499-9EF8-9211-DC37EB9268A3}"/>
                  </a:ext>
                </a:extLst>
              </p:cNvPr>
              <p:cNvSpPr txBox="1">
                <a:spLocks/>
              </p:cNvSpPr>
              <p:nvPr/>
            </p:nvSpPr>
            <p:spPr>
              <a:xfrm>
                <a:off x="59267" y="169791"/>
                <a:ext cx="429768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lvl="0" algn="l">
                  <a:buClr>
                    <a:srgbClr val="000000"/>
                  </a:buClr>
                  <a:buSzPts val="1100"/>
                  <a:defRPr/>
                </a:pPr>
                <a14:m>
                  <m:oMathPara xmlns:m="http://schemas.openxmlformats.org/officeDocument/2006/math">
                    <m:oMathParaPr>
                      <m:jc m:val="centerGroup"/>
                    </m:oMathParaPr>
                    <m:oMath xmlns:m="http://schemas.openxmlformats.org/officeDocument/2006/math">
                      <m:r>
                        <a:rPr lang="tr-TR" sz="1800" b="1" i="0" kern="0" dirty="0" smtClean="0">
                          <a:solidFill>
                            <a:schemeClr val="tx1">
                              <a:lumMod val="65000"/>
                              <a:lumOff val="35000"/>
                            </a:schemeClr>
                          </a:solidFill>
                          <a:latin typeface="Cambria Math" panose="02040503050406030204" pitchFamily="18" charset="0"/>
                        </a:rPr>
                        <m:t>𝐈𝐒𝐓𝐈𝐍𝐘𝐄</m:t>
                      </m:r>
                      <m:r>
                        <a:rPr lang="tr-TR" sz="1800" b="1" i="0" kern="0" dirty="0" smtClean="0">
                          <a:solidFill>
                            <a:schemeClr val="tx1">
                              <a:lumMod val="65000"/>
                              <a:lumOff val="35000"/>
                            </a:schemeClr>
                          </a:solidFill>
                          <a:latin typeface="Cambria Math" panose="02040503050406030204" pitchFamily="18" charset="0"/>
                        </a:rPr>
                        <m:t> </m:t>
                      </m:r>
                      <m:r>
                        <a:rPr lang="tr-TR" sz="1800" b="1" i="0" kern="0" dirty="0" smtClean="0">
                          <a:solidFill>
                            <a:schemeClr val="tx1">
                              <a:lumMod val="65000"/>
                              <a:lumOff val="35000"/>
                            </a:schemeClr>
                          </a:solidFill>
                          <a:latin typeface="Cambria Math" panose="02040503050406030204" pitchFamily="18" charset="0"/>
                        </a:rPr>
                        <m:t>𝐔𝐍𝐈𝐕𝐄𝐑𝐒𝐈𝐓𝐘</m:t>
                      </m:r>
                      <m:r>
                        <a:rPr lang="tr-TR" sz="1800" b="1" i="0" kern="0" dirty="0" smtClean="0">
                          <a:solidFill>
                            <a:schemeClr val="tx1">
                              <a:lumMod val="65000"/>
                              <a:lumOff val="35000"/>
                            </a:schemeClr>
                          </a:solidFill>
                          <a:latin typeface="Cambria Math" panose="02040503050406030204" pitchFamily="18" charset="0"/>
                        </a:rPr>
                        <m:t> </m:t>
                      </m:r>
                      <m:r>
                        <a:rPr lang="tr-TR" sz="1800" b="1" i="0" kern="0" dirty="0" smtClean="0">
                          <a:solidFill>
                            <a:schemeClr val="tx1">
                              <a:lumMod val="65000"/>
                              <a:lumOff val="35000"/>
                            </a:schemeClr>
                          </a:solidFill>
                          <a:latin typeface="Cambria Math" panose="02040503050406030204" pitchFamily="18" charset="0"/>
                        </a:rPr>
                        <m:t>𝐀𝐓</m:t>
                      </m:r>
                      <m:r>
                        <a:rPr lang="tr-TR" sz="1800" b="1" i="0" kern="0" dirty="0" smtClean="0">
                          <a:solidFill>
                            <a:schemeClr val="tx1">
                              <a:lumMod val="65000"/>
                              <a:lumOff val="35000"/>
                            </a:schemeClr>
                          </a:solidFill>
                          <a:latin typeface="Cambria Math" panose="02040503050406030204" pitchFamily="18" charset="0"/>
                        </a:rPr>
                        <m:t> </m:t>
                      </m:r>
                      <m:sSup>
                        <m:sSupPr>
                          <m:ctrlPr>
                            <a:rPr lang="tr-TR" sz="1800" b="1" i="1" kern="0" dirty="0" smtClean="0">
                              <a:solidFill>
                                <a:schemeClr val="tx1">
                                  <a:lumMod val="65000"/>
                                  <a:lumOff val="35000"/>
                                </a:schemeClr>
                              </a:solidFill>
                              <a:latin typeface="Cambria Math" panose="02040503050406030204" pitchFamily="18" charset="0"/>
                            </a:rPr>
                          </m:ctrlPr>
                        </m:sSupPr>
                        <m:e>
                          <m:r>
                            <a:rPr lang="tr-TR" sz="1800" b="1" i="1" kern="0" dirty="0" smtClean="0">
                              <a:solidFill>
                                <a:schemeClr val="tx1">
                                  <a:lumMod val="65000"/>
                                  <a:lumOff val="35000"/>
                                </a:schemeClr>
                              </a:solidFill>
                              <a:latin typeface="Cambria Math" panose="02040503050406030204" pitchFamily="18" charset="0"/>
                            </a:rPr>
                            <m:t>𝟏𝟎</m:t>
                          </m:r>
                        </m:e>
                        <m:sup>
                          <m:r>
                            <a:rPr lang="tr-TR" sz="1800" b="1" i="1" kern="0" dirty="0" smtClean="0">
                              <a:solidFill>
                                <a:schemeClr val="tx1">
                                  <a:lumMod val="65000"/>
                                  <a:lumOff val="35000"/>
                                </a:schemeClr>
                              </a:solidFill>
                              <a:latin typeface="Cambria Math" panose="02040503050406030204" pitchFamily="18" charset="0"/>
                            </a:rPr>
                            <m:t>𝒕𝒉</m:t>
                          </m:r>
                          <m:r>
                            <a:rPr lang="tr-TR" sz="1800" b="1" i="1" kern="0" dirty="0" smtClean="0">
                              <a:solidFill>
                                <a:schemeClr val="tx1">
                                  <a:lumMod val="65000"/>
                                  <a:lumOff val="35000"/>
                                </a:schemeClr>
                              </a:solidFill>
                              <a:latin typeface="Cambria Math" panose="02040503050406030204" pitchFamily="18" charset="0"/>
                            </a:rPr>
                            <m:t>.</m:t>
                          </m:r>
                        </m:sup>
                      </m:sSup>
                      <m:r>
                        <a:rPr lang="tr-TR" sz="1800" b="1" i="0" kern="0" dirty="0" smtClean="0">
                          <a:solidFill>
                            <a:schemeClr val="tx1">
                              <a:lumMod val="65000"/>
                              <a:lumOff val="35000"/>
                            </a:schemeClr>
                          </a:solidFill>
                          <a:latin typeface="Cambria Math" panose="02040503050406030204" pitchFamily="18" charset="0"/>
                        </a:rPr>
                        <m:t>𝐀𝐍𝐍𝐈𝐕𝐄𝐑𝐒𝐀𝐑𝐘</m:t>
                      </m:r>
                    </m:oMath>
                  </m:oMathPara>
                </a14:m>
                <a:endParaRPr dirty="0"/>
              </a:p>
            </p:txBody>
          </p:sp>
        </mc:Choice>
        <mc:Fallback>
          <p:sp>
            <p:nvSpPr>
              <p:cNvPr id="2" name="Google Shape;937;p84">
                <a:extLst>
                  <a:ext uri="{FF2B5EF4-FFF2-40B4-BE49-F238E27FC236}">
                    <a16:creationId xmlns:a16="http://schemas.microsoft.com/office/drawing/2014/main" id="{F1EA054B-7499-9EF8-9211-DC37EB9268A3}"/>
                  </a:ext>
                </a:extLst>
              </p:cNvPr>
              <p:cNvSpPr txBox="1">
                <a:spLocks noRot="1" noChangeAspect="1" noMove="1" noResize="1" noEditPoints="1" noAdjustHandles="1" noChangeArrowheads="1" noChangeShapeType="1" noTextEdit="1"/>
              </p:cNvSpPr>
              <p:nvPr/>
            </p:nvSpPr>
            <p:spPr>
              <a:xfrm>
                <a:off x="59267" y="169791"/>
                <a:ext cx="4297680" cy="222000"/>
              </a:xfrm>
              <a:prstGeom prst="rect">
                <a:avLst/>
              </a:prstGeom>
              <a:blipFill>
                <a:blip r:embed="rId8"/>
                <a:stretch>
                  <a:fillRect t="-22222" r="-13529" b="-66667"/>
                </a:stretch>
              </a:blipFill>
              <a:ln>
                <a:noFill/>
              </a:ln>
            </p:spPr>
            <p:txBody>
              <a:bodyPr/>
              <a:lstStyle/>
              <a:p>
                <a:r>
                  <a:rPr lang="tr-TR">
                    <a:noFill/>
                  </a:rPr>
                  <a:t> </a:t>
                </a:r>
              </a:p>
            </p:txBody>
          </p:sp>
        </mc:Fallback>
      </mc:AlternateContent>
      <p:cxnSp>
        <p:nvCxnSpPr>
          <p:cNvPr id="5" name="Google Shape;940;p84">
            <a:extLst>
              <a:ext uri="{FF2B5EF4-FFF2-40B4-BE49-F238E27FC236}">
                <a16:creationId xmlns:a16="http://schemas.microsoft.com/office/drawing/2014/main" id="{CFE8F9FF-45EB-8417-248C-B7CE2C9BDDA6}"/>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3" name="Resim 2">
            <a:extLst>
              <a:ext uri="{FF2B5EF4-FFF2-40B4-BE49-F238E27FC236}">
                <a16:creationId xmlns:a16="http://schemas.microsoft.com/office/drawing/2014/main" id="{62CEC7A5-4010-E454-DB15-1BAE28453279}"/>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8" name="Slide Number Placeholder 7">
            <a:extLst>
              <a:ext uri="{FF2B5EF4-FFF2-40B4-BE49-F238E27FC236}">
                <a16:creationId xmlns:a16="http://schemas.microsoft.com/office/drawing/2014/main" id="{CBF427DF-E130-BF30-B0E3-917B3A9931BC}"/>
              </a:ext>
            </a:extLst>
          </p:cNvPr>
          <p:cNvSpPr>
            <a:spLocks noGrp="1"/>
          </p:cNvSpPr>
          <p:nvPr>
            <p:ph type="sldNum" sz="quarter" idx="12"/>
          </p:nvPr>
        </p:nvSpPr>
        <p:spPr/>
        <p:txBody>
          <a:bodyPr/>
          <a:lstStyle/>
          <a:p>
            <a:fld id="{04CA2267-A190-46B4-AC21-52F773868066}" type="slidenum">
              <a:rPr lang="tr-TR" smtClean="0"/>
              <a:pPr/>
              <a:t>20</a:t>
            </a:fld>
            <a:endParaRPr lang="tr-TR"/>
          </a:p>
        </p:txBody>
      </p:sp>
      <p:sp>
        <p:nvSpPr>
          <p:cNvPr id="4" name="Date Placeholder 38">
            <a:extLst>
              <a:ext uri="{FF2B5EF4-FFF2-40B4-BE49-F238E27FC236}">
                <a16:creationId xmlns:a16="http://schemas.microsoft.com/office/drawing/2014/main" id="{73156D9B-A71A-4959-C2FA-888A715BA053}"/>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19621390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2">
            <a:extLst>
              <a:ext uri="{FF2B5EF4-FFF2-40B4-BE49-F238E27FC236}">
                <a16:creationId xmlns:a16="http://schemas.microsoft.com/office/drawing/2014/main" id="{E8EC58A0-0CEB-D9C1-D649-AD0386CB71CD}"/>
              </a:ext>
            </a:extLst>
          </p:cNvPr>
          <p:cNvSpPr txBox="1"/>
          <p:nvPr/>
        </p:nvSpPr>
        <p:spPr>
          <a:xfrm>
            <a:off x="5653640" y="2372730"/>
            <a:ext cx="6015845" cy="1015663"/>
          </a:xfrm>
          <a:prstGeom prst="rect">
            <a:avLst/>
          </a:prstGeom>
        </p:spPr>
        <p:txBody>
          <a:bodyPr wrap="square" lIns="0" tIns="0" rIns="0" bIns="0" rtlCol="0" anchor="t">
            <a:spAutoFit/>
          </a:bodyPr>
          <a:lstStyle/>
          <a:p>
            <a:pPr algn="ctr">
              <a:buClr>
                <a:srgbClr val="000000"/>
              </a:buClr>
              <a:buSzPts val="1100"/>
              <a:defRPr/>
            </a:pPr>
            <a:r>
              <a:rPr lang="tr-TR" sz="6600" b="1" kern="0" dirty="0">
                <a:solidFill>
                  <a:schemeClr val="tx1">
                    <a:lumMod val="65000"/>
                    <a:lumOff val="35000"/>
                  </a:schemeClr>
                </a:solidFill>
                <a:latin typeface="Amasis MT Pro Medium" panose="020F0502020204030204" pitchFamily="18" charset="-94"/>
                <a:sym typeface="Bree Serif"/>
              </a:rPr>
              <a:t>THANKS…</a:t>
            </a:r>
            <a:endParaRPr lang="en-US" sz="6600" b="1" kern="0" dirty="0">
              <a:solidFill>
                <a:schemeClr val="tx1">
                  <a:lumMod val="65000"/>
                  <a:lumOff val="35000"/>
                </a:schemeClr>
              </a:solidFill>
              <a:latin typeface="Amasis MT Pro Medium" panose="020F0502020204030204" pitchFamily="18" charset="-94"/>
              <a:sym typeface="Bree Serif"/>
            </a:endParaRPr>
          </a:p>
        </p:txBody>
      </p:sp>
      <p:pic>
        <p:nvPicPr>
          <p:cNvPr id="7" name="Resim 7" descr="dış mekan, çim, bina, bitki içeren bir resim&#10;&#10;Açıklama otomatik olarak oluşturuldu">
            <a:extLst>
              <a:ext uri="{FF2B5EF4-FFF2-40B4-BE49-F238E27FC236}">
                <a16:creationId xmlns:a16="http://schemas.microsoft.com/office/drawing/2014/main" id="{FD9BB50E-5829-8E2A-5A22-A9EB875E016C}"/>
              </a:ext>
            </a:extLst>
          </p:cNvPr>
          <p:cNvPicPr>
            <a:picLocks noChangeAspect="1"/>
          </p:cNvPicPr>
          <p:nvPr/>
        </p:nvPicPr>
        <p:blipFill rotWithShape="1">
          <a:blip r:embed="rId3">
            <a:extLst>
              <a:ext uri="{28A0092B-C50C-407E-A947-70E740481C1C}">
                <a14:useLocalDpi xmlns:a14="http://schemas.microsoft.com/office/drawing/2010/main" val="0"/>
              </a:ext>
            </a:extLst>
          </a:blip>
          <a:srcRect t="29" b="6194"/>
          <a:stretch/>
        </p:blipFill>
        <p:spPr>
          <a:xfrm>
            <a:off x="740229" y="476931"/>
            <a:ext cx="4225834" cy="5386690"/>
          </a:xfrm>
          <a:prstGeom prst="rect">
            <a:avLst/>
          </a:prstGeom>
          <a:ln>
            <a:noFill/>
          </a:ln>
          <a:effectLst>
            <a:outerShdw blurRad="190500" algn="tl" rotWithShape="0">
              <a:srgbClr val="000000">
                <a:alpha val="70000"/>
              </a:srgbClr>
            </a:outerShdw>
          </a:effectLst>
        </p:spPr>
      </p:pic>
      <p:pic>
        <p:nvPicPr>
          <p:cNvPr id="2" name="Picture 4" descr="A cat hiding behind a plant&#10;&#10;Description automatically generated with medium confidence">
            <a:extLst>
              <a:ext uri="{FF2B5EF4-FFF2-40B4-BE49-F238E27FC236}">
                <a16:creationId xmlns:a16="http://schemas.microsoft.com/office/drawing/2014/main" id="{FEE1CE1C-8026-FE45-4180-7048BE802FC8}"/>
              </a:ext>
            </a:extLst>
          </p:cNvPr>
          <p:cNvPicPr>
            <a:picLocks noChangeAspect="1"/>
          </p:cNvPicPr>
          <p:nvPr/>
        </p:nvPicPr>
        <p:blipFill rotWithShape="1">
          <a:blip r:embed="rId4">
            <a:extLst>
              <a:ext uri="{28A0092B-C50C-407E-A947-70E740481C1C}">
                <a14:useLocalDpi xmlns:a14="http://schemas.microsoft.com/office/drawing/2010/main" val="0"/>
              </a:ext>
            </a:extLst>
          </a:blip>
          <a:srcRect t="4289" b="8127"/>
          <a:stretch/>
        </p:blipFill>
        <p:spPr>
          <a:xfrm>
            <a:off x="8942966" y="4040777"/>
            <a:ext cx="1399199" cy="1721570"/>
          </a:xfrm>
          <a:prstGeom prst="rect">
            <a:avLst/>
          </a:prstGeom>
        </p:spPr>
      </p:pic>
      <p:pic>
        <p:nvPicPr>
          <p:cNvPr id="6" name="Picture 6" descr="A cat sitting in a planter&#10;&#10;Description automatically generated">
            <a:extLst>
              <a:ext uri="{FF2B5EF4-FFF2-40B4-BE49-F238E27FC236}">
                <a16:creationId xmlns:a16="http://schemas.microsoft.com/office/drawing/2014/main" id="{FE04222E-0EBD-6CA8-4C86-1922595FD7A4}"/>
              </a:ext>
            </a:extLst>
          </p:cNvPr>
          <p:cNvPicPr>
            <a:picLocks noChangeAspect="1"/>
          </p:cNvPicPr>
          <p:nvPr/>
        </p:nvPicPr>
        <p:blipFill rotWithShape="1">
          <a:blip r:embed="rId5">
            <a:extLst>
              <a:ext uri="{28A0092B-C50C-407E-A947-70E740481C1C}">
                <a14:useLocalDpi xmlns:a14="http://schemas.microsoft.com/office/drawing/2010/main" val="0"/>
              </a:ext>
            </a:extLst>
          </a:blip>
          <a:srcRect t="4390" b="31086"/>
          <a:stretch/>
        </p:blipFill>
        <p:spPr>
          <a:xfrm>
            <a:off x="7347163" y="4047970"/>
            <a:ext cx="1535580" cy="1723085"/>
          </a:xfrm>
          <a:prstGeom prst="rect">
            <a:avLst/>
          </a:prstGeom>
        </p:spPr>
      </p:pic>
      <p:pic>
        <p:nvPicPr>
          <p:cNvPr id="8" name="Picture 8" descr="A dog with a chain on its neck&#10;&#10;Description automatically generated with low confidence">
            <a:extLst>
              <a:ext uri="{FF2B5EF4-FFF2-40B4-BE49-F238E27FC236}">
                <a16:creationId xmlns:a16="http://schemas.microsoft.com/office/drawing/2014/main" id="{2942591E-4FA4-B916-1565-EFC491B930D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17529" y="4049486"/>
            <a:ext cx="1791127" cy="1773821"/>
          </a:xfrm>
          <a:prstGeom prst="rect">
            <a:avLst/>
          </a:prstGeom>
        </p:spPr>
      </p:pic>
      <p:pic>
        <p:nvPicPr>
          <p:cNvPr id="9" name="Picture 10" descr="A cat lying on a chair&#10;&#10;Description automatically generated">
            <a:extLst>
              <a:ext uri="{FF2B5EF4-FFF2-40B4-BE49-F238E27FC236}">
                <a16:creationId xmlns:a16="http://schemas.microsoft.com/office/drawing/2014/main" id="{011F654E-4AFE-6468-E4C4-1BF32E8FC89C}"/>
              </a:ext>
            </a:extLst>
          </p:cNvPr>
          <p:cNvPicPr>
            <a:picLocks noChangeAspect="1"/>
          </p:cNvPicPr>
          <p:nvPr/>
        </p:nvPicPr>
        <p:blipFill rotWithShape="1">
          <a:blip r:embed="rId7">
            <a:extLst>
              <a:ext uri="{28A0092B-C50C-407E-A947-70E740481C1C}">
                <a14:useLocalDpi xmlns:a14="http://schemas.microsoft.com/office/drawing/2010/main" val="0"/>
              </a:ext>
            </a:extLst>
          </a:blip>
          <a:srcRect b="24210"/>
          <a:stretch/>
        </p:blipFill>
        <p:spPr>
          <a:xfrm>
            <a:off x="10419640" y="4040777"/>
            <a:ext cx="1392119" cy="1704152"/>
          </a:xfrm>
          <a:prstGeom prst="rect">
            <a:avLst/>
          </a:prstGeom>
        </p:spPr>
      </p:pic>
      <p:pic>
        <p:nvPicPr>
          <p:cNvPr id="3" name="Resim 2">
            <a:extLst>
              <a:ext uri="{FF2B5EF4-FFF2-40B4-BE49-F238E27FC236}">
                <a16:creationId xmlns:a16="http://schemas.microsoft.com/office/drawing/2014/main" id="{856B2067-B1FD-000A-B5CA-E0B4E43B67A9}"/>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046744" y="465667"/>
            <a:ext cx="5703595" cy="1905001"/>
          </a:xfrm>
          <a:prstGeom prst="rect">
            <a:avLst/>
          </a:prstGeom>
        </p:spPr>
      </p:pic>
      <p:sp>
        <p:nvSpPr>
          <p:cNvPr id="11" name="Slide Number Placeholder 10">
            <a:extLst>
              <a:ext uri="{FF2B5EF4-FFF2-40B4-BE49-F238E27FC236}">
                <a16:creationId xmlns:a16="http://schemas.microsoft.com/office/drawing/2014/main" id="{3CD4F188-3C13-D8D1-5E4C-8CCD434BB1DC}"/>
              </a:ext>
            </a:extLst>
          </p:cNvPr>
          <p:cNvSpPr>
            <a:spLocks noGrp="1"/>
          </p:cNvSpPr>
          <p:nvPr>
            <p:ph type="sldNum" sz="quarter" idx="12"/>
          </p:nvPr>
        </p:nvSpPr>
        <p:spPr/>
        <p:txBody>
          <a:bodyPr/>
          <a:lstStyle/>
          <a:p>
            <a:fld id="{04CA2267-A190-46B4-AC21-52F773868066}" type="slidenum">
              <a:rPr lang="tr-TR" smtClean="0"/>
              <a:pPr/>
              <a:t>21</a:t>
            </a:fld>
            <a:endParaRPr lang="tr-TR"/>
          </a:p>
        </p:txBody>
      </p:sp>
      <p:sp>
        <p:nvSpPr>
          <p:cNvPr id="5" name="Date Placeholder 38">
            <a:extLst>
              <a:ext uri="{FF2B5EF4-FFF2-40B4-BE49-F238E27FC236}">
                <a16:creationId xmlns:a16="http://schemas.microsoft.com/office/drawing/2014/main" id="{2B14C05D-9ADA-DAFF-83CC-977053E8C7F8}"/>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753202248"/>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Google Shape;937;p84">
            <a:extLst>
              <a:ext uri="{FF2B5EF4-FFF2-40B4-BE49-F238E27FC236}">
                <a16:creationId xmlns:a16="http://schemas.microsoft.com/office/drawing/2014/main" id="{92ABE4A8-E40B-ABC5-3ABB-61138A06B880}"/>
              </a:ext>
            </a:extLst>
          </p:cNvPr>
          <p:cNvSpPr txBox="1">
            <a:spLocks/>
          </p:cNvSpPr>
          <p:nvPr/>
        </p:nvSpPr>
        <p:spPr>
          <a:xfrm>
            <a:off x="0" y="169791"/>
            <a:ext cx="43341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ABOUT ISTINYE UNIVERSITY</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19" name="Google Shape;940;p84">
            <a:extLst>
              <a:ext uri="{FF2B5EF4-FFF2-40B4-BE49-F238E27FC236}">
                <a16:creationId xmlns:a16="http://schemas.microsoft.com/office/drawing/2014/main" id="{0E7C351A-9F22-906B-8EF3-C87B7FA2E5EF}"/>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sp>
        <p:nvSpPr>
          <p:cNvPr id="22" name="object 7">
            <a:extLst>
              <a:ext uri="{FF2B5EF4-FFF2-40B4-BE49-F238E27FC236}">
                <a16:creationId xmlns:a16="http://schemas.microsoft.com/office/drawing/2014/main" id="{12F52DEF-7CDB-374B-62A8-6891DD231497}"/>
              </a:ext>
            </a:extLst>
          </p:cNvPr>
          <p:cNvSpPr txBox="1"/>
          <p:nvPr/>
        </p:nvSpPr>
        <p:spPr>
          <a:xfrm>
            <a:off x="336430" y="1582947"/>
            <a:ext cx="6188863" cy="3527056"/>
          </a:xfrm>
          <a:prstGeom prst="rect">
            <a:avLst/>
          </a:prstGeom>
        </p:spPr>
        <p:txBody>
          <a:bodyPr vert="horz" wrap="square" lIns="0" tIns="12065" rIns="0" bIns="0" rtlCol="0">
            <a:spAutoFit/>
          </a:bodyPr>
          <a:lstStyle/>
          <a:p>
            <a:pPr marL="12700" marR="5080" algn="just">
              <a:lnSpc>
                <a:spcPct val="150000"/>
              </a:lnSpc>
              <a:spcBef>
                <a:spcPts val="95"/>
              </a:spcBef>
            </a:pPr>
            <a:r>
              <a:rPr lang="en-US" sz="1400" dirty="0">
                <a:latin typeface="Arial"/>
                <a:cs typeface="Arial"/>
              </a:rPr>
              <a:t>Istinye University was founded in 2015 by the 21st Century Anatolia Foundation based on the experience of the </a:t>
            </a:r>
            <a:r>
              <a:rPr lang="en-US" sz="1400" dirty="0" err="1">
                <a:latin typeface="Arial"/>
                <a:cs typeface="Arial"/>
              </a:rPr>
              <a:t>MLPCare</a:t>
            </a:r>
            <a:r>
              <a:rPr lang="en-US" sz="1400" dirty="0">
                <a:latin typeface="Arial"/>
                <a:cs typeface="Arial"/>
              </a:rPr>
              <a:t> Group. Adopting a student-oriented education approach, the university encourages the research of its faculty members in line with its goal of becoming a center of science and research. It also aims to contribute to the welfare of society and provide high quality healthcare services. It offers students a learning environment that includes a wide range of knowledge, technology and art, and focuses on developing leadership skills, raising them as individuals who believe in the power of science, think critically, and have humanitarian and ethical values. Istinye University aims to contribute to the development of society and support the progress of humanity.</a:t>
            </a:r>
            <a:endParaRPr sz="1400" dirty="0">
              <a:latin typeface="Arial"/>
              <a:cs typeface="Arial"/>
            </a:endParaRPr>
          </a:p>
        </p:txBody>
      </p:sp>
      <p:grpSp>
        <p:nvGrpSpPr>
          <p:cNvPr id="25" name="Group 8">
            <a:extLst>
              <a:ext uri="{FF2B5EF4-FFF2-40B4-BE49-F238E27FC236}">
                <a16:creationId xmlns:a16="http://schemas.microsoft.com/office/drawing/2014/main" id="{B7953CB4-D24B-17C6-9FA5-AC0C0BF32A97}"/>
              </a:ext>
            </a:extLst>
          </p:cNvPr>
          <p:cNvGrpSpPr/>
          <p:nvPr/>
        </p:nvGrpSpPr>
        <p:grpSpPr>
          <a:xfrm>
            <a:off x="6883401" y="855133"/>
            <a:ext cx="5029200" cy="1261533"/>
            <a:chOff x="7332763" y="1756525"/>
            <a:chExt cx="4971783" cy="1117353"/>
          </a:xfrm>
        </p:grpSpPr>
        <p:pic>
          <p:nvPicPr>
            <p:cNvPr id="26" name="Picture 9">
              <a:extLst>
                <a:ext uri="{FF2B5EF4-FFF2-40B4-BE49-F238E27FC236}">
                  <a16:creationId xmlns:a16="http://schemas.microsoft.com/office/drawing/2014/main" id="{5B9B8CC8-4990-5958-F75A-CBEDE986472F}"/>
                </a:ext>
              </a:extLst>
            </p:cNvPr>
            <p:cNvPicPr>
              <a:picLocks noChangeAspect="1"/>
            </p:cNvPicPr>
            <p:nvPr/>
          </p:nvPicPr>
          <p:blipFill>
            <a:blip r:embed="rId3"/>
            <a:stretch>
              <a:fillRect/>
            </a:stretch>
          </p:blipFill>
          <p:spPr>
            <a:xfrm>
              <a:off x="7532872" y="1756525"/>
              <a:ext cx="4664512" cy="111735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27" name="TextBox 10">
              <a:extLst>
                <a:ext uri="{FF2B5EF4-FFF2-40B4-BE49-F238E27FC236}">
                  <a16:creationId xmlns:a16="http://schemas.microsoft.com/office/drawing/2014/main" id="{74C50539-50A6-1D85-BB35-812E87EEEF9A}"/>
                </a:ext>
              </a:extLst>
            </p:cNvPr>
            <p:cNvSpPr txBox="1"/>
            <p:nvPr/>
          </p:nvSpPr>
          <p:spPr>
            <a:xfrm>
              <a:off x="7332763" y="2300293"/>
              <a:ext cx="4971783" cy="451637"/>
            </a:xfrm>
            <a:prstGeom prst="rect">
              <a:avLst/>
            </a:prstGeom>
            <a:noFill/>
          </p:spPr>
          <p:txBody>
            <a:bodyPr wrap="square" rtlCol="0">
              <a:spAutoFit/>
            </a:bodyPr>
            <a:lstStyle/>
            <a:p>
              <a:pPr algn="ctr"/>
              <a:r>
                <a:rPr lang="en-GB" sz="1600" dirty="0">
                  <a:solidFill>
                    <a:srgbClr val="FFFF00"/>
                  </a:solidFill>
                  <a:effectLst/>
                  <a:latin typeface="Calibri" panose="020F0502020204030204" pitchFamily="34" charset="0"/>
                </a:rPr>
                <a:t>Medical Park, </a:t>
              </a:r>
              <a:r>
                <a:rPr lang="en-GB" sz="1600" dirty="0">
                  <a:solidFill>
                    <a:srgbClr val="FFFF00"/>
                  </a:solidFill>
                  <a:latin typeface="Calibri" panose="020F0502020204030204" pitchFamily="34" charset="0"/>
                </a:rPr>
                <a:t>Liv Hospital, </a:t>
              </a:r>
              <a:r>
                <a:rPr lang="en-GB" sz="1600" dirty="0">
                  <a:solidFill>
                    <a:srgbClr val="FFFF00"/>
                  </a:solidFill>
                  <a:effectLst/>
                  <a:latin typeface="Calibri" panose="020F0502020204030204" pitchFamily="34" charset="0"/>
                </a:rPr>
                <a:t>VM </a:t>
              </a:r>
              <a:r>
                <a:rPr lang="en-GB" sz="1600" dirty="0">
                  <a:solidFill>
                    <a:srgbClr val="FFFF00"/>
                  </a:solidFill>
                  <a:latin typeface="Calibri" panose="020F0502020204030204" pitchFamily="34" charset="0"/>
                </a:rPr>
                <a:t>Medical Park, </a:t>
              </a:r>
              <a:endParaRPr lang="en-GB" sz="1600" dirty="0">
                <a:solidFill>
                  <a:srgbClr val="FFFF00"/>
                </a:solidFill>
                <a:effectLst/>
                <a:latin typeface="Calibri" panose="020F0502020204030204" pitchFamily="34" charset="0"/>
              </a:endParaRPr>
            </a:p>
            <a:p>
              <a:pPr algn="ctr"/>
              <a:r>
                <a:rPr lang="en-GB" sz="1400" dirty="0">
                  <a:solidFill>
                    <a:schemeClr val="bg1"/>
                  </a:solidFill>
                  <a:effectLst/>
                  <a:latin typeface="Calibri" panose="020F0502020204030204" pitchFamily="34" charset="0"/>
                </a:rPr>
                <a:t>https://</a:t>
              </a:r>
              <a:r>
                <a:rPr lang="en-GB" sz="1400" dirty="0" err="1">
                  <a:solidFill>
                    <a:schemeClr val="bg1"/>
                  </a:solidFill>
                  <a:effectLst/>
                  <a:latin typeface="Calibri" panose="020F0502020204030204" pitchFamily="34" charset="0"/>
                </a:rPr>
                <a:t>www.mlpcare.com</a:t>
              </a:r>
              <a:r>
                <a:rPr lang="en-GB" sz="1400" dirty="0">
                  <a:solidFill>
                    <a:schemeClr val="bg1"/>
                  </a:solidFill>
                  <a:effectLst/>
                  <a:latin typeface="Calibri" panose="020F0502020204030204" pitchFamily="34" charset="0"/>
                </a:rPr>
                <a:t> </a:t>
              </a:r>
              <a:endParaRPr lang="en-GB" sz="1400" dirty="0">
                <a:solidFill>
                  <a:schemeClr val="bg1"/>
                </a:solidFill>
                <a:effectLst/>
              </a:endParaRPr>
            </a:p>
          </p:txBody>
        </p:sp>
      </p:grpSp>
      <p:sp>
        <p:nvSpPr>
          <p:cNvPr id="28" name="TextBox 11">
            <a:extLst>
              <a:ext uri="{FF2B5EF4-FFF2-40B4-BE49-F238E27FC236}">
                <a16:creationId xmlns:a16="http://schemas.microsoft.com/office/drawing/2014/main" id="{3C160522-A78A-6C67-98D9-01B13C4AD2FE}"/>
              </a:ext>
            </a:extLst>
          </p:cNvPr>
          <p:cNvSpPr txBox="1"/>
          <p:nvPr/>
        </p:nvSpPr>
        <p:spPr>
          <a:xfrm>
            <a:off x="7007252" y="2260600"/>
            <a:ext cx="5184748" cy="1154675"/>
          </a:xfrm>
          <a:prstGeom prst="rect">
            <a:avLst/>
          </a:prstGeom>
          <a:noFill/>
        </p:spPr>
        <p:txBody>
          <a:bodyPr wrap="square">
            <a:spAutoFit/>
          </a:bodyPr>
          <a:lstStyle/>
          <a:p>
            <a:pPr>
              <a:lnSpc>
                <a:spcPct val="150000"/>
              </a:lnSpc>
            </a:pPr>
            <a:r>
              <a:rPr lang="en-US" sz="1600" dirty="0">
                <a:latin typeface="Arial"/>
                <a:cs typeface="Arial"/>
              </a:rPr>
              <a:t>28 hospitals in 14 provinces across Turkey, </a:t>
            </a:r>
            <a:endParaRPr lang="tr-TR" sz="1600" dirty="0">
              <a:latin typeface="Arial"/>
              <a:cs typeface="Arial"/>
            </a:endParaRPr>
          </a:p>
          <a:p>
            <a:pPr>
              <a:lnSpc>
                <a:spcPct val="150000"/>
              </a:lnSpc>
            </a:pPr>
            <a:r>
              <a:rPr lang="en-US" sz="1600" dirty="0">
                <a:latin typeface="Arial"/>
                <a:cs typeface="Arial"/>
              </a:rPr>
              <a:t>1 Hospital in Baku, Azerbaijan </a:t>
            </a:r>
            <a:endParaRPr lang="tr-TR" sz="1600" dirty="0">
              <a:latin typeface="Arial"/>
              <a:cs typeface="Arial"/>
            </a:endParaRPr>
          </a:p>
          <a:p>
            <a:pPr>
              <a:lnSpc>
                <a:spcPct val="150000"/>
              </a:lnSpc>
            </a:pPr>
            <a:r>
              <a:rPr lang="en-US" sz="1600" dirty="0">
                <a:latin typeface="Arial"/>
                <a:cs typeface="Arial"/>
              </a:rPr>
              <a:t>1 Hospital in Budapest Hungary</a:t>
            </a:r>
          </a:p>
        </p:txBody>
      </p:sp>
      <p:sp>
        <p:nvSpPr>
          <p:cNvPr id="30" name="TextBox 12">
            <a:extLst>
              <a:ext uri="{FF2B5EF4-FFF2-40B4-BE49-F238E27FC236}">
                <a16:creationId xmlns:a16="http://schemas.microsoft.com/office/drawing/2014/main" id="{A56FD4C2-2D3A-A1E2-45F8-3AA7C0DCFC37}"/>
              </a:ext>
            </a:extLst>
          </p:cNvPr>
          <p:cNvSpPr txBox="1"/>
          <p:nvPr/>
        </p:nvSpPr>
        <p:spPr>
          <a:xfrm>
            <a:off x="7010399" y="3810000"/>
            <a:ext cx="5334001" cy="785343"/>
          </a:xfrm>
          <a:prstGeom prst="rect">
            <a:avLst/>
          </a:prstGeom>
          <a:noFill/>
        </p:spPr>
        <p:txBody>
          <a:bodyPr wrap="square">
            <a:spAutoFit/>
          </a:bodyPr>
          <a:lstStyle/>
          <a:p>
            <a:pPr>
              <a:lnSpc>
                <a:spcPct val="150000"/>
              </a:lnSpc>
            </a:pPr>
            <a:r>
              <a:rPr lang="en-US" sz="1600" dirty="0">
                <a:latin typeface="Arial"/>
                <a:cs typeface="Arial"/>
              </a:rPr>
              <a:t>JCI accreditation SRC (Surgical Review Corporation) "Center Of Excellence" certificate</a:t>
            </a:r>
          </a:p>
        </p:txBody>
      </p:sp>
      <p:grpSp>
        <p:nvGrpSpPr>
          <p:cNvPr id="31" name="Group 28">
            <a:extLst>
              <a:ext uri="{FF2B5EF4-FFF2-40B4-BE49-F238E27FC236}">
                <a16:creationId xmlns:a16="http://schemas.microsoft.com/office/drawing/2014/main" id="{55967C6D-7E00-8D19-B375-CBFB1B852B65}"/>
              </a:ext>
            </a:extLst>
          </p:cNvPr>
          <p:cNvGrpSpPr/>
          <p:nvPr/>
        </p:nvGrpSpPr>
        <p:grpSpPr>
          <a:xfrm>
            <a:off x="7010399" y="3471333"/>
            <a:ext cx="5026655" cy="338554"/>
            <a:chOff x="6423635" y="5793377"/>
            <a:chExt cx="4820185" cy="338554"/>
          </a:xfrm>
        </p:grpSpPr>
        <p:sp>
          <p:nvSpPr>
            <p:cNvPr id="32" name="TextBox 13">
              <a:extLst>
                <a:ext uri="{FF2B5EF4-FFF2-40B4-BE49-F238E27FC236}">
                  <a16:creationId xmlns:a16="http://schemas.microsoft.com/office/drawing/2014/main" id="{0017A79C-DA57-02DC-8F92-16364BC44DB2}"/>
                </a:ext>
              </a:extLst>
            </p:cNvPr>
            <p:cNvSpPr txBox="1"/>
            <p:nvPr/>
          </p:nvSpPr>
          <p:spPr>
            <a:xfrm>
              <a:off x="6423635" y="5793377"/>
              <a:ext cx="4820185" cy="338554"/>
            </a:xfrm>
            <a:prstGeom prst="rect">
              <a:avLst/>
            </a:prstGeom>
            <a:noFill/>
          </p:spPr>
          <p:txBody>
            <a:bodyPr wrap="square">
              <a:spAutoFit/>
            </a:bodyPr>
            <a:lstStyle/>
            <a:p>
              <a:r>
                <a:rPr lang="en-US" sz="1600" dirty="0">
                  <a:latin typeface="Arial"/>
                  <a:cs typeface="Arial"/>
                </a:rPr>
                <a:t>MLP Care Group is a member of the</a:t>
              </a:r>
              <a:r>
                <a:rPr lang="tr-TR" sz="1600" dirty="0">
                  <a:latin typeface="Arial"/>
                  <a:cs typeface="Arial"/>
                </a:rPr>
                <a:t>                 </a:t>
              </a:r>
              <a:r>
                <a:rPr lang="tr-TR" sz="1600" dirty="0" err="1">
                  <a:latin typeface="Arial"/>
                  <a:cs typeface="Arial"/>
                </a:rPr>
                <a:t>group</a:t>
              </a:r>
              <a:r>
                <a:rPr lang="tr-TR" sz="1600" dirty="0">
                  <a:latin typeface="Arial"/>
                  <a:cs typeface="Arial"/>
                </a:rPr>
                <a:t>.</a:t>
              </a:r>
              <a:endParaRPr lang="en-US" sz="1600" dirty="0">
                <a:latin typeface="Arial"/>
                <a:cs typeface="Arial"/>
              </a:endParaRPr>
            </a:p>
          </p:txBody>
        </p:sp>
        <p:pic>
          <p:nvPicPr>
            <p:cNvPr id="33" name="Picture 14">
              <a:extLst>
                <a:ext uri="{FF2B5EF4-FFF2-40B4-BE49-F238E27FC236}">
                  <a16:creationId xmlns:a16="http://schemas.microsoft.com/office/drawing/2014/main" id="{95C9B936-66B2-BD3C-C735-310C9B22B70C}"/>
                </a:ext>
              </a:extLst>
            </p:cNvPr>
            <p:cNvPicPr>
              <a:picLocks noChangeAspect="1"/>
            </p:cNvPicPr>
            <p:nvPr/>
          </p:nvPicPr>
          <p:blipFill>
            <a:blip r:embed="rId4"/>
            <a:stretch>
              <a:fillRect/>
            </a:stretch>
          </p:blipFill>
          <p:spPr>
            <a:xfrm>
              <a:off x="9677631" y="5832460"/>
              <a:ext cx="868261" cy="265878"/>
            </a:xfrm>
            <a:prstGeom prst="rect">
              <a:avLst/>
            </a:prstGeom>
          </p:spPr>
        </p:pic>
      </p:grpSp>
      <p:sp>
        <p:nvSpPr>
          <p:cNvPr id="34" name="Metin kutusu 33">
            <a:extLst>
              <a:ext uri="{FF2B5EF4-FFF2-40B4-BE49-F238E27FC236}">
                <a16:creationId xmlns:a16="http://schemas.microsoft.com/office/drawing/2014/main" id="{AFA14846-37F7-03BE-E1EC-B1A89211C53C}"/>
              </a:ext>
            </a:extLst>
          </p:cNvPr>
          <p:cNvSpPr txBox="1"/>
          <p:nvPr/>
        </p:nvSpPr>
        <p:spPr>
          <a:xfrm>
            <a:off x="3556000" y="5341186"/>
            <a:ext cx="1969698" cy="461665"/>
          </a:xfrm>
          <a:prstGeom prst="rect">
            <a:avLst/>
          </a:prstGeom>
          <a:noFill/>
        </p:spPr>
        <p:txBody>
          <a:bodyPr wrap="square">
            <a:spAutoFit/>
          </a:bodyPr>
          <a:lstStyle/>
          <a:p>
            <a:r>
              <a:rPr lang="en-US" sz="2400" b="1" i="1" dirty="0">
                <a:solidFill>
                  <a:srgbClr val="595959"/>
                </a:solidFill>
              </a:rPr>
              <a:t>23 </a:t>
            </a:r>
            <a:r>
              <a:rPr lang="tr-TR" sz="2400" b="1" i="1" dirty="0">
                <a:solidFill>
                  <a:srgbClr val="595959"/>
                </a:solidFill>
              </a:rPr>
              <a:t>April </a:t>
            </a:r>
            <a:r>
              <a:rPr lang="tr-TR" sz="2400" b="1" dirty="0">
                <a:solidFill>
                  <a:srgbClr val="595959"/>
                </a:solidFill>
              </a:rPr>
              <a:t>2015</a:t>
            </a:r>
            <a:endParaRPr lang="en-US" sz="2400" b="1" dirty="0">
              <a:solidFill>
                <a:srgbClr val="595959"/>
              </a:solidFill>
            </a:endParaRPr>
          </a:p>
        </p:txBody>
      </p:sp>
      <p:pic>
        <p:nvPicPr>
          <p:cNvPr id="39" name="object 4">
            <a:extLst>
              <a:ext uri="{FF2B5EF4-FFF2-40B4-BE49-F238E27FC236}">
                <a16:creationId xmlns:a16="http://schemas.microsoft.com/office/drawing/2014/main" id="{00023986-B460-0D51-AE9E-ADF7BCB9F54B}"/>
              </a:ext>
            </a:extLst>
          </p:cNvPr>
          <p:cNvPicPr/>
          <p:nvPr/>
        </p:nvPicPr>
        <p:blipFill>
          <a:blip r:embed="rId5" cstate="print"/>
          <a:stretch>
            <a:fillRect/>
          </a:stretch>
        </p:blipFill>
        <p:spPr>
          <a:xfrm>
            <a:off x="2452777" y="872705"/>
            <a:ext cx="1828800" cy="457200"/>
          </a:xfrm>
          <a:prstGeom prst="rect">
            <a:avLst/>
          </a:prstGeom>
        </p:spPr>
      </p:pic>
      <p:sp>
        <p:nvSpPr>
          <p:cNvPr id="40" name="object 6">
            <a:extLst>
              <a:ext uri="{FF2B5EF4-FFF2-40B4-BE49-F238E27FC236}">
                <a16:creationId xmlns:a16="http://schemas.microsoft.com/office/drawing/2014/main" id="{DBE9D6B5-2423-4F86-7F5B-8C3F1DF39866}"/>
              </a:ext>
            </a:extLst>
          </p:cNvPr>
          <p:cNvSpPr/>
          <p:nvPr/>
        </p:nvSpPr>
        <p:spPr>
          <a:xfrm>
            <a:off x="6104465" y="4688032"/>
            <a:ext cx="1495437" cy="1381595"/>
          </a:xfrm>
          <a:custGeom>
            <a:avLst/>
            <a:gdLst/>
            <a:ahLst/>
            <a:cxnLst/>
            <a:rect l="l" t="t" r="r" b="b"/>
            <a:pathLst>
              <a:path w="1800225" h="1815464">
                <a:moveTo>
                  <a:pt x="346075" y="0"/>
                </a:moveTo>
                <a:lnTo>
                  <a:pt x="249174" y="92583"/>
                </a:lnTo>
                <a:lnTo>
                  <a:pt x="263017" y="185165"/>
                </a:lnTo>
                <a:lnTo>
                  <a:pt x="332232" y="333375"/>
                </a:lnTo>
                <a:lnTo>
                  <a:pt x="276860" y="537083"/>
                </a:lnTo>
                <a:lnTo>
                  <a:pt x="110744" y="833501"/>
                </a:lnTo>
                <a:lnTo>
                  <a:pt x="0" y="1111250"/>
                </a:lnTo>
                <a:lnTo>
                  <a:pt x="13843" y="1240917"/>
                </a:lnTo>
                <a:lnTo>
                  <a:pt x="83058" y="1500251"/>
                </a:lnTo>
                <a:lnTo>
                  <a:pt x="221487" y="1444625"/>
                </a:lnTo>
                <a:lnTo>
                  <a:pt x="373761" y="1426083"/>
                </a:lnTo>
                <a:lnTo>
                  <a:pt x="512318" y="1444625"/>
                </a:lnTo>
                <a:lnTo>
                  <a:pt x="706120" y="1537208"/>
                </a:lnTo>
                <a:lnTo>
                  <a:pt x="803021" y="1611376"/>
                </a:lnTo>
                <a:lnTo>
                  <a:pt x="886079" y="1685417"/>
                </a:lnTo>
                <a:lnTo>
                  <a:pt x="913765" y="1648333"/>
                </a:lnTo>
                <a:lnTo>
                  <a:pt x="927608" y="1518793"/>
                </a:lnTo>
                <a:lnTo>
                  <a:pt x="969137" y="1648333"/>
                </a:lnTo>
                <a:lnTo>
                  <a:pt x="1010666" y="1759458"/>
                </a:lnTo>
                <a:lnTo>
                  <a:pt x="1135253" y="1778000"/>
                </a:lnTo>
                <a:lnTo>
                  <a:pt x="1232154" y="1741043"/>
                </a:lnTo>
                <a:lnTo>
                  <a:pt x="1315212" y="1815084"/>
                </a:lnTo>
                <a:lnTo>
                  <a:pt x="1467612" y="1703959"/>
                </a:lnTo>
                <a:lnTo>
                  <a:pt x="1578356" y="1648333"/>
                </a:lnTo>
                <a:lnTo>
                  <a:pt x="1633728" y="1592834"/>
                </a:lnTo>
                <a:lnTo>
                  <a:pt x="1689100" y="1481709"/>
                </a:lnTo>
                <a:lnTo>
                  <a:pt x="1702943" y="1407668"/>
                </a:lnTo>
                <a:lnTo>
                  <a:pt x="1702943" y="1259459"/>
                </a:lnTo>
                <a:lnTo>
                  <a:pt x="1758315" y="1185418"/>
                </a:lnTo>
                <a:lnTo>
                  <a:pt x="1799844" y="1111250"/>
                </a:lnTo>
                <a:lnTo>
                  <a:pt x="1772158" y="1037209"/>
                </a:lnTo>
                <a:lnTo>
                  <a:pt x="1716786" y="1000125"/>
                </a:lnTo>
                <a:lnTo>
                  <a:pt x="1578356" y="1000125"/>
                </a:lnTo>
                <a:lnTo>
                  <a:pt x="1398397" y="926084"/>
                </a:lnTo>
                <a:lnTo>
                  <a:pt x="1079881" y="703834"/>
                </a:lnTo>
                <a:lnTo>
                  <a:pt x="775335" y="444500"/>
                </a:lnTo>
                <a:lnTo>
                  <a:pt x="456946" y="203708"/>
                </a:lnTo>
                <a:lnTo>
                  <a:pt x="346075" y="0"/>
                </a:lnTo>
                <a:close/>
              </a:path>
            </a:pathLst>
          </a:custGeom>
          <a:solidFill>
            <a:srgbClr val="C7C7C7"/>
          </a:solidFill>
        </p:spPr>
        <p:txBody>
          <a:bodyPr wrap="square" lIns="0" tIns="0" rIns="0" bIns="0" rtlCol="0"/>
          <a:lstStyle/>
          <a:p>
            <a:endParaRPr/>
          </a:p>
        </p:txBody>
      </p:sp>
      <p:sp>
        <p:nvSpPr>
          <p:cNvPr id="41" name="object 7">
            <a:extLst>
              <a:ext uri="{FF2B5EF4-FFF2-40B4-BE49-F238E27FC236}">
                <a16:creationId xmlns:a16="http://schemas.microsoft.com/office/drawing/2014/main" id="{6F4524EC-7604-19C8-15B5-A98FDABE2D28}"/>
              </a:ext>
            </a:extLst>
          </p:cNvPr>
          <p:cNvSpPr/>
          <p:nvPr/>
        </p:nvSpPr>
        <p:spPr>
          <a:xfrm>
            <a:off x="7470478" y="5537203"/>
            <a:ext cx="1072389" cy="786722"/>
          </a:xfrm>
          <a:custGeom>
            <a:avLst/>
            <a:gdLst/>
            <a:ahLst/>
            <a:cxnLst/>
            <a:rect l="l" t="t" r="r" b="b"/>
            <a:pathLst>
              <a:path w="1290954" h="1033779">
                <a:moveTo>
                  <a:pt x="333121" y="0"/>
                </a:moveTo>
                <a:lnTo>
                  <a:pt x="180467" y="36957"/>
                </a:lnTo>
                <a:lnTo>
                  <a:pt x="152654" y="110744"/>
                </a:lnTo>
                <a:lnTo>
                  <a:pt x="97155" y="184531"/>
                </a:lnTo>
                <a:lnTo>
                  <a:pt x="97155" y="332105"/>
                </a:lnTo>
                <a:lnTo>
                  <a:pt x="69342" y="424434"/>
                </a:lnTo>
                <a:lnTo>
                  <a:pt x="13843" y="516636"/>
                </a:lnTo>
                <a:lnTo>
                  <a:pt x="0" y="645794"/>
                </a:lnTo>
                <a:lnTo>
                  <a:pt x="69342" y="719582"/>
                </a:lnTo>
                <a:lnTo>
                  <a:pt x="194310" y="885698"/>
                </a:lnTo>
                <a:lnTo>
                  <a:pt x="374777" y="1033272"/>
                </a:lnTo>
                <a:lnTo>
                  <a:pt x="444118" y="885698"/>
                </a:lnTo>
                <a:lnTo>
                  <a:pt x="624586" y="645794"/>
                </a:lnTo>
                <a:lnTo>
                  <a:pt x="721740" y="645794"/>
                </a:lnTo>
                <a:lnTo>
                  <a:pt x="791210" y="811911"/>
                </a:lnTo>
                <a:lnTo>
                  <a:pt x="860552" y="922528"/>
                </a:lnTo>
                <a:lnTo>
                  <a:pt x="929893" y="941069"/>
                </a:lnTo>
                <a:lnTo>
                  <a:pt x="985519" y="830326"/>
                </a:lnTo>
                <a:lnTo>
                  <a:pt x="1041018" y="756538"/>
                </a:lnTo>
                <a:lnTo>
                  <a:pt x="1290828" y="608838"/>
                </a:lnTo>
                <a:lnTo>
                  <a:pt x="1290828" y="405892"/>
                </a:lnTo>
                <a:lnTo>
                  <a:pt x="1276985" y="295275"/>
                </a:lnTo>
                <a:lnTo>
                  <a:pt x="1110361" y="221361"/>
                </a:lnTo>
                <a:lnTo>
                  <a:pt x="874394" y="184531"/>
                </a:lnTo>
                <a:lnTo>
                  <a:pt x="666241" y="92201"/>
                </a:lnTo>
                <a:lnTo>
                  <a:pt x="430276" y="18414"/>
                </a:lnTo>
                <a:lnTo>
                  <a:pt x="333121" y="0"/>
                </a:lnTo>
                <a:close/>
              </a:path>
            </a:pathLst>
          </a:custGeom>
          <a:solidFill>
            <a:srgbClr val="C7C7C7"/>
          </a:solidFill>
        </p:spPr>
        <p:txBody>
          <a:bodyPr wrap="square" lIns="0" tIns="0" rIns="0" bIns="0" rtlCol="0"/>
          <a:lstStyle/>
          <a:p>
            <a:endParaRPr/>
          </a:p>
        </p:txBody>
      </p:sp>
      <p:pic>
        <p:nvPicPr>
          <p:cNvPr id="42" name="Grafik 16" descr="İşaretleyici düz dolguyla">
            <a:extLst>
              <a:ext uri="{FF2B5EF4-FFF2-40B4-BE49-F238E27FC236}">
                <a16:creationId xmlns:a16="http://schemas.microsoft.com/office/drawing/2014/main" id="{9AAC7302-B265-821E-9182-921213CE939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52983" y="5591817"/>
            <a:ext cx="185767" cy="199584"/>
          </a:xfrm>
          <a:prstGeom prst="roundRect">
            <a:avLst>
              <a:gd name="adj" fmla="val 8594"/>
            </a:avLst>
          </a:prstGeom>
          <a:effectLst>
            <a:reflection blurRad="12700" stA="38000" endPos="28000" dist="5000" dir="5400000" sy="-100000" algn="bl" rotWithShape="0"/>
          </a:effectLst>
        </p:spPr>
      </p:pic>
      <p:sp>
        <p:nvSpPr>
          <p:cNvPr id="43" name="Metin kutusu 18">
            <a:extLst>
              <a:ext uri="{FF2B5EF4-FFF2-40B4-BE49-F238E27FC236}">
                <a16:creationId xmlns:a16="http://schemas.microsoft.com/office/drawing/2014/main" id="{BE22529C-57C8-88D4-7390-5661C2B73460}"/>
              </a:ext>
            </a:extLst>
          </p:cNvPr>
          <p:cNvSpPr txBox="1"/>
          <p:nvPr/>
        </p:nvSpPr>
        <p:spPr>
          <a:xfrm>
            <a:off x="6424415" y="5272168"/>
            <a:ext cx="1654684" cy="338554"/>
          </a:xfrm>
          <a:prstGeom prst="rect">
            <a:avLst/>
          </a:prstGeom>
          <a:noFill/>
        </p:spPr>
        <p:txBody>
          <a:bodyPr wrap="none" rtlCol="0">
            <a:spAutoFit/>
          </a:bodyPr>
          <a:lstStyle/>
          <a:p>
            <a:r>
              <a:rPr lang="tr-TR" sz="1600" b="1" dirty="0" err="1">
                <a:solidFill>
                  <a:srgbClr val="002060"/>
                </a:solidFill>
              </a:rPr>
              <a:t>Istinye</a:t>
            </a:r>
            <a:r>
              <a:rPr lang="tr-TR" sz="1600" b="1" dirty="0">
                <a:solidFill>
                  <a:srgbClr val="002060"/>
                </a:solidFill>
              </a:rPr>
              <a:t> </a:t>
            </a:r>
            <a:r>
              <a:rPr lang="tr-TR" sz="1600" b="1" dirty="0" err="1">
                <a:solidFill>
                  <a:srgbClr val="002060"/>
                </a:solidFill>
              </a:rPr>
              <a:t>Unıversity</a:t>
            </a:r>
            <a:endParaRPr lang="tr-TR" sz="1600" b="1" dirty="0">
              <a:solidFill>
                <a:srgbClr val="002060"/>
              </a:solidFill>
            </a:endParaRPr>
          </a:p>
        </p:txBody>
      </p:sp>
      <p:sp>
        <p:nvSpPr>
          <p:cNvPr id="47" name="Freeform 14">
            <a:extLst>
              <a:ext uri="{FF2B5EF4-FFF2-40B4-BE49-F238E27FC236}">
                <a16:creationId xmlns:a16="http://schemas.microsoft.com/office/drawing/2014/main" id="{FEFAC186-58AE-F565-0516-989D96D19F04}"/>
              </a:ext>
            </a:extLst>
          </p:cNvPr>
          <p:cNvSpPr/>
          <p:nvPr/>
        </p:nvSpPr>
        <p:spPr>
          <a:xfrm rot="7939316" flipH="1">
            <a:off x="-1724346" y="4704446"/>
            <a:ext cx="4598467" cy="4149782"/>
          </a:xfrm>
          <a:custGeom>
            <a:avLst/>
            <a:gdLst/>
            <a:ahLst/>
            <a:cxnLst/>
            <a:rect l="l" t="t" r="r" b="b"/>
            <a:pathLst>
              <a:path w="11300655" h="9184351">
                <a:moveTo>
                  <a:pt x="11300655" y="0"/>
                </a:moveTo>
                <a:lnTo>
                  <a:pt x="0" y="0"/>
                </a:lnTo>
                <a:lnTo>
                  <a:pt x="0" y="9184351"/>
                </a:lnTo>
                <a:lnTo>
                  <a:pt x="11300655" y="9184351"/>
                </a:lnTo>
                <a:lnTo>
                  <a:pt x="11300655" y="0"/>
                </a:lnTo>
                <a:close/>
              </a:path>
            </a:pathLst>
          </a:custGeom>
          <a:blipFill>
            <a:blip r:embed="rId8">
              <a:alphaModFix amt="50000"/>
              <a:extLst>
                <a:ext uri="{96DAC541-7B7A-43D3-8B79-37D633B846F1}">
                  <asvg:svgBlip xmlns:asvg="http://schemas.microsoft.com/office/drawing/2016/SVG/main" r:embed="rId9"/>
                </a:ext>
              </a:extLst>
            </a:blip>
            <a:stretch>
              <a:fillRect/>
            </a:stretch>
          </a:blipFill>
        </p:spPr>
        <p:txBody>
          <a:bodyPr/>
          <a:lstStyle/>
          <a:p>
            <a:endParaRPr lang="tr-TR"/>
          </a:p>
        </p:txBody>
      </p:sp>
      <p:pic>
        <p:nvPicPr>
          <p:cNvPr id="3" name="Resim 2">
            <a:extLst>
              <a:ext uri="{FF2B5EF4-FFF2-40B4-BE49-F238E27FC236}">
                <a16:creationId xmlns:a16="http://schemas.microsoft.com/office/drawing/2014/main" id="{CDFAD441-D894-F803-3AD0-07DA4E765365}"/>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6" name="Slide Number Placeholder 5">
            <a:extLst>
              <a:ext uri="{FF2B5EF4-FFF2-40B4-BE49-F238E27FC236}">
                <a16:creationId xmlns:a16="http://schemas.microsoft.com/office/drawing/2014/main" id="{D41A249A-BBED-D3EA-EE0C-D97D00A7A2A2}"/>
              </a:ext>
            </a:extLst>
          </p:cNvPr>
          <p:cNvSpPr>
            <a:spLocks noGrp="1"/>
          </p:cNvSpPr>
          <p:nvPr>
            <p:ph type="sldNum" sz="quarter" idx="12"/>
          </p:nvPr>
        </p:nvSpPr>
        <p:spPr/>
        <p:txBody>
          <a:bodyPr/>
          <a:lstStyle/>
          <a:p>
            <a:fld id="{04CA2267-A190-46B4-AC21-52F773868066}" type="slidenum">
              <a:rPr lang="tr-TR" smtClean="0"/>
              <a:pPr/>
              <a:t>3</a:t>
            </a:fld>
            <a:endParaRPr lang="tr-TR"/>
          </a:p>
        </p:txBody>
      </p:sp>
      <p:sp>
        <p:nvSpPr>
          <p:cNvPr id="7" name="Date Placeholder 38">
            <a:extLst>
              <a:ext uri="{FF2B5EF4-FFF2-40B4-BE49-F238E27FC236}">
                <a16:creationId xmlns:a16="http://schemas.microsoft.com/office/drawing/2014/main" id="{77585752-B768-7CB3-6673-F6CB02C4EBC9}"/>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3931621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 name="Freeform 3">
            <a:extLst>
              <a:ext uri="{FF2B5EF4-FFF2-40B4-BE49-F238E27FC236}">
                <a16:creationId xmlns:a16="http://schemas.microsoft.com/office/drawing/2014/main" id="{AEC0C68D-0F4B-3DF8-FD11-36F668B0B2A0}"/>
              </a:ext>
            </a:extLst>
          </p:cNvPr>
          <p:cNvSpPr/>
          <p:nvPr/>
        </p:nvSpPr>
        <p:spPr>
          <a:xfrm rot="4662819">
            <a:off x="7844725" y="-1071680"/>
            <a:ext cx="5776906" cy="5093677"/>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sp>
        <p:nvSpPr>
          <p:cNvPr id="21" name="object 2">
            <a:extLst>
              <a:ext uri="{FF2B5EF4-FFF2-40B4-BE49-F238E27FC236}">
                <a16:creationId xmlns:a16="http://schemas.microsoft.com/office/drawing/2014/main" id="{949D4989-B9C8-3C86-F0CD-7C0CC5D5CF37}"/>
              </a:ext>
            </a:extLst>
          </p:cNvPr>
          <p:cNvSpPr txBox="1">
            <a:spLocks/>
          </p:cNvSpPr>
          <p:nvPr/>
        </p:nvSpPr>
        <p:spPr>
          <a:xfrm>
            <a:off x="1024467" y="812800"/>
            <a:ext cx="10143067" cy="340221"/>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nSpc>
                <a:spcPts val="2665"/>
              </a:lnSpc>
              <a:spcBef>
                <a:spcPts val="100"/>
              </a:spcBef>
            </a:pPr>
            <a:r>
              <a:rPr lang="en-US" sz="2000" dirty="0">
                <a:solidFill>
                  <a:srgbClr val="595959"/>
                </a:solidFill>
              </a:rPr>
              <a:t>Istinye University, which started education with </a:t>
            </a:r>
            <a:r>
              <a:rPr lang="en-US" sz="2000" dirty="0" err="1">
                <a:solidFill>
                  <a:srgbClr val="595959"/>
                </a:solidFill>
              </a:rPr>
              <a:t>Topkapı</a:t>
            </a:r>
            <a:r>
              <a:rPr lang="en-US" sz="2000" dirty="0">
                <a:solidFill>
                  <a:srgbClr val="595959"/>
                </a:solidFill>
              </a:rPr>
              <a:t> Campus, opened the </a:t>
            </a:r>
            <a:r>
              <a:rPr lang="en-US" sz="2000" dirty="0" err="1">
                <a:solidFill>
                  <a:srgbClr val="595959"/>
                </a:solidFill>
              </a:rPr>
              <a:t>Vadi</a:t>
            </a:r>
            <a:r>
              <a:rPr lang="en-US" sz="2000" dirty="0">
                <a:solidFill>
                  <a:srgbClr val="595959"/>
                </a:solidFill>
              </a:rPr>
              <a:t> Campus in 2021.</a:t>
            </a:r>
            <a:endParaRPr lang="tr-TR" sz="2000" spc="-20" dirty="0">
              <a:solidFill>
                <a:srgbClr val="595959"/>
              </a:solidFill>
            </a:endParaRPr>
          </a:p>
        </p:txBody>
      </p:sp>
      <p:sp>
        <p:nvSpPr>
          <p:cNvPr id="23" name="object 4">
            <a:extLst>
              <a:ext uri="{FF2B5EF4-FFF2-40B4-BE49-F238E27FC236}">
                <a16:creationId xmlns:a16="http://schemas.microsoft.com/office/drawing/2014/main" id="{02FD831A-DD9F-5133-CA29-2303BF0FD2EE}"/>
              </a:ext>
            </a:extLst>
          </p:cNvPr>
          <p:cNvSpPr txBox="1"/>
          <p:nvPr/>
        </p:nvSpPr>
        <p:spPr>
          <a:xfrm>
            <a:off x="9023604" y="3309866"/>
            <a:ext cx="363220" cy="170180"/>
          </a:xfrm>
          <a:prstGeom prst="rect">
            <a:avLst/>
          </a:prstGeom>
        </p:spPr>
        <p:txBody>
          <a:bodyPr vert="horz" wrap="square" lIns="0" tIns="0" rIns="0" bIns="0" rtlCol="0">
            <a:spAutoFit/>
          </a:bodyPr>
          <a:lstStyle/>
          <a:p>
            <a:pPr>
              <a:lnSpc>
                <a:spcPts val="1305"/>
              </a:lnSpc>
              <a:tabLst>
                <a:tab pos="227965" algn="l"/>
              </a:tabLst>
            </a:pPr>
            <a:r>
              <a:rPr sz="1100" spc="-50" dirty="0">
                <a:latin typeface="Arial"/>
                <a:cs typeface="Arial"/>
              </a:rPr>
              <a:t>•</a:t>
            </a:r>
            <a:r>
              <a:rPr sz="1100" dirty="0">
                <a:latin typeface="Arial"/>
                <a:cs typeface="Arial"/>
              </a:rPr>
              <a:t>	</a:t>
            </a:r>
            <a:r>
              <a:rPr sz="1100" spc="45" dirty="0">
                <a:latin typeface="Arial Narrow"/>
                <a:cs typeface="Arial Narrow"/>
              </a:rPr>
              <a:t>xx</a:t>
            </a:r>
            <a:endParaRPr sz="1100">
              <a:latin typeface="Arial Narrow"/>
              <a:cs typeface="Arial Narrow"/>
            </a:endParaRPr>
          </a:p>
        </p:txBody>
      </p:sp>
      <p:grpSp>
        <p:nvGrpSpPr>
          <p:cNvPr id="24" name="object 5">
            <a:extLst>
              <a:ext uri="{FF2B5EF4-FFF2-40B4-BE49-F238E27FC236}">
                <a16:creationId xmlns:a16="http://schemas.microsoft.com/office/drawing/2014/main" id="{8E848A36-A2B8-7104-3AD4-78DDE9BB1F5B}"/>
              </a:ext>
            </a:extLst>
          </p:cNvPr>
          <p:cNvGrpSpPr/>
          <p:nvPr/>
        </p:nvGrpSpPr>
        <p:grpSpPr>
          <a:xfrm>
            <a:off x="3429000" y="2209800"/>
            <a:ext cx="8173211" cy="2175256"/>
            <a:chOff x="3345180" y="2305811"/>
            <a:chExt cx="8173211" cy="2175256"/>
          </a:xfrm>
        </p:grpSpPr>
        <p:sp>
          <p:nvSpPr>
            <p:cNvPr id="25" name="object 6">
              <a:extLst>
                <a:ext uri="{FF2B5EF4-FFF2-40B4-BE49-F238E27FC236}">
                  <a16:creationId xmlns:a16="http://schemas.microsoft.com/office/drawing/2014/main" id="{CC8E7A0D-4BE1-B6FD-5A78-E4E56E083AC7}"/>
                </a:ext>
              </a:extLst>
            </p:cNvPr>
            <p:cNvSpPr/>
            <p:nvPr/>
          </p:nvSpPr>
          <p:spPr>
            <a:xfrm>
              <a:off x="4640580" y="2377439"/>
              <a:ext cx="1800225" cy="1815464"/>
            </a:xfrm>
            <a:custGeom>
              <a:avLst/>
              <a:gdLst/>
              <a:ahLst/>
              <a:cxnLst/>
              <a:rect l="l" t="t" r="r" b="b"/>
              <a:pathLst>
                <a:path w="1800225" h="1815464">
                  <a:moveTo>
                    <a:pt x="346075" y="0"/>
                  </a:moveTo>
                  <a:lnTo>
                    <a:pt x="249174" y="92583"/>
                  </a:lnTo>
                  <a:lnTo>
                    <a:pt x="263017" y="185165"/>
                  </a:lnTo>
                  <a:lnTo>
                    <a:pt x="332232" y="333375"/>
                  </a:lnTo>
                  <a:lnTo>
                    <a:pt x="276860" y="537083"/>
                  </a:lnTo>
                  <a:lnTo>
                    <a:pt x="110744" y="833501"/>
                  </a:lnTo>
                  <a:lnTo>
                    <a:pt x="0" y="1111250"/>
                  </a:lnTo>
                  <a:lnTo>
                    <a:pt x="13843" y="1240917"/>
                  </a:lnTo>
                  <a:lnTo>
                    <a:pt x="83058" y="1500251"/>
                  </a:lnTo>
                  <a:lnTo>
                    <a:pt x="221487" y="1444625"/>
                  </a:lnTo>
                  <a:lnTo>
                    <a:pt x="373761" y="1426083"/>
                  </a:lnTo>
                  <a:lnTo>
                    <a:pt x="512318" y="1444625"/>
                  </a:lnTo>
                  <a:lnTo>
                    <a:pt x="706120" y="1537208"/>
                  </a:lnTo>
                  <a:lnTo>
                    <a:pt x="803021" y="1611376"/>
                  </a:lnTo>
                  <a:lnTo>
                    <a:pt x="886079" y="1685417"/>
                  </a:lnTo>
                  <a:lnTo>
                    <a:pt x="913765" y="1648333"/>
                  </a:lnTo>
                  <a:lnTo>
                    <a:pt x="927608" y="1518793"/>
                  </a:lnTo>
                  <a:lnTo>
                    <a:pt x="969137" y="1648333"/>
                  </a:lnTo>
                  <a:lnTo>
                    <a:pt x="1010666" y="1759458"/>
                  </a:lnTo>
                  <a:lnTo>
                    <a:pt x="1135253" y="1778000"/>
                  </a:lnTo>
                  <a:lnTo>
                    <a:pt x="1232154" y="1741043"/>
                  </a:lnTo>
                  <a:lnTo>
                    <a:pt x="1315212" y="1815084"/>
                  </a:lnTo>
                  <a:lnTo>
                    <a:pt x="1467612" y="1703959"/>
                  </a:lnTo>
                  <a:lnTo>
                    <a:pt x="1578356" y="1648333"/>
                  </a:lnTo>
                  <a:lnTo>
                    <a:pt x="1633728" y="1592834"/>
                  </a:lnTo>
                  <a:lnTo>
                    <a:pt x="1689100" y="1481709"/>
                  </a:lnTo>
                  <a:lnTo>
                    <a:pt x="1702943" y="1407668"/>
                  </a:lnTo>
                  <a:lnTo>
                    <a:pt x="1702943" y="1259459"/>
                  </a:lnTo>
                  <a:lnTo>
                    <a:pt x="1758315" y="1185418"/>
                  </a:lnTo>
                  <a:lnTo>
                    <a:pt x="1799844" y="1111250"/>
                  </a:lnTo>
                  <a:lnTo>
                    <a:pt x="1772158" y="1037209"/>
                  </a:lnTo>
                  <a:lnTo>
                    <a:pt x="1716786" y="1000125"/>
                  </a:lnTo>
                  <a:lnTo>
                    <a:pt x="1578356" y="1000125"/>
                  </a:lnTo>
                  <a:lnTo>
                    <a:pt x="1398397" y="926084"/>
                  </a:lnTo>
                  <a:lnTo>
                    <a:pt x="1079881" y="703834"/>
                  </a:lnTo>
                  <a:lnTo>
                    <a:pt x="775335" y="444500"/>
                  </a:lnTo>
                  <a:lnTo>
                    <a:pt x="456946" y="203708"/>
                  </a:lnTo>
                  <a:lnTo>
                    <a:pt x="346075" y="0"/>
                  </a:lnTo>
                  <a:close/>
                </a:path>
              </a:pathLst>
            </a:custGeom>
            <a:solidFill>
              <a:srgbClr val="C7C7C7"/>
            </a:solidFill>
          </p:spPr>
          <p:txBody>
            <a:bodyPr wrap="square" lIns="0" tIns="0" rIns="0" bIns="0" rtlCol="0"/>
            <a:lstStyle/>
            <a:p>
              <a:endParaRPr/>
            </a:p>
          </p:txBody>
        </p:sp>
        <p:sp>
          <p:nvSpPr>
            <p:cNvPr id="26" name="object 7">
              <a:extLst>
                <a:ext uri="{FF2B5EF4-FFF2-40B4-BE49-F238E27FC236}">
                  <a16:creationId xmlns:a16="http://schemas.microsoft.com/office/drawing/2014/main" id="{4704F629-AB7D-63B5-F840-22EEC193573D}"/>
                </a:ext>
              </a:extLst>
            </p:cNvPr>
            <p:cNvSpPr/>
            <p:nvPr/>
          </p:nvSpPr>
          <p:spPr>
            <a:xfrm>
              <a:off x="6260592" y="3447287"/>
              <a:ext cx="1290955" cy="1033780"/>
            </a:xfrm>
            <a:custGeom>
              <a:avLst/>
              <a:gdLst/>
              <a:ahLst/>
              <a:cxnLst/>
              <a:rect l="l" t="t" r="r" b="b"/>
              <a:pathLst>
                <a:path w="1290954" h="1033779">
                  <a:moveTo>
                    <a:pt x="333121" y="0"/>
                  </a:moveTo>
                  <a:lnTo>
                    <a:pt x="180467" y="36957"/>
                  </a:lnTo>
                  <a:lnTo>
                    <a:pt x="152654" y="110744"/>
                  </a:lnTo>
                  <a:lnTo>
                    <a:pt x="97155" y="184531"/>
                  </a:lnTo>
                  <a:lnTo>
                    <a:pt x="97155" y="332105"/>
                  </a:lnTo>
                  <a:lnTo>
                    <a:pt x="69342" y="424434"/>
                  </a:lnTo>
                  <a:lnTo>
                    <a:pt x="13843" y="516636"/>
                  </a:lnTo>
                  <a:lnTo>
                    <a:pt x="0" y="645794"/>
                  </a:lnTo>
                  <a:lnTo>
                    <a:pt x="69342" y="719582"/>
                  </a:lnTo>
                  <a:lnTo>
                    <a:pt x="194310" y="885698"/>
                  </a:lnTo>
                  <a:lnTo>
                    <a:pt x="374777" y="1033272"/>
                  </a:lnTo>
                  <a:lnTo>
                    <a:pt x="444118" y="885698"/>
                  </a:lnTo>
                  <a:lnTo>
                    <a:pt x="624586" y="645794"/>
                  </a:lnTo>
                  <a:lnTo>
                    <a:pt x="721740" y="645794"/>
                  </a:lnTo>
                  <a:lnTo>
                    <a:pt x="791210" y="811911"/>
                  </a:lnTo>
                  <a:lnTo>
                    <a:pt x="860552" y="922528"/>
                  </a:lnTo>
                  <a:lnTo>
                    <a:pt x="929893" y="941069"/>
                  </a:lnTo>
                  <a:lnTo>
                    <a:pt x="985519" y="830326"/>
                  </a:lnTo>
                  <a:lnTo>
                    <a:pt x="1041018" y="756538"/>
                  </a:lnTo>
                  <a:lnTo>
                    <a:pt x="1290828" y="608838"/>
                  </a:lnTo>
                  <a:lnTo>
                    <a:pt x="1290828" y="405892"/>
                  </a:lnTo>
                  <a:lnTo>
                    <a:pt x="1276985" y="295275"/>
                  </a:lnTo>
                  <a:lnTo>
                    <a:pt x="1110361" y="221361"/>
                  </a:lnTo>
                  <a:lnTo>
                    <a:pt x="874394" y="184531"/>
                  </a:lnTo>
                  <a:lnTo>
                    <a:pt x="666241" y="92201"/>
                  </a:lnTo>
                  <a:lnTo>
                    <a:pt x="430276" y="18414"/>
                  </a:lnTo>
                  <a:lnTo>
                    <a:pt x="333121" y="0"/>
                  </a:lnTo>
                  <a:close/>
                </a:path>
              </a:pathLst>
            </a:custGeom>
            <a:solidFill>
              <a:srgbClr val="C7C7C7"/>
            </a:solidFill>
          </p:spPr>
          <p:txBody>
            <a:bodyPr wrap="square" lIns="0" tIns="0" rIns="0" bIns="0" rtlCol="0"/>
            <a:lstStyle/>
            <a:p>
              <a:endParaRPr/>
            </a:p>
          </p:txBody>
        </p:sp>
        <p:sp>
          <p:nvSpPr>
            <p:cNvPr id="27" name="object 8">
              <a:extLst>
                <a:ext uri="{FF2B5EF4-FFF2-40B4-BE49-F238E27FC236}">
                  <a16:creationId xmlns:a16="http://schemas.microsoft.com/office/drawing/2014/main" id="{E655AD44-A07D-EBF5-A4C9-5065AB8FA5C2}"/>
                </a:ext>
              </a:extLst>
            </p:cNvPr>
            <p:cNvSpPr/>
            <p:nvPr/>
          </p:nvSpPr>
          <p:spPr>
            <a:xfrm>
              <a:off x="6260592" y="3447287"/>
              <a:ext cx="1290955" cy="1033780"/>
            </a:xfrm>
            <a:custGeom>
              <a:avLst/>
              <a:gdLst/>
              <a:ahLst/>
              <a:cxnLst/>
              <a:rect l="l" t="t" r="r" b="b"/>
              <a:pathLst>
                <a:path w="1290954" h="1033779">
                  <a:moveTo>
                    <a:pt x="180467" y="36957"/>
                  </a:moveTo>
                  <a:lnTo>
                    <a:pt x="333121" y="0"/>
                  </a:lnTo>
                  <a:lnTo>
                    <a:pt x="430276" y="18414"/>
                  </a:lnTo>
                  <a:lnTo>
                    <a:pt x="666241" y="92201"/>
                  </a:lnTo>
                  <a:lnTo>
                    <a:pt x="874394" y="184531"/>
                  </a:lnTo>
                  <a:lnTo>
                    <a:pt x="1110361" y="221361"/>
                  </a:lnTo>
                  <a:lnTo>
                    <a:pt x="1276985" y="295275"/>
                  </a:lnTo>
                  <a:lnTo>
                    <a:pt x="1290828" y="405892"/>
                  </a:lnTo>
                  <a:lnTo>
                    <a:pt x="1290828" y="608838"/>
                  </a:lnTo>
                  <a:lnTo>
                    <a:pt x="1165860" y="682751"/>
                  </a:lnTo>
                  <a:lnTo>
                    <a:pt x="1041018" y="756538"/>
                  </a:lnTo>
                  <a:lnTo>
                    <a:pt x="985519" y="830326"/>
                  </a:lnTo>
                  <a:lnTo>
                    <a:pt x="929893" y="941069"/>
                  </a:lnTo>
                  <a:lnTo>
                    <a:pt x="860552" y="922528"/>
                  </a:lnTo>
                  <a:lnTo>
                    <a:pt x="791210" y="811911"/>
                  </a:lnTo>
                  <a:lnTo>
                    <a:pt x="721740" y="645794"/>
                  </a:lnTo>
                  <a:lnTo>
                    <a:pt x="624586" y="645794"/>
                  </a:lnTo>
                  <a:lnTo>
                    <a:pt x="555243" y="737997"/>
                  </a:lnTo>
                  <a:lnTo>
                    <a:pt x="444118" y="885698"/>
                  </a:lnTo>
                  <a:lnTo>
                    <a:pt x="374777" y="1033272"/>
                  </a:lnTo>
                  <a:lnTo>
                    <a:pt x="194310" y="885698"/>
                  </a:lnTo>
                  <a:lnTo>
                    <a:pt x="69342" y="719582"/>
                  </a:lnTo>
                  <a:lnTo>
                    <a:pt x="0" y="645794"/>
                  </a:lnTo>
                  <a:lnTo>
                    <a:pt x="13843" y="516636"/>
                  </a:lnTo>
                  <a:lnTo>
                    <a:pt x="69342" y="424434"/>
                  </a:lnTo>
                  <a:lnTo>
                    <a:pt x="97155" y="332105"/>
                  </a:lnTo>
                  <a:lnTo>
                    <a:pt x="97155" y="184531"/>
                  </a:lnTo>
                  <a:lnTo>
                    <a:pt x="152654" y="110744"/>
                  </a:lnTo>
                  <a:lnTo>
                    <a:pt x="180467" y="36957"/>
                  </a:lnTo>
                  <a:close/>
                </a:path>
              </a:pathLst>
            </a:custGeom>
            <a:ln w="6350">
              <a:solidFill>
                <a:srgbClr val="FFFFFF"/>
              </a:solidFill>
            </a:ln>
          </p:spPr>
          <p:txBody>
            <a:bodyPr wrap="square" lIns="0" tIns="0" rIns="0" bIns="0" rtlCol="0"/>
            <a:lstStyle/>
            <a:p>
              <a:endParaRPr/>
            </a:p>
          </p:txBody>
        </p:sp>
        <p:pic>
          <p:nvPicPr>
            <p:cNvPr id="28" name="object 9">
              <a:extLst>
                <a:ext uri="{FF2B5EF4-FFF2-40B4-BE49-F238E27FC236}">
                  <a16:creationId xmlns:a16="http://schemas.microsoft.com/office/drawing/2014/main" id="{7710C046-6BA9-0537-02A3-01EF74BA8C61}"/>
                </a:ext>
              </a:extLst>
            </p:cNvPr>
            <p:cNvPicPr/>
            <p:nvPr/>
          </p:nvPicPr>
          <p:blipFill>
            <a:blip r:embed="rId5" cstate="print"/>
            <a:stretch>
              <a:fillRect/>
            </a:stretch>
          </p:blipFill>
          <p:spPr>
            <a:xfrm>
              <a:off x="8270747" y="2305811"/>
              <a:ext cx="3247644" cy="1827276"/>
            </a:xfrm>
            <a:prstGeom prst="rect">
              <a:avLst/>
            </a:prstGeom>
          </p:spPr>
        </p:pic>
        <p:sp>
          <p:nvSpPr>
            <p:cNvPr id="29" name="object 10">
              <a:extLst>
                <a:ext uri="{FF2B5EF4-FFF2-40B4-BE49-F238E27FC236}">
                  <a16:creationId xmlns:a16="http://schemas.microsoft.com/office/drawing/2014/main" id="{12170C80-A3A3-6BF1-A667-79189655E270}"/>
                </a:ext>
              </a:extLst>
            </p:cNvPr>
            <p:cNvSpPr/>
            <p:nvPr/>
          </p:nvSpPr>
          <p:spPr>
            <a:xfrm>
              <a:off x="3345180" y="3045460"/>
              <a:ext cx="4884420" cy="916940"/>
            </a:xfrm>
            <a:custGeom>
              <a:avLst/>
              <a:gdLst/>
              <a:ahLst/>
              <a:cxnLst/>
              <a:rect l="l" t="t" r="r" b="b"/>
              <a:pathLst>
                <a:path w="4884420" h="916939">
                  <a:moveTo>
                    <a:pt x="2495677" y="904875"/>
                  </a:moveTo>
                  <a:lnTo>
                    <a:pt x="73787" y="29845"/>
                  </a:lnTo>
                  <a:lnTo>
                    <a:pt x="75336" y="25527"/>
                  </a:lnTo>
                  <a:lnTo>
                    <a:pt x="84582" y="0"/>
                  </a:lnTo>
                  <a:lnTo>
                    <a:pt x="0" y="9906"/>
                  </a:lnTo>
                  <a:lnTo>
                    <a:pt x="58674" y="71628"/>
                  </a:lnTo>
                  <a:lnTo>
                    <a:pt x="69469" y="41783"/>
                  </a:lnTo>
                  <a:lnTo>
                    <a:pt x="2491359" y="916813"/>
                  </a:lnTo>
                  <a:lnTo>
                    <a:pt x="2495677" y="904875"/>
                  </a:lnTo>
                  <a:close/>
                </a:path>
                <a:path w="4884420" h="916939">
                  <a:moveTo>
                    <a:pt x="4884420" y="169926"/>
                  </a:moveTo>
                  <a:lnTo>
                    <a:pt x="4802251" y="147701"/>
                  </a:lnTo>
                  <a:lnTo>
                    <a:pt x="4808537" y="178777"/>
                  </a:lnTo>
                  <a:lnTo>
                    <a:pt x="2679446" y="608457"/>
                  </a:lnTo>
                  <a:lnTo>
                    <a:pt x="2681986" y="620903"/>
                  </a:lnTo>
                  <a:lnTo>
                    <a:pt x="4811052" y="191236"/>
                  </a:lnTo>
                  <a:lnTo>
                    <a:pt x="4817364" y="222377"/>
                  </a:lnTo>
                  <a:lnTo>
                    <a:pt x="4876292" y="176276"/>
                  </a:lnTo>
                  <a:lnTo>
                    <a:pt x="4884420" y="169926"/>
                  </a:lnTo>
                  <a:close/>
                </a:path>
              </a:pathLst>
            </a:custGeom>
            <a:solidFill>
              <a:srgbClr val="0082B5"/>
            </a:solidFill>
            <a:ln>
              <a:solidFill>
                <a:srgbClr val="0082B5"/>
              </a:solidFill>
            </a:ln>
          </p:spPr>
          <p:txBody>
            <a:bodyPr wrap="square" lIns="0" tIns="0" rIns="0" bIns="0" rtlCol="0"/>
            <a:lstStyle/>
            <a:p>
              <a:endParaRPr dirty="0"/>
            </a:p>
          </p:txBody>
        </p:sp>
      </p:grpSp>
      <p:sp>
        <p:nvSpPr>
          <p:cNvPr id="30" name="object 11">
            <a:extLst>
              <a:ext uri="{FF2B5EF4-FFF2-40B4-BE49-F238E27FC236}">
                <a16:creationId xmlns:a16="http://schemas.microsoft.com/office/drawing/2014/main" id="{D36BC852-E596-7957-7844-882BAF843122}"/>
              </a:ext>
            </a:extLst>
          </p:cNvPr>
          <p:cNvSpPr txBox="1"/>
          <p:nvPr/>
        </p:nvSpPr>
        <p:spPr>
          <a:xfrm>
            <a:off x="896111" y="3219047"/>
            <a:ext cx="1724025" cy="245745"/>
          </a:xfrm>
          <a:prstGeom prst="rect">
            <a:avLst/>
          </a:prstGeom>
        </p:spPr>
        <p:txBody>
          <a:bodyPr vert="horz" wrap="square" lIns="0" tIns="0" rIns="0" bIns="0" rtlCol="0">
            <a:spAutoFit/>
          </a:bodyPr>
          <a:lstStyle/>
          <a:p>
            <a:pPr>
              <a:lnSpc>
                <a:spcPts val="1885"/>
              </a:lnSpc>
            </a:pPr>
            <a:r>
              <a:rPr sz="1600" b="1" spc="-10" dirty="0">
                <a:latin typeface="Arial"/>
                <a:cs typeface="Arial"/>
              </a:rPr>
              <a:t>Topkapı</a:t>
            </a:r>
            <a:r>
              <a:rPr sz="1600" b="1" spc="-55" dirty="0">
                <a:latin typeface="Arial"/>
                <a:cs typeface="Arial"/>
              </a:rPr>
              <a:t> </a:t>
            </a:r>
            <a:r>
              <a:rPr sz="1600" b="1" spc="-35" dirty="0">
                <a:latin typeface="Arial"/>
                <a:cs typeface="Arial"/>
              </a:rPr>
              <a:t>Kampüsü</a:t>
            </a:r>
            <a:endParaRPr sz="1600">
              <a:latin typeface="Arial"/>
              <a:cs typeface="Arial"/>
            </a:endParaRPr>
          </a:p>
        </p:txBody>
      </p:sp>
      <p:pic>
        <p:nvPicPr>
          <p:cNvPr id="31" name="object 12">
            <a:extLst>
              <a:ext uri="{FF2B5EF4-FFF2-40B4-BE49-F238E27FC236}">
                <a16:creationId xmlns:a16="http://schemas.microsoft.com/office/drawing/2014/main" id="{00B5FAD2-E445-C9E4-BCF5-BFD850405AAE}"/>
              </a:ext>
            </a:extLst>
          </p:cNvPr>
          <p:cNvPicPr/>
          <p:nvPr/>
        </p:nvPicPr>
        <p:blipFill>
          <a:blip r:embed="rId6" cstate="print"/>
          <a:stretch>
            <a:fillRect/>
          </a:stretch>
        </p:blipFill>
        <p:spPr>
          <a:xfrm>
            <a:off x="673608" y="2305811"/>
            <a:ext cx="2621280" cy="1818132"/>
          </a:xfrm>
          <a:prstGeom prst="rect">
            <a:avLst/>
          </a:prstGeom>
        </p:spPr>
      </p:pic>
      <p:sp>
        <p:nvSpPr>
          <p:cNvPr id="32" name="object 13">
            <a:extLst>
              <a:ext uri="{FF2B5EF4-FFF2-40B4-BE49-F238E27FC236}">
                <a16:creationId xmlns:a16="http://schemas.microsoft.com/office/drawing/2014/main" id="{43666ECB-2957-9815-E034-F51EF858E8AB}"/>
              </a:ext>
            </a:extLst>
          </p:cNvPr>
          <p:cNvSpPr txBox="1"/>
          <p:nvPr/>
        </p:nvSpPr>
        <p:spPr>
          <a:xfrm>
            <a:off x="441756" y="4216120"/>
            <a:ext cx="3398520" cy="751488"/>
          </a:xfrm>
          <a:prstGeom prst="rect">
            <a:avLst/>
          </a:prstGeom>
        </p:spPr>
        <p:txBody>
          <a:bodyPr vert="horz" wrap="square" lIns="0" tIns="88900" rIns="0" bIns="0" rtlCol="0">
            <a:spAutoFit/>
          </a:bodyPr>
          <a:lstStyle/>
          <a:p>
            <a:pPr marL="241300" indent="-227965">
              <a:spcBef>
                <a:spcPts val="600"/>
              </a:spcBef>
              <a:buFont typeface="Arial"/>
              <a:buChar char="•"/>
              <a:tabLst>
                <a:tab pos="241300" algn="l"/>
              </a:tabLst>
            </a:pPr>
            <a:r>
              <a:rPr lang="en-US" sz="1100" spc="50" dirty="0">
                <a:latin typeface="Arial Narrow"/>
              </a:rPr>
              <a:t>Founded in 2016</a:t>
            </a:r>
            <a:endParaRPr lang="tr-TR" sz="1100" spc="50" dirty="0">
              <a:latin typeface="Arial Narrow"/>
            </a:endParaRPr>
          </a:p>
          <a:p>
            <a:pPr marL="241300" indent="-227965">
              <a:spcBef>
                <a:spcPts val="600"/>
              </a:spcBef>
              <a:buFont typeface="Arial"/>
              <a:buChar char="•"/>
              <a:tabLst>
                <a:tab pos="241300" algn="l"/>
              </a:tabLst>
            </a:pPr>
            <a:r>
              <a:rPr lang="en-US" sz="1100" spc="50" dirty="0">
                <a:latin typeface="Arial Narrow"/>
              </a:rPr>
              <a:t>Istinye University </a:t>
            </a:r>
            <a:r>
              <a:rPr lang="en-US" sz="1100" spc="50" dirty="0" err="1">
                <a:latin typeface="Arial Narrow"/>
              </a:rPr>
              <a:t>Topkap</a:t>
            </a:r>
            <a:r>
              <a:rPr lang="tr-TR" sz="1100" spc="50" dirty="0">
                <a:latin typeface="Arial Narrow"/>
              </a:rPr>
              <a:t>ı</a:t>
            </a:r>
            <a:r>
              <a:rPr lang="en-US" sz="1100" spc="50" dirty="0">
                <a:latin typeface="Arial Narrow"/>
              </a:rPr>
              <a:t> Health Sciences Campus</a:t>
            </a:r>
            <a:endParaRPr lang="tr-TR" sz="1100" spc="50" dirty="0">
              <a:latin typeface="Arial Narrow"/>
            </a:endParaRPr>
          </a:p>
          <a:p>
            <a:pPr marL="241300" indent="-227965">
              <a:spcBef>
                <a:spcPts val="600"/>
              </a:spcBef>
              <a:buFont typeface="Arial"/>
              <a:buChar char="•"/>
              <a:tabLst>
                <a:tab pos="241300" algn="l"/>
              </a:tabLst>
            </a:pPr>
            <a:r>
              <a:rPr lang="en-US" sz="1100" spc="50" dirty="0">
                <a:latin typeface="Arial Narrow"/>
              </a:rPr>
              <a:t>Istinye University </a:t>
            </a:r>
            <a:r>
              <a:rPr lang="en-US" sz="1100" spc="50" dirty="0" err="1">
                <a:latin typeface="Arial Narrow"/>
              </a:rPr>
              <a:t>Topkapı</a:t>
            </a:r>
            <a:r>
              <a:rPr lang="en-US" sz="1100" spc="50" dirty="0">
                <a:latin typeface="Arial Narrow"/>
              </a:rPr>
              <a:t> Hospital Campus</a:t>
            </a:r>
            <a:endParaRPr lang="tr-TR" sz="1100" spc="50" dirty="0">
              <a:latin typeface="Arial Narrow"/>
            </a:endParaRPr>
          </a:p>
        </p:txBody>
      </p:sp>
      <p:sp>
        <p:nvSpPr>
          <p:cNvPr id="33" name="object 14">
            <a:extLst>
              <a:ext uri="{FF2B5EF4-FFF2-40B4-BE49-F238E27FC236}">
                <a16:creationId xmlns:a16="http://schemas.microsoft.com/office/drawing/2014/main" id="{51C78364-73CA-906D-A005-EAAE4334202E}"/>
              </a:ext>
            </a:extLst>
          </p:cNvPr>
          <p:cNvSpPr txBox="1"/>
          <p:nvPr/>
        </p:nvSpPr>
        <p:spPr>
          <a:xfrm>
            <a:off x="7961503" y="4216120"/>
            <a:ext cx="3782060" cy="1969770"/>
          </a:xfrm>
          <a:prstGeom prst="rect">
            <a:avLst/>
          </a:prstGeom>
        </p:spPr>
        <p:txBody>
          <a:bodyPr vert="horz" wrap="square" lIns="0" tIns="88900" rIns="0" bIns="0" rtlCol="0">
            <a:spAutoFit/>
          </a:bodyPr>
          <a:lstStyle/>
          <a:p>
            <a:pPr marL="241300" indent="-228600">
              <a:lnSpc>
                <a:spcPct val="100000"/>
              </a:lnSpc>
              <a:spcBef>
                <a:spcPts val="700"/>
              </a:spcBef>
              <a:buFont typeface="Arial"/>
              <a:buChar char="•"/>
              <a:tabLst>
                <a:tab pos="241300" algn="l"/>
              </a:tabLst>
            </a:pPr>
            <a:r>
              <a:rPr lang="tr-TR" sz="1100" spc="105" dirty="0" err="1">
                <a:latin typeface="Arial Narrow"/>
                <a:cs typeface="Arial Narrow"/>
              </a:rPr>
              <a:t>Founded</a:t>
            </a:r>
            <a:r>
              <a:rPr lang="tr-TR" sz="1100" spc="105" dirty="0">
                <a:latin typeface="Arial Narrow"/>
                <a:cs typeface="Arial Narrow"/>
              </a:rPr>
              <a:t> in 2021</a:t>
            </a:r>
          </a:p>
          <a:p>
            <a:pPr marL="241300" indent="-228600">
              <a:lnSpc>
                <a:spcPct val="100000"/>
              </a:lnSpc>
              <a:spcBef>
                <a:spcPts val="700"/>
              </a:spcBef>
              <a:buFont typeface="Arial"/>
              <a:buChar char="•"/>
              <a:tabLst>
                <a:tab pos="241300" algn="l"/>
              </a:tabLst>
            </a:pPr>
            <a:r>
              <a:rPr lang="en-US" sz="1100" spc="50" dirty="0">
                <a:latin typeface="Arial Narrow"/>
                <a:cs typeface="Arial Narrow"/>
              </a:rPr>
              <a:t>Istinye University </a:t>
            </a:r>
            <a:r>
              <a:rPr lang="en-US" sz="1100" spc="50" dirty="0" err="1">
                <a:latin typeface="Arial Narrow"/>
                <a:cs typeface="Arial Narrow"/>
              </a:rPr>
              <a:t>Vadi</a:t>
            </a:r>
            <a:r>
              <a:rPr lang="en-US" sz="1100" spc="50" dirty="0">
                <a:latin typeface="Arial Narrow"/>
                <a:cs typeface="Arial Narrow"/>
              </a:rPr>
              <a:t> Main Campus (All Faculties)</a:t>
            </a:r>
            <a:endParaRPr lang="tr-TR" sz="1100" spc="50" dirty="0">
              <a:latin typeface="Arial Narrow"/>
              <a:cs typeface="Arial Narrow"/>
            </a:endParaRPr>
          </a:p>
          <a:p>
            <a:pPr marL="241300" indent="-228600">
              <a:lnSpc>
                <a:spcPct val="100000"/>
              </a:lnSpc>
              <a:spcBef>
                <a:spcPts val="700"/>
              </a:spcBef>
              <a:buFont typeface="Arial"/>
              <a:buChar char="•"/>
              <a:tabLst>
                <a:tab pos="241300" algn="l"/>
              </a:tabLst>
            </a:pPr>
            <a:r>
              <a:rPr lang="en-US" sz="1100" spc="50" dirty="0">
                <a:latin typeface="Arial Narrow"/>
                <a:cs typeface="Arial Narrow"/>
              </a:rPr>
              <a:t>Istinye University </a:t>
            </a:r>
            <a:r>
              <a:rPr lang="en-US" sz="1100" spc="50" dirty="0" err="1">
                <a:latin typeface="Arial Narrow"/>
                <a:cs typeface="Arial Narrow"/>
              </a:rPr>
              <a:t>Vadi</a:t>
            </a:r>
            <a:r>
              <a:rPr lang="en-US" sz="1100" spc="50" dirty="0">
                <a:latin typeface="Arial Narrow"/>
                <a:cs typeface="Arial Narrow"/>
              </a:rPr>
              <a:t> AB Campus (All Faculties)</a:t>
            </a:r>
            <a:endParaRPr lang="tr-TR" sz="1100" spc="50" dirty="0">
              <a:latin typeface="Arial Narrow"/>
              <a:cs typeface="Arial Narrow"/>
            </a:endParaRPr>
          </a:p>
          <a:p>
            <a:pPr marL="241300" indent="-228600">
              <a:lnSpc>
                <a:spcPct val="100000"/>
              </a:lnSpc>
              <a:spcBef>
                <a:spcPts val="700"/>
              </a:spcBef>
              <a:buFont typeface="Arial"/>
              <a:buChar char="•"/>
              <a:tabLst>
                <a:tab pos="241300" algn="l"/>
              </a:tabLst>
            </a:pPr>
            <a:r>
              <a:rPr lang="en-US" sz="1100" spc="55" dirty="0">
                <a:latin typeface="Arial Narrow"/>
                <a:cs typeface="Arial Narrow"/>
              </a:rPr>
              <a:t>Istinye University </a:t>
            </a:r>
            <a:r>
              <a:rPr lang="en-US" sz="1100" spc="55" dirty="0" err="1">
                <a:latin typeface="Arial Narrow"/>
                <a:cs typeface="Arial Narrow"/>
              </a:rPr>
              <a:t>Vadi</a:t>
            </a:r>
            <a:r>
              <a:rPr lang="en-US" sz="1100" spc="55" dirty="0">
                <a:latin typeface="Arial Narrow"/>
                <a:cs typeface="Arial Narrow"/>
              </a:rPr>
              <a:t> C Campus (Administrative Offices)</a:t>
            </a:r>
            <a:endParaRPr lang="tr-TR" sz="1100" spc="55" dirty="0">
              <a:latin typeface="Arial Narrow"/>
              <a:cs typeface="Arial Narrow"/>
            </a:endParaRPr>
          </a:p>
          <a:p>
            <a:pPr marL="241300" indent="-228600">
              <a:lnSpc>
                <a:spcPct val="100000"/>
              </a:lnSpc>
              <a:spcBef>
                <a:spcPts val="700"/>
              </a:spcBef>
              <a:buFont typeface="Arial"/>
              <a:buChar char="•"/>
              <a:tabLst>
                <a:tab pos="241300" algn="l"/>
              </a:tabLst>
            </a:pPr>
            <a:r>
              <a:rPr lang="en-US" sz="1100" spc="50" dirty="0">
                <a:latin typeface="Arial Narrow"/>
                <a:cs typeface="Arial Narrow"/>
              </a:rPr>
              <a:t>Istinye University </a:t>
            </a:r>
            <a:r>
              <a:rPr lang="en-US" sz="1100" spc="50" dirty="0" err="1">
                <a:latin typeface="Arial Narrow"/>
                <a:cs typeface="Arial Narrow"/>
              </a:rPr>
              <a:t>Vadi</a:t>
            </a:r>
            <a:r>
              <a:rPr lang="en-US" sz="1100" spc="50" dirty="0">
                <a:latin typeface="Arial Narrow"/>
                <a:cs typeface="Arial Narrow"/>
              </a:rPr>
              <a:t> D Campus (FLED HALL - Department of Foreign Languages)</a:t>
            </a:r>
            <a:endParaRPr lang="tr-TR" sz="1100" spc="50" dirty="0">
              <a:latin typeface="Arial Narrow"/>
              <a:cs typeface="Arial Narrow"/>
            </a:endParaRPr>
          </a:p>
          <a:p>
            <a:pPr marL="241300" indent="-228600">
              <a:lnSpc>
                <a:spcPct val="100000"/>
              </a:lnSpc>
              <a:spcBef>
                <a:spcPts val="700"/>
              </a:spcBef>
              <a:buFont typeface="Arial"/>
              <a:buChar char="•"/>
              <a:tabLst>
                <a:tab pos="241300" algn="l"/>
              </a:tabLst>
            </a:pPr>
            <a:r>
              <a:rPr lang="en-US" sz="1100" spc="50" dirty="0">
                <a:latin typeface="Arial Narrow"/>
                <a:cs typeface="Arial Narrow"/>
              </a:rPr>
              <a:t>Istinye University </a:t>
            </a:r>
            <a:r>
              <a:rPr lang="en-US" sz="1100" spc="50" dirty="0" err="1">
                <a:latin typeface="Arial Narrow"/>
                <a:cs typeface="Arial Narrow"/>
              </a:rPr>
              <a:t>Vadi</a:t>
            </a:r>
            <a:r>
              <a:rPr lang="en-US" sz="1100" spc="50" dirty="0">
                <a:latin typeface="Arial Narrow"/>
                <a:cs typeface="Arial Narrow"/>
              </a:rPr>
              <a:t> H Campus (All Faculties)</a:t>
            </a:r>
            <a:endParaRPr lang="tr-TR" sz="1100" dirty="0">
              <a:latin typeface="Arial Narrow"/>
              <a:cs typeface="Arial Narrow"/>
            </a:endParaRPr>
          </a:p>
          <a:p>
            <a:pPr marL="241300" indent="-228600">
              <a:lnSpc>
                <a:spcPct val="100000"/>
              </a:lnSpc>
              <a:spcBef>
                <a:spcPts val="600"/>
              </a:spcBef>
              <a:buFont typeface="Arial"/>
              <a:buChar char="•"/>
              <a:tabLst>
                <a:tab pos="241300" algn="l"/>
              </a:tabLst>
            </a:pPr>
            <a:r>
              <a:rPr lang="tr-TR" sz="1100" spc="50" dirty="0" err="1">
                <a:latin typeface="Arial Narrow"/>
                <a:cs typeface="Arial Narrow"/>
              </a:rPr>
              <a:t>Istinye</a:t>
            </a:r>
            <a:r>
              <a:rPr lang="tr-TR" sz="1100" spc="50" dirty="0">
                <a:latin typeface="Arial Narrow"/>
                <a:cs typeface="Arial Narrow"/>
              </a:rPr>
              <a:t> </a:t>
            </a:r>
            <a:r>
              <a:rPr lang="tr-TR" sz="1100" spc="50" dirty="0" err="1">
                <a:latin typeface="Arial Narrow"/>
                <a:cs typeface="Arial Narrow"/>
              </a:rPr>
              <a:t>University</a:t>
            </a:r>
            <a:r>
              <a:rPr lang="tr-TR" sz="1100" spc="50" dirty="0">
                <a:latin typeface="Arial Narrow"/>
                <a:cs typeface="Arial Narrow"/>
              </a:rPr>
              <a:t> Vadi </a:t>
            </a:r>
            <a:r>
              <a:rPr lang="tr-TR" sz="1100" spc="50" dirty="0" err="1">
                <a:latin typeface="Arial Narrow"/>
                <a:cs typeface="Arial Narrow"/>
              </a:rPr>
              <a:t>Dentistry</a:t>
            </a:r>
            <a:r>
              <a:rPr lang="tr-TR" sz="1100" spc="50" dirty="0">
                <a:latin typeface="Arial Narrow"/>
                <a:cs typeface="Arial Narrow"/>
              </a:rPr>
              <a:t> </a:t>
            </a:r>
            <a:r>
              <a:rPr lang="tr-TR" sz="1100" spc="50" dirty="0" err="1">
                <a:latin typeface="Arial Narrow"/>
                <a:cs typeface="Arial Narrow"/>
              </a:rPr>
              <a:t>Hospital</a:t>
            </a:r>
            <a:r>
              <a:rPr lang="tr-TR" sz="1100" spc="50" dirty="0">
                <a:latin typeface="Arial Narrow"/>
                <a:cs typeface="Arial Narrow"/>
              </a:rPr>
              <a:t> </a:t>
            </a:r>
            <a:r>
              <a:rPr lang="tr-TR" sz="1100" spc="50" dirty="0" err="1">
                <a:latin typeface="Arial Narrow"/>
                <a:cs typeface="Arial Narrow"/>
              </a:rPr>
              <a:t>Campus</a:t>
            </a:r>
            <a:endParaRPr lang="tr-TR" sz="1100" dirty="0">
              <a:latin typeface="Arial Narrow"/>
              <a:cs typeface="Arial Narrow"/>
            </a:endParaRPr>
          </a:p>
        </p:txBody>
      </p:sp>
      <p:sp>
        <p:nvSpPr>
          <p:cNvPr id="34" name="object 3">
            <a:extLst>
              <a:ext uri="{FF2B5EF4-FFF2-40B4-BE49-F238E27FC236}">
                <a16:creationId xmlns:a16="http://schemas.microsoft.com/office/drawing/2014/main" id="{7E0FDE2E-C2F0-DECF-9996-F2F4826C9596}"/>
              </a:ext>
            </a:extLst>
          </p:cNvPr>
          <p:cNvSpPr txBox="1"/>
          <p:nvPr/>
        </p:nvSpPr>
        <p:spPr>
          <a:xfrm>
            <a:off x="1143000" y="1905000"/>
            <a:ext cx="1676399" cy="228268"/>
          </a:xfrm>
          <a:prstGeom prst="rect">
            <a:avLst/>
          </a:prstGeom>
        </p:spPr>
        <p:txBody>
          <a:bodyPr vert="horz" wrap="square" lIns="0" tIns="12700" rIns="0" bIns="0" rtlCol="0">
            <a:spAutoFit/>
          </a:bodyPr>
          <a:lstStyle/>
          <a:p>
            <a:pPr marL="12700">
              <a:lnSpc>
                <a:spcPct val="100000"/>
              </a:lnSpc>
              <a:spcBef>
                <a:spcPts val="100"/>
              </a:spcBef>
            </a:pPr>
            <a:r>
              <a:rPr lang="tr-TR" sz="1400" b="1" dirty="0">
                <a:solidFill>
                  <a:srgbClr val="595959"/>
                </a:solidFill>
                <a:latin typeface="Arial"/>
                <a:cs typeface="Arial"/>
              </a:rPr>
              <a:t>Topkapı </a:t>
            </a:r>
            <a:r>
              <a:rPr lang="tr-TR" sz="1400" b="1" dirty="0" err="1">
                <a:solidFill>
                  <a:srgbClr val="595959"/>
                </a:solidFill>
                <a:latin typeface="Arial"/>
                <a:cs typeface="Arial"/>
              </a:rPr>
              <a:t>Campus</a:t>
            </a:r>
            <a:endParaRPr sz="1400" dirty="0">
              <a:solidFill>
                <a:srgbClr val="595959"/>
              </a:solidFill>
              <a:latin typeface="Arial"/>
              <a:cs typeface="Arial"/>
            </a:endParaRPr>
          </a:p>
        </p:txBody>
      </p:sp>
      <p:sp>
        <p:nvSpPr>
          <p:cNvPr id="35" name="object 3">
            <a:extLst>
              <a:ext uri="{FF2B5EF4-FFF2-40B4-BE49-F238E27FC236}">
                <a16:creationId xmlns:a16="http://schemas.microsoft.com/office/drawing/2014/main" id="{9164F633-0EDE-9D5B-14D7-C6F1A529C661}"/>
              </a:ext>
            </a:extLst>
          </p:cNvPr>
          <p:cNvSpPr txBox="1"/>
          <p:nvPr/>
        </p:nvSpPr>
        <p:spPr>
          <a:xfrm>
            <a:off x="9220200" y="1828800"/>
            <a:ext cx="1676399" cy="228268"/>
          </a:xfrm>
          <a:prstGeom prst="rect">
            <a:avLst/>
          </a:prstGeom>
        </p:spPr>
        <p:txBody>
          <a:bodyPr vert="horz" wrap="square" lIns="0" tIns="12700" rIns="0" bIns="0" rtlCol="0">
            <a:spAutoFit/>
          </a:bodyPr>
          <a:lstStyle/>
          <a:p>
            <a:pPr marL="12700">
              <a:lnSpc>
                <a:spcPct val="100000"/>
              </a:lnSpc>
              <a:spcBef>
                <a:spcPts val="100"/>
              </a:spcBef>
            </a:pPr>
            <a:r>
              <a:rPr lang="tr-TR" sz="1400" b="1" dirty="0">
                <a:solidFill>
                  <a:srgbClr val="595959"/>
                </a:solidFill>
                <a:latin typeface="Arial"/>
                <a:cs typeface="Arial"/>
              </a:rPr>
              <a:t>Vadi </a:t>
            </a:r>
            <a:r>
              <a:rPr lang="tr-TR" sz="1400" b="1" dirty="0" err="1">
                <a:solidFill>
                  <a:srgbClr val="595959"/>
                </a:solidFill>
                <a:latin typeface="Arial"/>
                <a:cs typeface="Arial"/>
              </a:rPr>
              <a:t>Campus</a:t>
            </a:r>
            <a:endParaRPr sz="1400" dirty="0">
              <a:solidFill>
                <a:srgbClr val="595959"/>
              </a:solidFill>
              <a:latin typeface="Arial"/>
              <a:cs typeface="Arial"/>
            </a:endParaRPr>
          </a:p>
        </p:txBody>
      </p:sp>
      <p:sp>
        <p:nvSpPr>
          <p:cNvPr id="39" name="Google Shape;937;p84">
            <a:extLst>
              <a:ext uri="{FF2B5EF4-FFF2-40B4-BE49-F238E27FC236}">
                <a16:creationId xmlns:a16="http://schemas.microsoft.com/office/drawing/2014/main" id="{EE2E88E1-C786-D3FE-3F09-F89AF9CDE7CA}"/>
              </a:ext>
            </a:extLst>
          </p:cNvPr>
          <p:cNvSpPr txBox="1">
            <a:spLocks/>
          </p:cNvSpPr>
          <p:nvPr/>
        </p:nvSpPr>
        <p:spPr>
          <a:xfrm>
            <a:off x="0" y="169791"/>
            <a:ext cx="43341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ISTINYE UNIVERSITY CAMPUSES</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40" name="Google Shape;940;p84">
            <a:extLst>
              <a:ext uri="{FF2B5EF4-FFF2-40B4-BE49-F238E27FC236}">
                <a16:creationId xmlns:a16="http://schemas.microsoft.com/office/drawing/2014/main" id="{FAF7235D-1726-98A3-83FA-D82BC46C4DBB}"/>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sp>
        <p:nvSpPr>
          <p:cNvPr id="52" name="Freeform 14">
            <a:extLst>
              <a:ext uri="{FF2B5EF4-FFF2-40B4-BE49-F238E27FC236}">
                <a16:creationId xmlns:a16="http://schemas.microsoft.com/office/drawing/2014/main" id="{0B06F80A-A442-1C77-6947-2AF531514147}"/>
              </a:ext>
            </a:extLst>
          </p:cNvPr>
          <p:cNvSpPr/>
          <p:nvPr/>
        </p:nvSpPr>
        <p:spPr>
          <a:xfrm rot="7939316" flipH="1">
            <a:off x="-1676721" y="4942571"/>
            <a:ext cx="4598467" cy="4149782"/>
          </a:xfrm>
          <a:custGeom>
            <a:avLst/>
            <a:gdLst/>
            <a:ahLst/>
            <a:cxnLst/>
            <a:rect l="l" t="t" r="r" b="b"/>
            <a:pathLst>
              <a:path w="11300655" h="9184351">
                <a:moveTo>
                  <a:pt x="11300655" y="0"/>
                </a:moveTo>
                <a:lnTo>
                  <a:pt x="0" y="0"/>
                </a:lnTo>
                <a:lnTo>
                  <a:pt x="0" y="9184351"/>
                </a:lnTo>
                <a:lnTo>
                  <a:pt x="11300655" y="9184351"/>
                </a:lnTo>
                <a:lnTo>
                  <a:pt x="11300655" y="0"/>
                </a:lnTo>
                <a:close/>
              </a:path>
            </a:pathLst>
          </a:custGeom>
          <a:blipFill>
            <a:blip r:embed="rId7">
              <a:alphaModFix amt="50000"/>
              <a:extLst>
                <a:ext uri="{96DAC541-7B7A-43D3-8B79-37D633B846F1}">
                  <asvg:svgBlip xmlns:asvg="http://schemas.microsoft.com/office/drawing/2016/SVG/main" r:embed="rId8"/>
                </a:ext>
              </a:extLst>
            </a:blip>
            <a:stretch>
              <a:fillRect/>
            </a:stretch>
          </a:blipFill>
        </p:spPr>
        <p:txBody>
          <a:bodyPr/>
          <a:lstStyle/>
          <a:p>
            <a:endParaRPr lang="tr-TR"/>
          </a:p>
        </p:txBody>
      </p:sp>
      <p:pic>
        <p:nvPicPr>
          <p:cNvPr id="2" name="Resim 1">
            <a:extLst>
              <a:ext uri="{FF2B5EF4-FFF2-40B4-BE49-F238E27FC236}">
                <a16:creationId xmlns:a16="http://schemas.microsoft.com/office/drawing/2014/main" id="{8B71C533-3A42-D043-231E-8B2DC88352B4}"/>
              </a:ext>
            </a:extLst>
          </p:cNvPr>
          <p:cNvPicPr>
            <a:picLocks noChangeAspect="1"/>
          </p:cNvPicPr>
          <p:nvPr/>
        </p:nvPicPr>
        <p:blipFill>
          <a:blip r:embed="rId9">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5" name="Slide Number Placeholder 4">
            <a:extLst>
              <a:ext uri="{FF2B5EF4-FFF2-40B4-BE49-F238E27FC236}">
                <a16:creationId xmlns:a16="http://schemas.microsoft.com/office/drawing/2014/main" id="{101954FA-CFF9-199A-ED37-A1D9C8D956B9}"/>
              </a:ext>
            </a:extLst>
          </p:cNvPr>
          <p:cNvSpPr>
            <a:spLocks noGrp="1"/>
          </p:cNvSpPr>
          <p:nvPr>
            <p:ph type="sldNum" sz="quarter" idx="12"/>
          </p:nvPr>
        </p:nvSpPr>
        <p:spPr/>
        <p:txBody>
          <a:bodyPr/>
          <a:lstStyle/>
          <a:p>
            <a:fld id="{04CA2267-A190-46B4-AC21-52F773868066}" type="slidenum">
              <a:rPr lang="tr-TR" smtClean="0"/>
              <a:pPr/>
              <a:t>4</a:t>
            </a:fld>
            <a:endParaRPr lang="tr-TR"/>
          </a:p>
        </p:txBody>
      </p:sp>
      <p:sp>
        <p:nvSpPr>
          <p:cNvPr id="3" name="Date Placeholder 38">
            <a:extLst>
              <a:ext uri="{FF2B5EF4-FFF2-40B4-BE49-F238E27FC236}">
                <a16:creationId xmlns:a16="http://schemas.microsoft.com/office/drawing/2014/main" id="{200F6418-AB1E-3C66-8B31-D1FDE7FD4E3A}"/>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826699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 name="Freeform 4">
            <a:extLst>
              <a:ext uri="{FF2B5EF4-FFF2-40B4-BE49-F238E27FC236}">
                <a16:creationId xmlns:a16="http://schemas.microsoft.com/office/drawing/2014/main" id="{D6893917-00B4-279A-FB0F-584F9487A80E}"/>
              </a:ext>
            </a:extLst>
          </p:cNvPr>
          <p:cNvSpPr/>
          <p:nvPr/>
        </p:nvSpPr>
        <p:spPr>
          <a:xfrm flipH="1" flipV="1">
            <a:off x="-723904" y="6343650"/>
            <a:ext cx="6800854" cy="1273608"/>
          </a:xfrm>
          <a:custGeom>
            <a:avLst/>
            <a:gdLst/>
            <a:ahLst/>
            <a:cxnLst/>
            <a:rect l="l" t="t" r="r" b="b"/>
            <a:pathLst>
              <a:path w="9727319" h="3106962">
                <a:moveTo>
                  <a:pt x="0" y="0"/>
                </a:moveTo>
                <a:lnTo>
                  <a:pt x="9727318" y="0"/>
                </a:lnTo>
                <a:lnTo>
                  <a:pt x="9727318" y="3106962"/>
                </a:lnTo>
                <a:lnTo>
                  <a:pt x="0" y="3106962"/>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tr-TR"/>
          </a:p>
        </p:txBody>
      </p:sp>
      <p:sp>
        <p:nvSpPr>
          <p:cNvPr id="14" name="Google Shape;14843;p139">
            <a:extLst>
              <a:ext uri="{FF2B5EF4-FFF2-40B4-BE49-F238E27FC236}">
                <a16:creationId xmlns:a16="http://schemas.microsoft.com/office/drawing/2014/main" id="{1A3B51C9-7E91-B217-E7A6-6B99471E9845}"/>
              </a:ext>
            </a:extLst>
          </p:cNvPr>
          <p:cNvSpPr/>
          <p:nvPr/>
        </p:nvSpPr>
        <p:spPr>
          <a:xfrm>
            <a:off x="59257" y="3393221"/>
            <a:ext cx="1646085" cy="600534"/>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4858;p139">
            <a:extLst>
              <a:ext uri="{FF2B5EF4-FFF2-40B4-BE49-F238E27FC236}">
                <a16:creationId xmlns:a16="http://schemas.microsoft.com/office/drawing/2014/main" id="{41B145F4-02EA-1C34-77B4-9F71EE2E3DEA}"/>
              </a:ext>
            </a:extLst>
          </p:cNvPr>
          <p:cNvSpPr txBox="1"/>
          <p:nvPr/>
        </p:nvSpPr>
        <p:spPr>
          <a:xfrm>
            <a:off x="145570" y="3480873"/>
            <a:ext cx="1475018" cy="40233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tr-TR" sz="2800" b="1" dirty="0">
                <a:solidFill>
                  <a:schemeClr val="tx1">
                    <a:lumMod val="50000"/>
                    <a:lumOff val="50000"/>
                  </a:schemeClr>
                </a:solidFill>
              </a:rPr>
              <a:t>2015</a:t>
            </a:r>
            <a:endParaRPr sz="2800" b="1" dirty="0">
              <a:solidFill>
                <a:schemeClr val="tx1">
                  <a:lumMod val="50000"/>
                  <a:lumOff val="50000"/>
                </a:schemeClr>
              </a:solidFill>
            </a:endParaRPr>
          </a:p>
        </p:txBody>
      </p:sp>
      <p:sp>
        <p:nvSpPr>
          <p:cNvPr id="20" name="Google Shape;14858;p139">
            <a:extLst>
              <a:ext uri="{FF2B5EF4-FFF2-40B4-BE49-F238E27FC236}">
                <a16:creationId xmlns:a16="http://schemas.microsoft.com/office/drawing/2014/main" id="{9D81C41B-B910-6B83-0D18-DE54CBEDC61A}"/>
              </a:ext>
            </a:extLst>
          </p:cNvPr>
          <p:cNvSpPr txBox="1"/>
          <p:nvPr/>
        </p:nvSpPr>
        <p:spPr>
          <a:xfrm>
            <a:off x="1797906" y="3473362"/>
            <a:ext cx="1475018" cy="40233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tr-TR" sz="2800" b="1" dirty="0">
                <a:solidFill>
                  <a:schemeClr val="tx1">
                    <a:lumMod val="50000"/>
                    <a:lumOff val="50000"/>
                  </a:schemeClr>
                </a:solidFill>
              </a:rPr>
              <a:t>2016</a:t>
            </a:r>
            <a:endParaRPr sz="2800" b="1" dirty="0">
              <a:solidFill>
                <a:schemeClr val="tx1">
                  <a:lumMod val="50000"/>
                  <a:lumOff val="50000"/>
                </a:schemeClr>
              </a:solidFill>
            </a:endParaRPr>
          </a:p>
        </p:txBody>
      </p:sp>
      <p:sp>
        <p:nvSpPr>
          <p:cNvPr id="21" name="Google Shape;14858;p139">
            <a:extLst>
              <a:ext uri="{FF2B5EF4-FFF2-40B4-BE49-F238E27FC236}">
                <a16:creationId xmlns:a16="http://schemas.microsoft.com/office/drawing/2014/main" id="{8DFB59CA-1D4D-B5D3-4018-94079178ADF7}"/>
              </a:ext>
            </a:extLst>
          </p:cNvPr>
          <p:cNvSpPr txBox="1"/>
          <p:nvPr/>
        </p:nvSpPr>
        <p:spPr>
          <a:xfrm>
            <a:off x="5158808" y="3488291"/>
            <a:ext cx="1475018" cy="40233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tr-TR" sz="2800" b="1" dirty="0">
                <a:solidFill>
                  <a:schemeClr val="tx1">
                    <a:lumMod val="50000"/>
                    <a:lumOff val="50000"/>
                  </a:schemeClr>
                </a:solidFill>
              </a:rPr>
              <a:t>2020</a:t>
            </a:r>
            <a:endParaRPr sz="2800" b="1" dirty="0">
              <a:solidFill>
                <a:schemeClr val="tx1">
                  <a:lumMod val="50000"/>
                  <a:lumOff val="50000"/>
                </a:schemeClr>
              </a:solidFill>
            </a:endParaRPr>
          </a:p>
        </p:txBody>
      </p:sp>
      <p:sp>
        <p:nvSpPr>
          <p:cNvPr id="22" name="Google Shape;14858;p139">
            <a:extLst>
              <a:ext uri="{FF2B5EF4-FFF2-40B4-BE49-F238E27FC236}">
                <a16:creationId xmlns:a16="http://schemas.microsoft.com/office/drawing/2014/main" id="{54DAFA3B-F265-616D-038A-6A492F0DCF2B}"/>
              </a:ext>
            </a:extLst>
          </p:cNvPr>
          <p:cNvSpPr txBox="1"/>
          <p:nvPr/>
        </p:nvSpPr>
        <p:spPr>
          <a:xfrm>
            <a:off x="6737560" y="3473362"/>
            <a:ext cx="1475018" cy="40233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tr-TR" sz="2800" b="1" dirty="0">
                <a:solidFill>
                  <a:schemeClr val="tx1">
                    <a:lumMod val="50000"/>
                    <a:lumOff val="50000"/>
                  </a:schemeClr>
                </a:solidFill>
              </a:rPr>
              <a:t>2021</a:t>
            </a:r>
            <a:endParaRPr sz="2800" b="1" dirty="0">
              <a:solidFill>
                <a:schemeClr val="tx1">
                  <a:lumMod val="50000"/>
                  <a:lumOff val="50000"/>
                </a:schemeClr>
              </a:solidFill>
            </a:endParaRPr>
          </a:p>
        </p:txBody>
      </p:sp>
      <p:sp>
        <p:nvSpPr>
          <p:cNvPr id="23" name="Google Shape;14858;p139">
            <a:extLst>
              <a:ext uri="{FF2B5EF4-FFF2-40B4-BE49-F238E27FC236}">
                <a16:creationId xmlns:a16="http://schemas.microsoft.com/office/drawing/2014/main" id="{B3C453C3-2CDD-DE5F-53C8-65522372F3D2}"/>
              </a:ext>
            </a:extLst>
          </p:cNvPr>
          <p:cNvSpPr txBox="1"/>
          <p:nvPr/>
        </p:nvSpPr>
        <p:spPr>
          <a:xfrm>
            <a:off x="8409532" y="3480071"/>
            <a:ext cx="1475018" cy="40233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tr-TR" sz="2800" b="1" dirty="0">
                <a:solidFill>
                  <a:schemeClr val="tx1">
                    <a:lumMod val="50000"/>
                    <a:lumOff val="50000"/>
                  </a:schemeClr>
                </a:solidFill>
              </a:rPr>
              <a:t>2022</a:t>
            </a:r>
            <a:endParaRPr sz="2800" b="1" dirty="0">
              <a:solidFill>
                <a:schemeClr val="tx1">
                  <a:lumMod val="50000"/>
                  <a:lumOff val="50000"/>
                </a:schemeClr>
              </a:solidFill>
            </a:endParaRPr>
          </a:p>
        </p:txBody>
      </p:sp>
      <p:cxnSp>
        <p:nvCxnSpPr>
          <p:cNvPr id="24" name="Google Shape;14864;p139">
            <a:extLst>
              <a:ext uri="{FF2B5EF4-FFF2-40B4-BE49-F238E27FC236}">
                <a16:creationId xmlns:a16="http://schemas.microsoft.com/office/drawing/2014/main" id="{9ADDCA4B-F0CD-61D6-8293-80734CA36689}"/>
              </a:ext>
            </a:extLst>
          </p:cNvPr>
          <p:cNvCxnSpPr/>
          <p:nvPr/>
        </p:nvCxnSpPr>
        <p:spPr>
          <a:xfrm rot="10800000">
            <a:off x="904741" y="2520269"/>
            <a:ext cx="0" cy="720000"/>
          </a:xfrm>
          <a:prstGeom prst="straightConnector1">
            <a:avLst/>
          </a:prstGeom>
          <a:noFill/>
          <a:ln w="9525" cap="flat" cmpd="sng">
            <a:solidFill>
              <a:srgbClr val="A5B7C6"/>
            </a:solidFill>
            <a:prstDash val="dash"/>
            <a:round/>
            <a:headEnd type="none" w="med" len="med"/>
            <a:tailEnd type="none" w="med" len="med"/>
          </a:ln>
        </p:spPr>
      </p:cxnSp>
      <p:grpSp>
        <p:nvGrpSpPr>
          <p:cNvPr id="25" name="Google Shape;11581;p133">
            <a:extLst>
              <a:ext uri="{FF2B5EF4-FFF2-40B4-BE49-F238E27FC236}">
                <a16:creationId xmlns:a16="http://schemas.microsoft.com/office/drawing/2014/main" id="{0A7094D1-2480-F6FF-6478-E49AFAE7F35C}"/>
              </a:ext>
            </a:extLst>
          </p:cNvPr>
          <p:cNvGrpSpPr/>
          <p:nvPr/>
        </p:nvGrpSpPr>
        <p:grpSpPr>
          <a:xfrm>
            <a:off x="537780" y="1772384"/>
            <a:ext cx="733922" cy="719404"/>
            <a:chOff x="2623237" y="2431047"/>
            <a:chExt cx="355024" cy="332630"/>
          </a:xfrm>
          <a:solidFill>
            <a:srgbClr val="0082BA"/>
          </a:solidFill>
        </p:grpSpPr>
        <p:sp>
          <p:nvSpPr>
            <p:cNvPr id="26" name="Google Shape;11582;p133">
              <a:extLst>
                <a:ext uri="{FF2B5EF4-FFF2-40B4-BE49-F238E27FC236}">
                  <a16:creationId xmlns:a16="http://schemas.microsoft.com/office/drawing/2014/main" id="{13D6E6DB-2852-7791-B636-41C00F1854D6}"/>
                </a:ext>
              </a:extLst>
            </p:cNvPr>
            <p:cNvSpPr/>
            <p:nvPr/>
          </p:nvSpPr>
          <p:spPr>
            <a:xfrm>
              <a:off x="2655856" y="2604370"/>
              <a:ext cx="48579" cy="64506"/>
            </a:xfrm>
            <a:custGeom>
              <a:avLst/>
              <a:gdLst/>
              <a:ahLst/>
              <a:cxnLst/>
              <a:rect l="l" t="t" r="r" b="b"/>
              <a:pathLst>
                <a:path w="1525" h="2025" extrusionOk="0">
                  <a:moveTo>
                    <a:pt x="762" y="346"/>
                  </a:moveTo>
                  <a:cubicBezTo>
                    <a:pt x="1000" y="346"/>
                    <a:pt x="1191" y="536"/>
                    <a:pt x="1191" y="774"/>
                  </a:cubicBezTo>
                  <a:lnTo>
                    <a:pt x="1191" y="1715"/>
                  </a:lnTo>
                  <a:lnTo>
                    <a:pt x="345" y="1715"/>
                  </a:lnTo>
                  <a:lnTo>
                    <a:pt x="345" y="774"/>
                  </a:lnTo>
                  <a:lnTo>
                    <a:pt x="334" y="774"/>
                  </a:lnTo>
                  <a:cubicBezTo>
                    <a:pt x="334" y="536"/>
                    <a:pt x="524" y="346"/>
                    <a:pt x="762" y="346"/>
                  </a:cubicBezTo>
                  <a:close/>
                  <a:moveTo>
                    <a:pt x="762" y="0"/>
                  </a:moveTo>
                  <a:cubicBezTo>
                    <a:pt x="345" y="0"/>
                    <a:pt x="0" y="346"/>
                    <a:pt x="0" y="762"/>
                  </a:cubicBezTo>
                  <a:lnTo>
                    <a:pt x="0" y="1858"/>
                  </a:lnTo>
                  <a:cubicBezTo>
                    <a:pt x="0" y="1953"/>
                    <a:pt x="72" y="2024"/>
                    <a:pt x="167" y="2024"/>
                  </a:cubicBezTo>
                  <a:lnTo>
                    <a:pt x="1357" y="2024"/>
                  </a:lnTo>
                  <a:cubicBezTo>
                    <a:pt x="1441" y="2024"/>
                    <a:pt x="1524" y="1953"/>
                    <a:pt x="1524" y="1858"/>
                  </a:cubicBezTo>
                  <a:lnTo>
                    <a:pt x="1524" y="762"/>
                  </a:lnTo>
                  <a:cubicBezTo>
                    <a:pt x="1524" y="346"/>
                    <a:pt x="1179" y="0"/>
                    <a:pt x="76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11583;p133">
              <a:extLst>
                <a:ext uri="{FF2B5EF4-FFF2-40B4-BE49-F238E27FC236}">
                  <a16:creationId xmlns:a16="http://schemas.microsoft.com/office/drawing/2014/main" id="{8AB84877-7E71-B019-3E0F-1E06DA84C44D}"/>
                </a:ext>
              </a:extLst>
            </p:cNvPr>
            <p:cNvSpPr/>
            <p:nvPr/>
          </p:nvSpPr>
          <p:spPr>
            <a:xfrm>
              <a:off x="2623237" y="2431047"/>
              <a:ext cx="355024" cy="332630"/>
            </a:xfrm>
            <a:custGeom>
              <a:avLst/>
              <a:gdLst/>
              <a:ahLst/>
              <a:cxnLst/>
              <a:rect l="l" t="t" r="r" b="b"/>
              <a:pathLst>
                <a:path w="11145" h="10442" extrusionOk="0">
                  <a:moveTo>
                    <a:pt x="8692" y="2608"/>
                  </a:moveTo>
                  <a:cubicBezTo>
                    <a:pt x="8716" y="2608"/>
                    <a:pt x="8751" y="2643"/>
                    <a:pt x="8751" y="2667"/>
                  </a:cubicBezTo>
                  <a:lnTo>
                    <a:pt x="8751" y="3024"/>
                  </a:lnTo>
                  <a:cubicBezTo>
                    <a:pt x="8751" y="3060"/>
                    <a:pt x="8716" y="3084"/>
                    <a:pt x="8692" y="3084"/>
                  </a:cubicBezTo>
                  <a:lnTo>
                    <a:pt x="2453" y="3084"/>
                  </a:lnTo>
                  <a:cubicBezTo>
                    <a:pt x="2441" y="3084"/>
                    <a:pt x="2405" y="3060"/>
                    <a:pt x="2405" y="3024"/>
                  </a:cubicBezTo>
                  <a:lnTo>
                    <a:pt x="2405" y="2667"/>
                  </a:lnTo>
                  <a:cubicBezTo>
                    <a:pt x="2405" y="2643"/>
                    <a:pt x="2441" y="2608"/>
                    <a:pt x="2465" y="2608"/>
                  </a:cubicBezTo>
                  <a:close/>
                  <a:moveTo>
                    <a:pt x="8096" y="3405"/>
                  </a:moveTo>
                  <a:lnTo>
                    <a:pt x="8096" y="3834"/>
                  </a:lnTo>
                  <a:lnTo>
                    <a:pt x="7977" y="3953"/>
                  </a:lnTo>
                  <a:lnTo>
                    <a:pt x="7227" y="3953"/>
                  </a:lnTo>
                  <a:lnTo>
                    <a:pt x="7108" y="3834"/>
                  </a:lnTo>
                  <a:lnTo>
                    <a:pt x="7108" y="3405"/>
                  </a:lnTo>
                  <a:close/>
                  <a:moveTo>
                    <a:pt x="4048" y="3417"/>
                  </a:moveTo>
                  <a:lnTo>
                    <a:pt x="4048" y="3846"/>
                  </a:lnTo>
                  <a:lnTo>
                    <a:pt x="3929" y="3965"/>
                  </a:lnTo>
                  <a:lnTo>
                    <a:pt x="3179" y="3965"/>
                  </a:lnTo>
                  <a:lnTo>
                    <a:pt x="3060" y="3846"/>
                  </a:lnTo>
                  <a:lnTo>
                    <a:pt x="3060" y="3417"/>
                  </a:lnTo>
                  <a:close/>
                  <a:moveTo>
                    <a:pt x="2739" y="3417"/>
                  </a:moveTo>
                  <a:lnTo>
                    <a:pt x="2739" y="3905"/>
                  </a:lnTo>
                  <a:cubicBezTo>
                    <a:pt x="2739" y="3953"/>
                    <a:pt x="2751" y="4001"/>
                    <a:pt x="2774" y="4025"/>
                  </a:cubicBezTo>
                  <a:lnTo>
                    <a:pt x="2941" y="4191"/>
                  </a:lnTo>
                  <a:lnTo>
                    <a:pt x="2941" y="4667"/>
                  </a:lnTo>
                  <a:lnTo>
                    <a:pt x="357" y="4667"/>
                  </a:lnTo>
                  <a:lnTo>
                    <a:pt x="476" y="3453"/>
                  </a:lnTo>
                  <a:cubicBezTo>
                    <a:pt x="476" y="3429"/>
                    <a:pt x="500" y="3417"/>
                    <a:pt x="536" y="3417"/>
                  </a:cubicBezTo>
                  <a:close/>
                  <a:moveTo>
                    <a:pt x="10621" y="3417"/>
                  </a:moveTo>
                  <a:cubicBezTo>
                    <a:pt x="10656" y="3417"/>
                    <a:pt x="10668" y="3429"/>
                    <a:pt x="10680" y="3453"/>
                  </a:cubicBezTo>
                  <a:lnTo>
                    <a:pt x="10799" y="4667"/>
                  </a:lnTo>
                  <a:lnTo>
                    <a:pt x="8204" y="4667"/>
                  </a:lnTo>
                  <a:lnTo>
                    <a:pt x="8204" y="4191"/>
                  </a:lnTo>
                  <a:lnTo>
                    <a:pt x="8382" y="4025"/>
                  </a:lnTo>
                  <a:cubicBezTo>
                    <a:pt x="8406" y="4001"/>
                    <a:pt x="8418" y="3953"/>
                    <a:pt x="8418" y="3905"/>
                  </a:cubicBezTo>
                  <a:lnTo>
                    <a:pt x="8418" y="3417"/>
                  </a:lnTo>
                  <a:close/>
                  <a:moveTo>
                    <a:pt x="3834" y="4298"/>
                  </a:moveTo>
                  <a:lnTo>
                    <a:pt x="3834" y="7644"/>
                  </a:lnTo>
                  <a:lnTo>
                    <a:pt x="3286" y="7644"/>
                  </a:lnTo>
                  <a:lnTo>
                    <a:pt x="3286" y="4298"/>
                  </a:lnTo>
                  <a:close/>
                  <a:moveTo>
                    <a:pt x="7870" y="4298"/>
                  </a:moveTo>
                  <a:lnTo>
                    <a:pt x="7870" y="7644"/>
                  </a:lnTo>
                  <a:lnTo>
                    <a:pt x="7323" y="7644"/>
                  </a:lnTo>
                  <a:lnTo>
                    <a:pt x="7323" y="4298"/>
                  </a:lnTo>
                  <a:close/>
                  <a:moveTo>
                    <a:pt x="5563" y="6230"/>
                  </a:moveTo>
                  <a:cubicBezTo>
                    <a:pt x="5617" y="6230"/>
                    <a:pt x="5674" y="6245"/>
                    <a:pt x="5727" y="6275"/>
                  </a:cubicBezTo>
                  <a:lnTo>
                    <a:pt x="6013" y="6465"/>
                  </a:lnTo>
                  <a:cubicBezTo>
                    <a:pt x="6084" y="6513"/>
                    <a:pt x="6132" y="6596"/>
                    <a:pt x="6132" y="6692"/>
                  </a:cubicBezTo>
                  <a:lnTo>
                    <a:pt x="6132" y="8525"/>
                  </a:lnTo>
                  <a:lnTo>
                    <a:pt x="5013" y="8525"/>
                  </a:lnTo>
                  <a:lnTo>
                    <a:pt x="5013" y="6692"/>
                  </a:lnTo>
                  <a:cubicBezTo>
                    <a:pt x="5013" y="6596"/>
                    <a:pt x="5060" y="6513"/>
                    <a:pt x="5132" y="6465"/>
                  </a:cubicBezTo>
                  <a:lnTo>
                    <a:pt x="5418" y="6275"/>
                  </a:lnTo>
                  <a:cubicBezTo>
                    <a:pt x="5459" y="6245"/>
                    <a:pt x="5510" y="6230"/>
                    <a:pt x="5563" y="6230"/>
                  </a:cubicBezTo>
                  <a:close/>
                  <a:moveTo>
                    <a:pt x="3929" y="7989"/>
                  </a:moveTo>
                  <a:lnTo>
                    <a:pt x="4048" y="8108"/>
                  </a:lnTo>
                  <a:lnTo>
                    <a:pt x="4048" y="8537"/>
                  </a:lnTo>
                  <a:lnTo>
                    <a:pt x="3060" y="8537"/>
                  </a:lnTo>
                  <a:lnTo>
                    <a:pt x="3060" y="8108"/>
                  </a:lnTo>
                  <a:lnTo>
                    <a:pt x="3179" y="7989"/>
                  </a:lnTo>
                  <a:close/>
                  <a:moveTo>
                    <a:pt x="7954" y="7989"/>
                  </a:moveTo>
                  <a:lnTo>
                    <a:pt x="8073" y="8108"/>
                  </a:lnTo>
                  <a:lnTo>
                    <a:pt x="8073" y="8537"/>
                  </a:lnTo>
                  <a:lnTo>
                    <a:pt x="7096" y="8537"/>
                  </a:lnTo>
                  <a:lnTo>
                    <a:pt x="7096" y="8525"/>
                  </a:lnTo>
                  <a:lnTo>
                    <a:pt x="7096" y="8108"/>
                  </a:lnTo>
                  <a:lnTo>
                    <a:pt x="7215" y="7989"/>
                  </a:lnTo>
                  <a:close/>
                  <a:moveTo>
                    <a:pt x="6787" y="3429"/>
                  </a:moveTo>
                  <a:lnTo>
                    <a:pt x="6787" y="3917"/>
                  </a:lnTo>
                  <a:cubicBezTo>
                    <a:pt x="6787" y="3965"/>
                    <a:pt x="6799" y="4013"/>
                    <a:pt x="6834" y="4036"/>
                  </a:cubicBezTo>
                  <a:lnTo>
                    <a:pt x="7013" y="4215"/>
                  </a:lnTo>
                  <a:lnTo>
                    <a:pt x="7013" y="7763"/>
                  </a:lnTo>
                  <a:lnTo>
                    <a:pt x="6834" y="7942"/>
                  </a:lnTo>
                  <a:cubicBezTo>
                    <a:pt x="6799" y="7966"/>
                    <a:pt x="6787" y="8013"/>
                    <a:pt x="6787" y="8061"/>
                  </a:cubicBezTo>
                  <a:lnTo>
                    <a:pt x="6787" y="8549"/>
                  </a:lnTo>
                  <a:lnTo>
                    <a:pt x="6477" y="8525"/>
                  </a:lnTo>
                  <a:lnTo>
                    <a:pt x="6477" y="6692"/>
                  </a:lnTo>
                  <a:cubicBezTo>
                    <a:pt x="6477" y="6501"/>
                    <a:pt x="6370" y="6299"/>
                    <a:pt x="6203" y="6180"/>
                  </a:cubicBezTo>
                  <a:lnTo>
                    <a:pt x="5918" y="5989"/>
                  </a:lnTo>
                  <a:cubicBezTo>
                    <a:pt x="5816" y="5924"/>
                    <a:pt x="5703" y="5891"/>
                    <a:pt x="5589" y="5891"/>
                  </a:cubicBezTo>
                  <a:cubicBezTo>
                    <a:pt x="5474" y="5891"/>
                    <a:pt x="5358" y="5924"/>
                    <a:pt x="5251" y="5989"/>
                  </a:cubicBezTo>
                  <a:lnTo>
                    <a:pt x="4965" y="6180"/>
                  </a:lnTo>
                  <a:cubicBezTo>
                    <a:pt x="4810" y="6299"/>
                    <a:pt x="4703" y="6477"/>
                    <a:pt x="4703" y="6692"/>
                  </a:cubicBezTo>
                  <a:lnTo>
                    <a:pt x="4703" y="8525"/>
                  </a:lnTo>
                  <a:lnTo>
                    <a:pt x="4394" y="8525"/>
                  </a:lnTo>
                  <a:lnTo>
                    <a:pt x="4394" y="8025"/>
                  </a:lnTo>
                  <a:cubicBezTo>
                    <a:pt x="4394" y="7989"/>
                    <a:pt x="4370" y="7942"/>
                    <a:pt x="4346" y="7906"/>
                  </a:cubicBezTo>
                  <a:lnTo>
                    <a:pt x="4167" y="7751"/>
                  </a:lnTo>
                  <a:lnTo>
                    <a:pt x="4167" y="4203"/>
                  </a:lnTo>
                  <a:lnTo>
                    <a:pt x="4346" y="4036"/>
                  </a:lnTo>
                  <a:cubicBezTo>
                    <a:pt x="4370" y="4013"/>
                    <a:pt x="4394" y="3965"/>
                    <a:pt x="4394" y="3917"/>
                  </a:cubicBezTo>
                  <a:lnTo>
                    <a:pt x="4394" y="3429"/>
                  </a:lnTo>
                  <a:close/>
                  <a:moveTo>
                    <a:pt x="8525" y="8847"/>
                  </a:moveTo>
                  <a:lnTo>
                    <a:pt x="8525" y="9311"/>
                  </a:lnTo>
                  <a:lnTo>
                    <a:pt x="2631" y="9311"/>
                  </a:lnTo>
                  <a:lnTo>
                    <a:pt x="2631" y="8847"/>
                  </a:lnTo>
                  <a:close/>
                  <a:moveTo>
                    <a:pt x="1858" y="9632"/>
                  </a:moveTo>
                  <a:lnTo>
                    <a:pt x="1858" y="10097"/>
                  </a:lnTo>
                  <a:lnTo>
                    <a:pt x="607" y="10097"/>
                  </a:lnTo>
                  <a:lnTo>
                    <a:pt x="607" y="9632"/>
                  </a:lnTo>
                  <a:close/>
                  <a:moveTo>
                    <a:pt x="8978" y="9632"/>
                  </a:moveTo>
                  <a:lnTo>
                    <a:pt x="8978" y="10097"/>
                  </a:lnTo>
                  <a:lnTo>
                    <a:pt x="2203" y="10097"/>
                  </a:lnTo>
                  <a:lnTo>
                    <a:pt x="2203" y="9632"/>
                  </a:lnTo>
                  <a:close/>
                  <a:moveTo>
                    <a:pt x="10549" y="9632"/>
                  </a:moveTo>
                  <a:lnTo>
                    <a:pt x="10549" y="10097"/>
                  </a:lnTo>
                  <a:lnTo>
                    <a:pt x="9299" y="10097"/>
                  </a:lnTo>
                  <a:lnTo>
                    <a:pt x="9299" y="9632"/>
                  </a:lnTo>
                  <a:close/>
                  <a:moveTo>
                    <a:pt x="5566" y="0"/>
                  </a:moveTo>
                  <a:cubicBezTo>
                    <a:pt x="5531" y="0"/>
                    <a:pt x="5495" y="12"/>
                    <a:pt x="5465" y="36"/>
                  </a:cubicBezTo>
                  <a:lnTo>
                    <a:pt x="4417" y="857"/>
                  </a:lnTo>
                  <a:cubicBezTo>
                    <a:pt x="4346" y="917"/>
                    <a:pt x="4334" y="1024"/>
                    <a:pt x="4394" y="1096"/>
                  </a:cubicBezTo>
                  <a:cubicBezTo>
                    <a:pt x="4427" y="1136"/>
                    <a:pt x="4473" y="1158"/>
                    <a:pt x="4521" y="1158"/>
                  </a:cubicBezTo>
                  <a:cubicBezTo>
                    <a:pt x="4557" y="1158"/>
                    <a:pt x="4596" y="1145"/>
                    <a:pt x="4632" y="1119"/>
                  </a:cubicBezTo>
                  <a:lnTo>
                    <a:pt x="5560" y="393"/>
                  </a:lnTo>
                  <a:lnTo>
                    <a:pt x="8025" y="2298"/>
                  </a:lnTo>
                  <a:lnTo>
                    <a:pt x="3143" y="2298"/>
                  </a:lnTo>
                  <a:lnTo>
                    <a:pt x="4036" y="1596"/>
                  </a:lnTo>
                  <a:cubicBezTo>
                    <a:pt x="4108" y="1536"/>
                    <a:pt x="4120" y="1441"/>
                    <a:pt x="4060" y="1358"/>
                  </a:cubicBezTo>
                  <a:cubicBezTo>
                    <a:pt x="4026" y="1317"/>
                    <a:pt x="3977" y="1296"/>
                    <a:pt x="3928" y="1296"/>
                  </a:cubicBezTo>
                  <a:cubicBezTo>
                    <a:pt x="3891" y="1296"/>
                    <a:pt x="3853" y="1308"/>
                    <a:pt x="3822" y="1334"/>
                  </a:cubicBezTo>
                  <a:lnTo>
                    <a:pt x="2584" y="2298"/>
                  </a:lnTo>
                  <a:lnTo>
                    <a:pt x="2453" y="2298"/>
                  </a:lnTo>
                  <a:cubicBezTo>
                    <a:pt x="2250" y="2298"/>
                    <a:pt x="2072" y="2477"/>
                    <a:pt x="2072" y="2691"/>
                  </a:cubicBezTo>
                  <a:lnTo>
                    <a:pt x="2072" y="3048"/>
                  </a:lnTo>
                  <a:lnTo>
                    <a:pt x="2072" y="3108"/>
                  </a:lnTo>
                  <a:lnTo>
                    <a:pt x="524" y="3108"/>
                  </a:lnTo>
                  <a:cubicBezTo>
                    <a:pt x="322" y="3108"/>
                    <a:pt x="167" y="3251"/>
                    <a:pt x="131" y="3441"/>
                  </a:cubicBezTo>
                  <a:lnTo>
                    <a:pt x="0" y="4834"/>
                  </a:lnTo>
                  <a:cubicBezTo>
                    <a:pt x="0" y="4870"/>
                    <a:pt x="12" y="4918"/>
                    <a:pt x="48" y="4953"/>
                  </a:cubicBezTo>
                  <a:cubicBezTo>
                    <a:pt x="72" y="4977"/>
                    <a:pt x="119" y="5013"/>
                    <a:pt x="167" y="5013"/>
                  </a:cubicBezTo>
                  <a:lnTo>
                    <a:pt x="262" y="5013"/>
                  </a:lnTo>
                  <a:lnTo>
                    <a:pt x="262" y="5822"/>
                  </a:lnTo>
                  <a:cubicBezTo>
                    <a:pt x="262" y="5918"/>
                    <a:pt x="345" y="5989"/>
                    <a:pt x="429" y="5989"/>
                  </a:cubicBezTo>
                  <a:cubicBezTo>
                    <a:pt x="524" y="5989"/>
                    <a:pt x="596" y="5918"/>
                    <a:pt x="596" y="5822"/>
                  </a:cubicBezTo>
                  <a:lnTo>
                    <a:pt x="596" y="5013"/>
                  </a:lnTo>
                  <a:lnTo>
                    <a:pt x="2965" y="5013"/>
                  </a:lnTo>
                  <a:lnTo>
                    <a:pt x="2965" y="7763"/>
                  </a:lnTo>
                  <a:lnTo>
                    <a:pt x="2798" y="7930"/>
                  </a:lnTo>
                  <a:cubicBezTo>
                    <a:pt x="2762" y="7954"/>
                    <a:pt x="2751" y="8001"/>
                    <a:pt x="2751" y="8049"/>
                  </a:cubicBezTo>
                  <a:lnTo>
                    <a:pt x="2751" y="8537"/>
                  </a:lnTo>
                  <a:lnTo>
                    <a:pt x="2489" y="8537"/>
                  </a:lnTo>
                  <a:cubicBezTo>
                    <a:pt x="2393" y="8537"/>
                    <a:pt x="2322" y="8608"/>
                    <a:pt x="2322" y="8704"/>
                  </a:cubicBezTo>
                  <a:lnTo>
                    <a:pt x="2322" y="9323"/>
                  </a:lnTo>
                  <a:lnTo>
                    <a:pt x="643" y="9323"/>
                  </a:lnTo>
                  <a:lnTo>
                    <a:pt x="643" y="6584"/>
                  </a:lnTo>
                  <a:cubicBezTo>
                    <a:pt x="643" y="6501"/>
                    <a:pt x="560" y="6418"/>
                    <a:pt x="476" y="6418"/>
                  </a:cubicBezTo>
                  <a:cubicBezTo>
                    <a:pt x="381" y="6418"/>
                    <a:pt x="310" y="6501"/>
                    <a:pt x="310" y="6584"/>
                  </a:cubicBezTo>
                  <a:lnTo>
                    <a:pt x="310" y="10275"/>
                  </a:lnTo>
                  <a:cubicBezTo>
                    <a:pt x="310" y="10371"/>
                    <a:pt x="381" y="10442"/>
                    <a:pt x="476" y="10442"/>
                  </a:cubicBezTo>
                  <a:lnTo>
                    <a:pt x="10740" y="10442"/>
                  </a:lnTo>
                  <a:cubicBezTo>
                    <a:pt x="10835" y="10442"/>
                    <a:pt x="10906" y="10371"/>
                    <a:pt x="10906" y="10275"/>
                  </a:cubicBezTo>
                  <a:lnTo>
                    <a:pt x="10906" y="8347"/>
                  </a:lnTo>
                  <a:cubicBezTo>
                    <a:pt x="10906" y="8251"/>
                    <a:pt x="10835" y="8180"/>
                    <a:pt x="10740" y="8180"/>
                  </a:cubicBezTo>
                  <a:cubicBezTo>
                    <a:pt x="10656" y="8180"/>
                    <a:pt x="10585" y="8251"/>
                    <a:pt x="10585" y="8347"/>
                  </a:cubicBezTo>
                  <a:lnTo>
                    <a:pt x="10585" y="9323"/>
                  </a:lnTo>
                  <a:lnTo>
                    <a:pt x="8894" y="9323"/>
                  </a:lnTo>
                  <a:lnTo>
                    <a:pt x="8894" y="8704"/>
                  </a:lnTo>
                  <a:cubicBezTo>
                    <a:pt x="8894" y="8608"/>
                    <a:pt x="8823" y="8537"/>
                    <a:pt x="8739" y="8537"/>
                  </a:cubicBezTo>
                  <a:lnTo>
                    <a:pt x="8466" y="8537"/>
                  </a:lnTo>
                  <a:lnTo>
                    <a:pt x="8466" y="8049"/>
                  </a:lnTo>
                  <a:cubicBezTo>
                    <a:pt x="8466" y="8001"/>
                    <a:pt x="8454" y="7954"/>
                    <a:pt x="8418" y="7930"/>
                  </a:cubicBezTo>
                  <a:lnTo>
                    <a:pt x="8239" y="7763"/>
                  </a:lnTo>
                  <a:lnTo>
                    <a:pt x="8239" y="5013"/>
                  </a:lnTo>
                  <a:lnTo>
                    <a:pt x="10549" y="5013"/>
                  </a:lnTo>
                  <a:lnTo>
                    <a:pt x="10549" y="7585"/>
                  </a:lnTo>
                  <a:cubicBezTo>
                    <a:pt x="10549" y="7668"/>
                    <a:pt x="10621" y="7751"/>
                    <a:pt x="10716" y="7751"/>
                  </a:cubicBezTo>
                  <a:cubicBezTo>
                    <a:pt x="10799" y="7751"/>
                    <a:pt x="10883" y="7668"/>
                    <a:pt x="10883" y="7585"/>
                  </a:cubicBezTo>
                  <a:lnTo>
                    <a:pt x="10883" y="5013"/>
                  </a:lnTo>
                  <a:lnTo>
                    <a:pt x="10978" y="5013"/>
                  </a:lnTo>
                  <a:cubicBezTo>
                    <a:pt x="11025" y="5013"/>
                    <a:pt x="11073" y="4989"/>
                    <a:pt x="11097" y="4953"/>
                  </a:cubicBezTo>
                  <a:cubicBezTo>
                    <a:pt x="11133" y="4906"/>
                    <a:pt x="11144" y="4858"/>
                    <a:pt x="11133" y="4810"/>
                  </a:cubicBezTo>
                  <a:lnTo>
                    <a:pt x="11002" y="3429"/>
                  </a:lnTo>
                  <a:cubicBezTo>
                    <a:pt x="10978" y="3239"/>
                    <a:pt x="10811" y="3084"/>
                    <a:pt x="10609" y="3084"/>
                  </a:cubicBezTo>
                  <a:lnTo>
                    <a:pt x="9061" y="3084"/>
                  </a:lnTo>
                  <a:lnTo>
                    <a:pt x="9061" y="3024"/>
                  </a:lnTo>
                  <a:lnTo>
                    <a:pt x="9061" y="2667"/>
                  </a:lnTo>
                  <a:cubicBezTo>
                    <a:pt x="9061" y="2465"/>
                    <a:pt x="8882" y="2286"/>
                    <a:pt x="8680" y="2286"/>
                  </a:cubicBezTo>
                  <a:lnTo>
                    <a:pt x="8537" y="2286"/>
                  </a:lnTo>
                  <a:lnTo>
                    <a:pt x="5668" y="36"/>
                  </a:lnTo>
                  <a:cubicBezTo>
                    <a:pt x="5638" y="12"/>
                    <a:pt x="5602" y="0"/>
                    <a:pt x="5566"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 name="Google Shape;11584;p133">
              <a:extLst>
                <a:ext uri="{FF2B5EF4-FFF2-40B4-BE49-F238E27FC236}">
                  <a16:creationId xmlns:a16="http://schemas.microsoft.com/office/drawing/2014/main" id="{BA13466B-F499-06D8-B0AE-50A6EE58366F}"/>
                </a:ext>
              </a:extLst>
            </p:cNvPr>
            <p:cNvSpPr/>
            <p:nvPr/>
          </p:nvSpPr>
          <p:spPr>
            <a:xfrm>
              <a:off x="2897827" y="2604753"/>
              <a:ext cx="48197" cy="64506"/>
            </a:xfrm>
            <a:custGeom>
              <a:avLst/>
              <a:gdLst/>
              <a:ahLst/>
              <a:cxnLst/>
              <a:rect l="l" t="t" r="r" b="b"/>
              <a:pathLst>
                <a:path w="1513" h="2025" extrusionOk="0">
                  <a:moveTo>
                    <a:pt x="762" y="334"/>
                  </a:moveTo>
                  <a:cubicBezTo>
                    <a:pt x="989" y="334"/>
                    <a:pt x="1191" y="524"/>
                    <a:pt x="1191" y="762"/>
                  </a:cubicBezTo>
                  <a:lnTo>
                    <a:pt x="1191" y="1703"/>
                  </a:lnTo>
                  <a:lnTo>
                    <a:pt x="334" y="1703"/>
                  </a:lnTo>
                  <a:lnTo>
                    <a:pt x="334" y="762"/>
                  </a:lnTo>
                  <a:cubicBezTo>
                    <a:pt x="334" y="524"/>
                    <a:pt x="524" y="334"/>
                    <a:pt x="762" y="334"/>
                  </a:cubicBezTo>
                  <a:close/>
                  <a:moveTo>
                    <a:pt x="750" y="0"/>
                  </a:moveTo>
                  <a:cubicBezTo>
                    <a:pt x="334" y="0"/>
                    <a:pt x="0" y="346"/>
                    <a:pt x="0" y="762"/>
                  </a:cubicBezTo>
                  <a:lnTo>
                    <a:pt x="0" y="1858"/>
                  </a:lnTo>
                  <a:cubicBezTo>
                    <a:pt x="0" y="1953"/>
                    <a:pt x="72" y="2024"/>
                    <a:pt x="155" y="2024"/>
                  </a:cubicBezTo>
                  <a:lnTo>
                    <a:pt x="1346" y="2024"/>
                  </a:lnTo>
                  <a:cubicBezTo>
                    <a:pt x="1441" y="2024"/>
                    <a:pt x="1512" y="1953"/>
                    <a:pt x="1512" y="1858"/>
                  </a:cubicBezTo>
                  <a:lnTo>
                    <a:pt x="1512" y="762"/>
                  </a:lnTo>
                  <a:cubicBezTo>
                    <a:pt x="1512" y="346"/>
                    <a:pt x="1167" y="0"/>
                    <a:pt x="75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 name="Google Shape;11585;p133">
              <a:extLst>
                <a:ext uri="{FF2B5EF4-FFF2-40B4-BE49-F238E27FC236}">
                  <a16:creationId xmlns:a16="http://schemas.microsoft.com/office/drawing/2014/main" id="{93708478-3527-BB95-EF06-17992664782C}"/>
                </a:ext>
              </a:extLst>
            </p:cNvPr>
            <p:cNvSpPr/>
            <p:nvPr/>
          </p:nvSpPr>
          <p:spPr>
            <a:xfrm>
              <a:off x="2775695" y="2551650"/>
              <a:ext cx="51223" cy="51223"/>
            </a:xfrm>
            <a:custGeom>
              <a:avLst/>
              <a:gdLst/>
              <a:ahLst/>
              <a:cxnLst/>
              <a:rect l="l" t="t" r="r" b="b"/>
              <a:pathLst>
                <a:path w="1608" h="1608" extrusionOk="0">
                  <a:moveTo>
                    <a:pt x="810" y="310"/>
                  </a:moveTo>
                  <a:cubicBezTo>
                    <a:pt x="1060" y="310"/>
                    <a:pt x="1286" y="524"/>
                    <a:pt x="1286" y="786"/>
                  </a:cubicBezTo>
                  <a:cubicBezTo>
                    <a:pt x="1263" y="1060"/>
                    <a:pt x="1060" y="1262"/>
                    <a:pt x="810" y="1262"/>
                  </a:cubicBezTo>
                  <a:cubicBezTo>
                    <a:pt x="560" y="1262"/>
                    <a:pt x="334" y="1060"/>
                    <a:pt x="334" y="786"/>
                  </a:cubicBezTo>
                  <a:cubicBezTo>
                    <a:pt x="334" y="536"/>
                    <a:pt x="536" y="310"/>
                    <a:pt x="810" y="310"/>
                  </a:cubicBezTo>
                  <a:close/>
                  <a:moveTo>
                    <a:pt x="810" y="0"/>
                  </a:moveTo>
                  <a:cubicBezTo>
                    <a:pt x="358" y="0"/>
                    <a:pt x="1" y="358"/>
                    <a:pt x="1" y="810"/>
                  </a:cubicBezTo>
                  <a:cubicBezTo>
                    <a:pt x="1" y="1251"/>
                    <a:pt x="358" y="1608"/>
                    <a:pt x="810" y="1608"/>
                  </a:cubicBezTo>
                  <a:cubicBezTo>
                    <a:pt x="1251" y="1608"/>
                    <a:pt x="1608" y="1251"/>
                    <a:pt x="1608" y="810"/>
                  </a:cubicBezTo>
                  <a:cubicBezTo>
                    <a:pt x="1596" y="358"/>
                    <a:pt x="1239" y="0"/>
                    <a:pt x="81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0" name="Google Shape;14893;p139">
            <a:extLst>
              <a:ext uri="{FF2B5EF4-FFF2-40B4-BE49-F238E27FC236}">
                <a16:creationId xmlns:a16="http://schemas.microsoft.com/office/drawing/2014/main" id="{6E61BB0F-267A-90A1-7C52-D750CFD800E0}"/>
              </a:ext>
            </a:extLst>
          </p:cNvPr>
          <p:cNvSpPr txBox="1"/>
          <p:nvPr/>
        </p:nvSpPr>
        <p:spPr>
          <a:xfrm>
            <a:off x="-20890" y="3988822"/>
            <a:ext cx="1806378" cy="1292079"/>
          </a:xfrm>
          <a:prstGeom prst="rect">
            <a:avLst/>
          </a:prstGeom>
          <a:noFill/>
          <a:ln>
            <a:noFill/>
          </a:ln>
        </p:spPr>
        <p:txBody>
          <a:bodyPr spcFirstLastPara="1" wrap="square" lIns="91425" tIns="91425" rIns="91425" bIns="91425" anchor="ctr" anchorCtr="0">
            <a:noAutofit/>
          </a:bodyPr>
          <a:lstStyle/>
          <a:p>
            <a:pPr lvl="0" algn="ctr"/>
            <a:r>
              <a:rPr lang="en-US" sz="1400" dirty="0">
                <a:solidFill>
                  <a:srgbClr val="55565A"/>
                </a:solidFill>
              </a:rPr>
              <a:t>23 APRIL 2015 </a:t>
            </a:r>
          </a:p>
          <a:p>
            <a:pPr lvl="0" algn="ctr"/>
            <a:r>
              <a:rPr lang="en-US" sz="1400" dirty="0">
                <a:solidFill>
                  <a:srgbClr val="55565A"/>
                </a:solidFill>
              </a:rPr>
              <a:t>FOUNDATION OF ISTINYE UNIVERSITY</a:t>
            </a:r>
          </a:p>
        </p:txBody>
      </p:sp>
      <p:cxnSp>
        <p:nvCxnSpPr>
          <p:cNvPr id="32" name="Google Shape;14864;p139">
            <a:extLst>
              <a:ext uri="{FF2B5EF4-FFF2-40B4-BE49-F238E27FC236}">
                <a16:creationId xmlns:a16="http://schemas.microsoft.com/office/drawing/2014/main" id="{D8F2A8A3-F344-4174-3939-5DD369160CEA}"/>
              </a:ext>
            </a:extLst>
          </p:cNvPr>
          <p:cNvCxnSpPr/>
          <p:nvPr/>
        </p:nvCxnSpPr>
        <p:spPr>
          <a:xfrm rot="10800000">
            <a:off x="2535415" y="4087443"/>
            <a:ext cx="0" cy="720000"/>
          </a:xfrm>
          <a:prstGeom prst="straightConnector1">
            <a:avLst/>
          </a:prstGeom>
          <a:noFill/>
          <a:ln w="9525" cap="flat" cmpd="sng">
            <a:solidFill>
              <a:srgbClr val="A5B7C6"/>
            </a:solidFill>
            <a:prstDash val="dash"/>
            <a:round/>
            <a:headEnd type="none" w="med" len="med"/>
            <a:tailEnd type="none" w="med" len="med"/>
          </a:ln>
        </p:spPr>
      </p:cxnSp>
      <p:sp>
        <p:nvSpPr>
          <p:cNvPr id="33" name="Google Shape;11466;p133">
            <a:extLst>
              <a:ext uri="{FF2B5EF4-FFF2-40B4-BE49-F238E27FC236}">
                <a16:creationId xmlns:a16="http://schemas.microsoft.com/office/drawing/2014/main" id="{236A243A-E335-764F-7414-DF0FD2E50926}"/>
              </a:ext>
            </a:extLst>
          </p:cNvPr>
          <p:cNvSpPr/>
          <p:nvPr/>
        </p:nvSpPr>
        <p:spPr>
          <a:xfrm>
            <a:off x="2190963" y="4943050"/>
            <a:ext cx="688901" cy="613980"/>
          </a:xfrm>
          <a:custGeom>
            <a:avLst/>
            <a:gdLst/>
            <a:ahLst/>
            <a:cxnLst/>
            <a:rect l="l" t="t" r="r" b="b"/>
            <a:pathLst>
              <a:path w="11967" h="9809" extrusionOk="0">
                <a:moveTo>
                  <a:pt x="8309" y="358"/>
                </a:moveTo>
                <a:cubicBezTo>
                  <a:pt x="8940" y="358"/>
                  <a:pt x="9663" y="469"/>
                  <a:pt x="10418" y="796"/>
                </a:cubicBezTo>
                <a:lnTo>
                  <a:pt x="10418" y="7796"/>
                </a:lnTo>
                <a:cubicBezTo>
                  <a:pt x="9723" y="7513"/>
                  <a:pt x="8997" y="7381"/>
                  <a:pt x="8289" y="7381"/>
                </a:cubicBezTo>
                <a:cubicBezTo>
                  <a:pt x="7542" y="7381"/>
                  <a:pt x="6816" y="7527"/>
                  <a:pt x="6168" y="7796"/>
                </a:cubicBezTo>
                <a:lnTo>
                  <a:pt x="6168" y="796"/>
                </a:lnTo>
                <a:cubicBezTo>
                  <a:pt x="6430" y="676"/>
                  <a:pt x="7238" y="358"/>
                  <a:pt x="8309" y="358"/>
                </a:cubicBezTo>
                <a:close/>
                <a:moveTo>
                  <a:pt x="3700" y="358"/>
                </a:moveTo>
                <a:cubicBezTo>
                  <a:pt x="4458" y="358"/>
                  <a:pt x="5191" y="513"/>
                  <a:pt x="5823" y="796"/>
                </a:cubicBezTo>
                <a:cubicBezTo>
                  <a:pt x="5811" y="1677"/>
                  <a:pt x="5811" y="6761"/>
                  <a:pt x="5811" y="7796"/>
                </a:cubicBezTo>
                <a:cubicBezTo>
                  <a:pt x="5418" y="7642"/>
                  <a:pt x="4656" y="7392"/>
                  <a:pt x="3668" y="7392"/>
                </a:cubicBezTo>
                <a:cubicBezTo>
                  <a:pt x="2929" y="7392"/>
                  <a:pt x="2215" y="7523"/>
                  <a:pt x="1548" y="7808"/>
                </a:cubicBezTo>
                <a:lnTo>
                  <a:pt x="1548" y="3867"/>
                </a:lnTo>
                <a:cubicBezTo>
                  <a:pt x="1548" y="3760"/>
                  <a:pt x="1477" y="3689"/>
                  <a:pt x="1370" y="3689"/>
                </a:cubicBezTo>
                <a:cubicBezTo>
                  <a:pt x="1262" y="3689"/>
                  <a:pt x="1191" y="3760"/>
                  <a:pt x="1191" y="3867"/>
                </a:cubicBezTo>
                <a:lnTo>
                  <a:pt x="1191" y="7987"/>
                </a:lnTo>
                <a:cubicBezTo>
                  <a:pt x="1191" y="8118"/>
                  <a:pt x="1298" y="8225"/>
                  <a:pt x="1429" y="8225"/>
                </a:cubicBezTo>
                <a:cubicBezTo>
                  <a:pt x="1465" y="8225"/>
                  <a:pt x="1489" y="8225"/>
                  <a:pt x="1524" y="8213"/>
                </a:cubicBezTo>
                <a:cubicBezTo>
                  <a:pt x="2203" y="7916"/>
                  <a:pt x="2917" y="7761"/>
                  <a:pt x="3656" y="7761"/>
                </a:cubicBezTo>
                <a:cubicBezTo>
                  <a:pt x="4715" y="7761"/>
                  <a:pt x="5537" y="8070"/>
                  <a:pt x="5799" y="8189"/>
                </a:cubicBezTo>
                <a:lnTo>
                  <a:pt x="5799" y="8606"/>
                </a:lnTo>
                <a:lnTo>
                  <a:pt x="417" y="8606"/>
                </a:lnTo>
                <a:cubicBezTo>
                  <a:pt x="381" y="8606"/>
                  <a:pt x="358" y="8582"/>
                  <a:pt x="358" y="8547"/>
                </a:cubicBezTo>
                <a:lnTo>
                  <a:pt x="358" y="1248"/>
                </a:lnTo>
                <a:cubicBezTo>
                  <a:pt x="358" y="1212"/>
                  <a:pt x="381" y="1188"/>
                  <a:pt x="417" y="1188"/>
                </a:cubicBezTo>
                <a:lnTo>
                  <a:pt x="1203" y="1188"/>
                </a:lnTo>
                <a:lnTo>
                  <a:pt x="1203" y="3153"/>
                </a:lnTo>
                <a:cubicBezTo>
                  <a:pt x="1203" y="3248"/>
                  <a:pt x="1274" y="3332"/>
                  <a:pt x="1382" y="3332"/>
                </a:cubicBezTo>
                <a:cubicBezTo>
                  <a:pt x="1489" y="3332"/>
                  <a:pt x="1560" y="3248"/>
                  <a:pt x="1560" y="3153"/>
                </a:cubicBezTo>
                <a:lnTo>
                  <a:pt x="1560" y="796"/>
                </a:lnTo>
                <a:cubicBezTo>
                  <a:pt x="2253" y="495"/>
                  <a:pt x="2987" y="358"/>
                  <a:pt x="3700" y="358"/>
                </a:cubicBezTo>
                <a:close/>
                <a:moveTo>
                  <a:pt x="6608" y="7987"/>
                </a:moveTo>
                <a:lnTo>
                  <a:pt x="6608" y="9249"/>
                </a:lnTo>
                <a:lnTo>
                  <a:pt x="6501" y="9166"/>
                </a:lnTo>
                <a:cubicBezTo>
                  <a:pt x="6471" y="9136"/>
                  <a:pt x="6430" y="9121"/>
                  <a:pt x="6390" y="9121"/>
                </a:cubicBezTo>
                <a:cubicBezTo>
                  <a:pt x="6349" y="9121"/>
                  <a:pt x="6311" y="9136"/>
                  <a:pt x="6287" y="9166"/>
                </a:cubicBezTo>
                <a:lnTo>
                  <a:pt x="6168" y="9261"/>
                </a:lnTo>
                <a:lnTo>
                  <a:pt x="6168" y="8166"/>
                </a:lnTo>
                <a:cubicBezTo>
                  <a:pt x="6251" y="8118"/>
                  <a:pt x="6418" y="8058"/>
                  <a:pt x="6608" y="7987"/>
                </a:cubicBezTo>
                <a:close/>
                <a:moveTo>
                  <a:pt x="8273" y="0"/>
                </a:moveTo>
                <a:cubicBezTo>
                  <a:pt x="7438" y="0"/>
                  <a:pt x="6643" y="178"/>
                  <a:pt x="5989" y="486"/>
                </a:cubicBezTo>
                <a:cubicBezTo>
                  <a:pt x="5715" y="367"/>
                  <a:pt x="4858" y="10"/>
                  <a:pt x="3668" y="10"/>
                </a:cubicBezTo>
                <a:cubicBezTo>
                  <a:pt x="2858" y="10"/>
                  <a:pt x="2072" y="176"/>
                  <a:pt x="1322" y="510"/>
                </a:cubicBezTo>
                <a:cubicBezTo>
                  <a:pt x="1143" y="593"/>
                  <a:pt x="1191" y="796"/>
                  <a:pt x="1191" y="843"/>
                </a:cubicBezTo>
                <a:lnTo>
                  <a:pt x="405" y="843"/>
                </a:lnTo>
                <a:cubicBezTo>
                  <a:pt x="179" y="843"/>
                  <a:pt x="0" y="1022"/>
                  <a:pt x="0" y="1248"/>
                </a:cubicBezTo>
                <a:lnTo>
                  <a:pt x="0" y="8535"/>
                </a:lnTo>
                <a:cubicBezTo>
                  <a:pt x="0" y="8761"/>
                  <a:pt x="179" y="8939"/>
                  <a:pt x="405" y="8939"/>
                </a:cubicBezTo>
                <a:lnTo>
                  <a:pt x="5811" y="8939"/>
                </a:lnTo>
                <a:lnTo>
                  <a:pt x="5811" y="9630"/>
                </a:lnTo>
                <a:cubicBezTo>
                  <a:pt x="5811" y="9740"/>
                  <a:pt x="5889" y="9808"/>
                  <a:pt x="5977" y="9808"/>
                </a:cubicBezTo>
                <a:cubicBezTo>
                  <a:pt x="6013" y="9808"/>
                  <a:pt x="6050" y="9797"/>
                  <a:pt x="6084" y="9773"/>
                </a:cubicBezTo>
                <a:lnTo>
                  <a:pt x="6382" y="9535"/>
                </a:lnTo>
                <a:cubicBezTo>
                  <a:pt x="6656" y="9737"/>
                  <a:pt x="6668" y="9809"/>
                  <a:pt x="6787" y="9809"/>
                </a:cubicBezTo>
                <a:cubicBezTo>
                  <a:pt x="6894" y="9809"/>
                  <a:pt x="6966" y="9737"/>
                  <a:pt x="6966" y="9630"/>
                </a:cubicBezTo>
                <a:lnTo>
                  <a:pt x="6966" y="8939"/>
                </a:lnTo>
                <a:lnTo>
                  <a:pt x="9335" y="8939"/>
                </a:lnTo>
                <a:cubicBezTo>
                  <a:pt x="9442" y="8939"/>
                  <a:pt x="9513" y="8856"/>
                  <a:pt x="9513" y="8761"/>
                </a:cubicBezTo>
                <a:cubicBezTo>
                  <a:pt x="9513" y="8654"/>
                  <a:pt x="9442" y="8582"/>
                  <a:pt x="9335" y="8582"/>
                </a:cubicBezTo>
                <a:lnTo>
                  <a:pt x="6966" y="8582"/>
                </a:lnTo>
                <a:lnTo>
                  <a:pt x="6966" y="7892"/>
                </a:lnTo>
                <a:cubicBezTo>
                  <a:pt x="7400" y="7783"/>
                  <a:pt x="7847" y="7728"/>
                  <a:pt x="8295" y="7728"/>
                </a:cubicBezTo>
                <a:cubicBezTo>
                  <a:pt x="9025" y="7728"/>
                  <a:pt x="9760" y="7875"/>
                  <a:pt x="10454" y="8177"/>
                </a:cubicBezTo>
                <a:cubicBezTo>
                  <a:pt x="10483" y="8192"/>
                  <a:pt x="10514" y="8199"/>
                  <a:pt x="10544" y="8199"/>
                </a:cubicBezTo>
                <a:cubicBezTo>
                  <a:pt x="10662" y="8199"/>
                  <a:pt x="10776" y="8096"/>
                  <a:pt x="10776" y="7963"/>
                </a:cubicBezTo>
                <a:lnTo>
                  <a:pt x="10776" y="1177"/>
                </a:lnTo>
                <a:lnTo>
                  <a:pt x="11561" y="1177"/>
                </a:lnTo>
                <a:cubicBezTo>
                  <a:pt x="11597" y="1177"/>
                  <a:pt x="11621" y="1212"/>
                  <a:pt x="11621" y="1236"/>
                </a:cubicBezTo>
                <a:lnTo>
                  <a:pt x="11621" y="8535"/>
                </a:lnTo>
                <a:cubicBezTo>
                  <a:pt x="11621" y="8570"/>
                  <a:pt x="11597" y="8594"/>
                  <a:pt x="11561" y="8594"/>
                </a:cubicBezTo>
                <a:lnTo>
                  <a:pt x="10049" y="8594"/>
                </a:lnTo>
                <a:cubicBezTo>
                  <a:pt x="9942" y="8594"/>
                  <a:pt x="9871" y="8666"/>
                  <a:pt x="9871" y="8773"/>
                </a:cubicBezTo>
                <a:cubicBezTo>
                  <a:pt x="9871" y="8880"/>
                  <a:pt x="9942" y="8951"/>
                  <a:pt x="10049" y="8951"/>
                </a:cubicBezTo>
                <a:lnTo>
                  <a:pt x="11561" y="8951"/>
                </a:lnTo>
                <a:cubicBezTo>
                  <a:pt x="11788" y="8951"/>
                  <a:pt x="11966" y="8773"/>
                  <a:pt x="11966" y="8547"/>
                </a:cubicBezTo>
                <a:lnTo>
                  <a:pt x="11966" y="1236"/>
                </a:lnTo>
                <a:cubicBezTo>
                  <a:pt x="11954" y="998"/>
                  <a:pt x="11776" y="831"/>
                  <a:pt x="11549" y="831"/>
                </a:cubicBezTo>
                <a:lnTo>
                  <a:pt x="10764" y="831"/>
                </a:lnTo>
                <a:cubicBezTo>
                  <a:pt x="10752" y="784"/>
                  <a:pt x="10811" y="581"/>
                  <a:pt x="10633" y="498"/>
                </a:cubicBezTo>
                <a:cubicBezTo>
                  <a:pt x="9864" y="154"/>
                  <a:pt x="9051" y="0"/>
                  <a:pt x="8273" y="0"/>
                </a:cubicBezTo>
                <a:close/>
              </a:path>
            </a:pathLst>
          </a:custGeom>
          <a:solidFill>
            <a:srgbClr val="0082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14893;p139">
            <a:extLst>
              <a:ext uri="{FF2B5EF4-FFF2-40B4-BE49-F238E27FC236}">
                <a16:creationId xmlns:a16="http://schemas.microsoft.com/office/drawing/2014/main" id="{F3F3B826-35A5-0DFD-74AB-0805CECC7C99}"/>
              </a:ext>
            </a:extLst>
          </p:cNvPr>
          <p:cNvSpPr txBox="1"/>
          <p:nvPr/>
        </p:nvSpPr>
        <p:spPr>
          <a:xfrm>
            <a:off x="1620801" y="2779077"/>
            <a:ext cx="1973737" cy="503279"/>
          </a:xfrm>
          <a:prstGeom prst="rect">
            <a:avLst/>
          </a:prstGeom>
          <a:noFill/>
          <a:ln>
            <a:noFill/>
          </a:ln>
        </p:spPr>
        <p:txBody>
          <a:bodyPr spcFirstLastPara="1" wrap="square" lIns="91425" tIns="91425" rIns="91425" bIns="91425" anchor="ctr" anchorCtr="0">
            <a:noAutofit/>
          </a:bodyPr>
          <a:lstStyle/>
          <a:p>
            <a:pPr lvl="0" algn="ctr"/>
            <a:r>
              <a:rPr lang="tr-TR" sz="1400" dirty="0">
                <a:solidFill>
                  <a:schemeClr val="tx1">
                    <a:lumMod val="65000"/>
                    <a:lumOff val="35000"/>
                  </a:schemeClr>
                </a:solidFill>
              </a:rPr>
              <a:t>START OF THE EDUCATION</a:t>
            </a:r>
          </a:p>
        </p:txBody>
      </p:sp>
      <p:sp>
        <p:nvSpPr>
          <p:cNvPr id="35" name="Google Shape;11421;p133">
            <a:extLst>
              <a:ext uri="{FF2B5EF4-FFF2-40B4-BE49-F238E27FC236}">
                <a16:creationId xmlns:a16="http://schemas.microsoft.com/office/drawing/2014/main" id="{5A41EE56-0716-F030-00C3-D81072D716A7}"/>
              </a:ext>
            </a:extLst>
          </p:cNvPr>
          <p:cNvSpPr/>
          <p:nvPr/>
        </p:nvSpPr>
        <p:spPr>
          <a:xfrm>
            <a:off x="5509174" y="4943050"/>
            <a:ext cx="763937" cy="720000"/>
          </a:xfrm>
          <a:custGeom>
            <a:avLst/>
            <a:gdLst/>
            <a:ahLst/>
            <a:cxnLst/>
            <a:rect l="l" t="t" r="r" b="b"/>
            <a:pathLst>
              <a:path w="11943" h="9734" extrusionOk="0">
                <a:moveTo>
                  <a:pt x="11585" y="2638"/>
                </a:moveTo>
                <a:lnTo>
                  <a:pt x="11585" y="3066"/>
                </a:lnTo>
                <a:lnTo>
                  <a:pt x="9121" y="4007"/>
                </a:lnTo>
                <a:lnTo>
                  <a:pt x="9121" y="3566"/>
                </a:lnTo>
                <a:lnTo>
                  <a:pt x="11585" y="2638"/>
                </a:lnTo>
                <a:close/>
                <a:moveTo>
                  <a:pt x="370" y="2638"/>
                </a:moveTo>
                <a:lnTo>
                  <a:pt x="5787" y="4697"/>
                </a:lnTo>
                <a:lnTo>
                  <a:pt x="5787" y="5138"/>
                </a:lnTo>
                <a:lnTo>
                  <a:pt x="370" y="3066"/>
                </a:lnTo>
                <a:lnTo>
                  <a:pt x="370" y="2638"/>
                </a:lnTo>
                <a:close/>
                <a:moveTo>
                  <a:pt x="8764" y="3709"/>
                </a:moveTo>
                <a:lnTo>
                  <a:pt x="8764" y="4138"/>
                </a:lnTo>
                <a:lnTo>
                  <a:pt x="6144" y="5138"/>
                </a:lnTo>
                <a:lnTo>
                  <a:pt x="6144" y="4697"/>
                </a:lnTo>
                <a:lnTo>
                  <a:pt x="8764" y="3709"/>
                </a:lnTo>
                <a:close/>
                <a:moveTo>
                  <a:pt x="9657" y="4162"/>
                </a:moveTo>
                <a:lnTo>
                  <a:pt x="9657" y="6745"/>
                </a:lnTo>
                <a:cubicBezTo>
                  <a:pt x="9478" y="6876"/>
                  <a:pt x="9299" y="6995"/>
                  <a:pt x="9121" y="7114"/>
                </a:cubicBezTo>
                <a:lnTo>
                  <a:pt x="9121" y="4376"/>
                </a:lnTo>
                <a:lnTo>
                  <a:pt x="9657" y="4162"/>
                </a:lnTo>
                <a:close/>
                <a:moveTo>
                  <a:pt x="8961" y="8757"/>
                </a:moveTo>
                <a:cubicBezTo>
                  <a:pt x="9131" y="8757"/>
                  <a:pt x="9264" y="8907"/>
                  <a:pt x="9264" y="9079"/>
                </a:cubicBezTo>
                <a:cubicBezTo>
                  <a:pt x="9264" y="9258"/>
                  <a:pt x="9109" y="9389"/>
                  <a:pt x="8942" y="9389"/>
                </a:cubicBezTo>
                <a:cubicBezTo>
                  <a:pt x="8764" y="9389"/>
                  <a:pt x="8633" y="9246"/>
                  <a:pt x="8633" y="9079"/>
                </a:cubicBezTo>
                <a:cubicBezTo>
                  <a:pt x="8633" y="8900"/>
                  <a:pt x="8787" y="8757"/>
                  <a:pt x="8942" y="8757"/>
                </a:cubicBezTo>
                <a:cubicBezTo>
                  <a:pt x="8949" y="8757"/>
                  <a:pt x="8955" y="8757"/>
                  <a:pt x="8961" y="8757"/>
                </a:cubicBezTo>
                <a:close/>
                <a:moveTo>
                  <a:pt x="5949" y="0"/>
                </a:moveTo>
                <a:cubicBezTo>
                  <a:pt x="5930" y="0"/>
                  <a:pt x="5912" y="6"/>
                  <a:pt x="5894" y="18"/>
                </a:cubicBezTo>
                <a:lnTo>
                  <a:pt x="120" y="2221"/>
                </a:lnTo>
                <a:cubicBezTo>
                  <a:pt x="48" y="2245"/>
                  <a:pt x="1" y="2304"/>
                  <a:pt x="1" y="2376"/>
                </a:cubicBezTo>
                <a:lnTo>
                  <a:pt x="1" y="3185"/>
                </a:lnTo>
                <a:cubicBezTo>
                  <a:pt x="1" y="3257"/>
                  <a:pt x="48" y="3316"/>
                  <a:pt x="120" y="3352"/>
                </a:cubicBezTo>
                <a:lnTo>
                  <a:pt x="1917" y="4031"/>
                </a:lnTo>
                <a:lnTo>
                  <a:pt x="1917" y="4638"/>
                </a:lnTo>
                <a:cubicBezTo>
                  <a:pt x="1917" y="4745"/>
                  <a:pt x="2001" y="4817"/>
                  <a:pt x="2096" y="4817"/>
                </a:cubicBezTo>
                <a:cubicBezTo>
                  <a:pt x="2203" y="4817"/>
                  <a:pt x="2275" y="4745"/>
                  <a:pt x="2275" y="4638"/>
                </a:cubicBezTo>
                <a:lnTo>
                  <a:pt x="2275" y="4186"/>
                </a:lnTo>
                <a:lnTo>
                  <a:pt x="5894" y="5567"/>
                </a:lnTo>
                <a:cubicBezTo>
                  <a:pt x="5906" y="5579"/>
                  <a:pt x="5942" y="5579"/>
                  <a:pt x="5954" y="5579"/>
                </a:cubicBezTo>
                <a:cubicBezTo>
                  <a:pt x="5966" y="5579"/>
                  <a:pt x="6001" y="5579"/>
                  <a:pt x="6013" y="5567"/>
                </a:cubicBezTo>
                <a:lnTo>
                  <a:pt x="8740" y="4519"/>
                </a:lnTo>
                <a:lnTo>
                  <a:pt x="8740" y="7317"/>
                </a:lnTo>
                <a:cubicBezTo>
                  <a:pt x="7871" y="7769"/>
                  <a:pt x="6918" y="8007"/>
                  <a:pt x="5942" y="8007"/>
                </a:cubicBezTo>
                <a:cubicBezTo>
                  <a:pt x="4620" y="8007"/>
                  <a:pt x="3310" y="7555"/>
                  <a:pt x="2263" y="6745"/>
                </a:cubicBezTo>
                <a:lnTo>
                  <a:pt x="2263" y="5352"/>
                </a:lnTo>
                <a:cubicBezTo>
                  <a:pt x="2263" y="5257"/>
                  <a:pt x="2191" y="5174"/>
                  <a:pt x="2084" y="5174"/>
                </a:cubicBezTo>
                <a:cubicBezTo>
                  <a:pt x="1977" y="5174"/>
                  <a:pt x="1906" y="5257"/>
                  <a:pt x="1906" y="5352"/>
                </a:cubicBezTo>
                <a:lnTo>
                  <a:pt x="1906" y="6817"/>
                </a:lnTo>
                <a:cubicBezTo>
                  <a:pt x="1906" y="6876"/>
                  <a:pt x="1941" y="6924"/>
                  <a:pt x="1965" y="6948"/>
                </a:cubicBezTo>
                <a:cubicBezTo>
                  <a:pt x="3084" y="7841"/>
                  <a:pt x="4501" y="8353"/>
                  <a:pt x="5942" y="8353"/>
                </a:cubicBezTo>
                <a:cubicBezTo>
                  <a:pt x="6906" y="8353"/>
                  <a:pt x="7859" y="8126"/>
                  <a:pt x="8740" y="7698"/>
                </a:cubicBezTo>
                <a:lnTo>
                  <a:pt x="8740" y="8412"/>
                </a:lnTo>
                <a:cubicBezTo>
                  <a:pt x="8454" y="8484"/>
                  <a:pt x="8252" y="8746"/>
                  <a:pt x="8252" y="9067"/>
                </a:cubicBezTo>
                <a:cubicBezTo>
                  <a:pt x="8252" y="9436"/>
                  <a:pt x="8549" y="9734"/>
                  <a:pt x="8918" y="9734"/>
                </a:cubicBezTo>
                <a:cubicBezTo>
                  <a:pt x="9287" y="9734"/>
                  <a:pt x="9585" y="9436"/>
                  <a:pt x="9585" y="9067"/>
                </a:cubicBezTo>
                <a:cubicBezTo>
                  <a:pt x="9585" y="8746"/>
                  <a:pt x="9383" y="8496"/>
                  <a:pt x="9097" y="8412"/>
                </a:cubicBezTo>
                <a:lnTo>
                  <a:pt x="9097" y="7495"/>
                </a:lnTo>
                <a:cubicBezTo>
                  <a:pt x="9383" y="7341"/>
                  <a:pt x="9657" y="7138"/>
                  <a:pt x="9918" y="6936"/>
                </a:cubicBezTo>
                <a:cubicBezTo>
                  <a:pt x="9954" y="6900"/>
                  <a:pt x="9978" y="6841"/>
                  <a:pt x="9978" y="6805"/>
                </a:cubicBezTo>
                <a:lnTo>
                  <a:pt x="9978" y="4019"/>
                </a:lnTo>
                <a:lnTo>
                  <a:pt x="11776" y="3328"/>
                </a:lnTo>
                <a:cubicBezTo>
                  <a:pt x="11847" y="3304"/>
                  <a:pt x="11895" y="3245"/>
                  <a:pt x="11895" y="3173"/>
                </a:cubicBezTo>
                <a:lnTo>
                  <a:pt x="11895" y="2364"/>
                </a:lnTo>
                <a:cubicBezTo>
                  <a:pt x="11943" y="2304"/>
                  <a:pt x="11895" y="2245"/>
                  <a:pt x="11823" y="2221"/>
                </a:cubicBezTo>
                <a:lnTo>
                  <a:pt x="8049" y="792"/>
                </a:lnTo>
                <a:cubicBezTo>
                  <a:pt x="8030" y="784"/>
                  <a:pt x="8010" y="780"/>
                  <a:pt x="7989" y="780"/>
                </a:cubicBezTo>
                <a:cubicBezTo>
                  <a:pt x="7921" y="780"/>
                  <a:pt x="7853" y="823"/>
                  <a:pt x="7835" y="887"/>
                </a:cubicBezTo>
                <a:cubicBezTo>
                  <a:pt x="7799" y="983"/>
                  <a:pt x="7847" y="1090"/>
                  <a:pt x="7930" y="1114"/>
                </a:cubicBezTo>
                <a:lnTo>
                  <a:pt x="11264" y="2376"/>
                </a:lnTo>
                <a:lnTo>
                  <a:pt x="8966" y="3257"/>
                </a:lnTo>
                <a:lnTo>
                  <a:pt x="6061" y="1947"/>
                </a:lnTo>
                <a:cubicBezTo>
                  <a:pt x="6035" y="1934"/>
                  <a:pt x="6010" y="1928"/>
                  <a:pt x="5985" y="1928"/>
                </a:cubicBezTo>
                <a:cubicBezTo>
                  <a:pt x="5918" y="1928"/>
                  <a:pt x="5858" y="1973"/>
                  <a:pt x="5823" y="2042"/>
                </a:cubicBezTo>
                <a:cubicBezTo>
                  <a:pt x="5775" y="2126"/>
                  <a:pt x="5823" y="2233"/>
                  <a:pt x="5906" y="2281"/>
                </a:cubicBezTo>
                <a:lnTo>
                  <a:pt x="8490" y="3435"/>
                </a:lnTo>
                <a:lnTo>
                  <a:pt x="5966" y="4388"/>
                </a:lnTo>
                <a:lnTo>
                  <a:pt x="691" y="2376"/>
                </a:lnTo>
                <a:lnTo>
                  <a:pt x="5966" y="376"/>
                </a:lnTo>
                <a:lnTo>
                  <a:pt x="7263" y="864"/>
                </a:lnTo>
                <a:cubicBezTo>
                  <a:pt x="7282" y="868"/>
                  <a:pt x="7301" y="871"/>
                  <a:pt x="7320" y="871"/>
                </a:cubicBezTo>
                <a:cubicBezTo>
                  <a:pt x="7394" y="871"/>
                  <a:pt x="7461" y="833"/>
                  <a:pt x="7490" y="757"/>
                </a:cubicBezTo>
                <a:cubicBezTo>
                  <a:pt x="7513" y="673"/>
                  <a:pt x="7478" y="566"/>
                  <a:pt x="7382" y="530"/>
                </a:cubicBezTo>
                <a:lnTo>
                  <a:pt x="6013" y="18"/>
                </a:lnTo>
                <a:cubicBezTo>
                  <a:pt x="5989" y="6"/>
                  <a:pt x="5969" y="0"/>
                  <a:pt x="5949" y="0"/>
                </a:cubicBezTo>
                <a:close/>
              </a:path>
            </a:pathLst>
          </a:custGeom>
          <a:solidFill>
            <a:srgbClr val="0082B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6" name="Google Shape;14864;p139">
            <a:extLst>
              <a:ext uri="{FF2B5EF4-FFF2-40B4-BE49-F238E27FC236}">
                <a16:creationId xmlns:a16="http://schemas.microsoft.com/office/drawing/2014/main" id="{82346C6D-30EC-C44A-5365-5CE6D262FCE6}"/>
              </a:ext>
            </a:extLst>
          </p:cNvPr>
          <p:cNvCxnSpPr/>
          <p:nvPr/>
        </p:nvCxnSpPr>
        <p:spPr>
          <a:xfrm rot="10800000">
            <a:off x="5891144" y="4049371"/>
            <a:ext cx="0" cy="720000"/>
          </a:xfrm>
          <a:prstGeom prst="straightConnector1">
            <a:avLst/>
          </a:prstGeom>
          <a:noFill/>
          <a:ln w="9525" cap="flat" cmpd="sng">
            <a:solidFill>
              <a:srgbClr val="A5B7C6"/>
            </a:solidFill>
            <a:prstDash val="dash"/>
            <a:round/>
            <a:headEnd type="none" w="med" len="med"/>
            <a:tailEnd type="none" w="med" len="med"/>
          </a:ln>
        </p:spPr>
      </p:cxnSp>
      <p:sp>
        <p:nvSpPr>
          <p:cNvPr id="37" name="Google Shape;14893;p139">
            <a:extLst>
              <a:ext uri="{FF2B5EF4-FFF2-40B4-BE49-F238E27FC236}">
                <a16:creationId xmlns:a16="http://schemas.microsoft.com/office/drawing/2014/main" id="{2952DF4B-6EF2-2001-3089-B74F5B51355B}"/>
              </a:ext>
            </a:extLst>
          </p:cNvPr>
          <p:cNvSpPr txBox="1"/>
          <p:nvPr/>
        </p:nvSpPr>
        <p:spPr>
          <a:xfrm>
            <a:off x="4951091" y="2493492"/>
            <a:ext cx="1794893" cy="938446"/>
          </a:xfrm>
          <a:prstGeom prst="rect">
            <a:avLst/>
          </a:prstGeom>
          <a:noFill/>
          <a:ln>
            <a:noFill/>
          </a:ln>
        </p:spPr>
        <p:txBody>
          <a:bodyPr spcFirstLastPara="1" wrap="square" lIns="91425" tIns="91425" rIns="91425" bIns="91425" anchor="ctr" anchorCtr="0">
            <a:noAutofit/>
          </a:bodyPr>
          <a:lstStyle/>
          <a:p>
            <a:pPr lvl="0" algn="ctr"/>
            <a:r>
              <a:rPr lang="tr-TR" sz="1400" dirty="0">
                <a:solidFill>
                  <a:schemeClr val="tx1">
                    <a:lumMod val="65000"/>
                    <a:lumOff val="35000"/>
                  </a:schemeClr>
                </a:solidFill>
              </a:rPr>
              <a:t>FIRST BACHELOR’S DEGREE GRADUATE</a:t>
            </a:r>
          </a:p>
        </p:txBody>
      </p:sp>
      <p:grpSp>
        <p:nvGrpSpPr>
          <p:cNvPr id="38" name="Google Shape;13681;p136">
            <a:extLst>
              <a:ext uri="{FF2B5EF4-FFF2-40B4-BE49-F238E27FC236}">
                <a16:creationId xmlns:a16="http://schemas.microsoft.com/office/drawing/2014/main" id="{361D5748-06E1-030E-8928-AE6D8B1D0AD9}"/>
              </a:ext>
            </a:extLst>
          </p:cNvPr>
          <p:cNvGrpSpPr/>
          <p:nvPr/>
        </p:nvGrpSpPr>
        <p:grpSpPr>
          <a:xfrm>
            <a:off x="7119462" y="1800587"/>
            <a:ext cx="733921" cy="675167"/>
            <a:chOff x="859262" y="3353920"/>
            <a:chExt cx="306759" cy="351445"/>
          </a:xfrm>
          <a:solidFill>
            <a:srgbClr val="0082BA"/>
          </a:solidFill>
        </p:grpSpPr>
        <p:sp>
          <p:nvSpPr>
            <p:cNvPr id="39" name="Google Shape;13682;p136">
              <a:extLst>
                <a:ext uri="{FF2B5EF4-FFF2-40B4-BE49-F238E27FC236}">
                  <a16:creationId xmlns:a16="http://schemas.microsoft.com/office/drawing/2014/main" id="{3B338965-D5A2-5638-3C08-9A68953A961A}"/>
                </a:ext>
              </a:extLst>
            </p:cNvPr>
            <p:cNvSpPr/>
            <p:nvPr/>
          </p:nvSpPr>
          <p:spPr>
            <a:xfrm>
              <a:off x="859262" y="3415718"/>
              <a:ext cx="132563" cy="205937"/>
            </a:xfrm>
            <a:custGeom>
              <a:avLst/>
              <a:gdLst/>
              <a:ahLst/>
              <a:cxnLst/>
              <a:rect l="l" t="t" r="r" b="b"/>
              <a:pathLst>
                <a:path w="4168" h="6475" extrusionOk="0">
                  <a:moveTo>
                    <a:pt x="1444" y="0"/>
                  </a:moveTo>
                  <a:cubicBezTo>
                    <a:pt x="1418" y="0"/>
                    <a:pt x="1392" y="7"/>
                    <a:pt x="1369" y="22"/>
                  </a:cubicBezTo>
                  <a:lnTo>
                    <a:pt x="262" y="665"/>
                  </a:lnTo>
                  <a:cubicBezTo>
                    <a:pt x="0" y="808"/>
                    <a:pt x="0" y="1200"/>
                    <a:pt x="262" y="1367"/>
                  </a:cubicBezTo>
                  <a:lnTo>
                    <a:pt x="1143" y="1867"/>
                  </a:lnTo>
                  <a:lnTo>
                    <a:pt x="429" y="2284"/>
                  </a:lnTo>
                  <a:cubicBezTo>
                    <a:pt x="83" y="2474"/>
                    <a:pt x="83" y="2974"/>
                    <a:pt x="429" y="3165"/>
                  </a:cubicBezTo>
                  <a:lnTo>
                    <a:pt x="1167" y="3594"/>
                  </a:lnTo>
                  <a:lnTo>
                    <a:pt x="417" y="4022"/>
                  </a:lnTo>
                  <a:cubicBezTo>
                    <a:pt x="71" y="4225"/>
                    <a:pt x="71" y="4713"/>
                    <a:pt x="417" y="4903"/>
                  </a:cubicBezTo>
                  <a:lnTo>
                    <a:pt x="1155" y="5332"/>
                  </a:lnTo>
                  <a:lnTo>
                    <a:pt x="917" y="5463"/>
                  </a:lnTo>
                  <a:cubicBezTo>
                    <a:pt x="774" y="5558"/>
                    <a:pt x="833" y="5784"/>
                    <a:pt x="1012" y="5784"/>
                  </a:cubicBezTo>
                  <a:cubicBezTo>
                    <a:pt x="1084" y="5784"/>
                    <a:pt x="1095" y="5749"/>
                    <a:pt x="1488" y="5522"/>
                  </a:cubicBezTo>
                  <a:lnTo>
                    <a:pt x="3119" y="6463"/>
                  </a:lnTo>
                  <a:cubicBezTo>
                    <a:pt x="3155" y="6475"/>
                    <a:pt x="3179" y="6475"/>
                    <a:pt x="3191" y="6475"/>
                  </a:cubicBezTo>
                  <a:cubicBezTo>
                    <a:pt x="3250" y="6475"/>
                    <a:pt x="3310" y="6451"/>
                    <a:pt x="3346" y="6392"/>
                  </a:cubicBezTo>
                  <a:cubicBezTo>
                    <a:pt x="3393" y="6320"/>
                    <a:pt x="3358" y="6213"/>
                    <a:pt x="3286" y="6165"/>
                  </a:cubicBezTo>
                  <a:cubicBezTo>
                    <a:pt x="2643" y="5796"/>
                    <a:pt x="1226" y="4987"/>
                    <a:pt x="560" y="4618"/>
                  </a:cubicBezTo>
                  <a:cubicBezTo>
                    <a:pt x="441" y="4546"/>
                    <a:pt x="441" y="4368"/>
                    <a:pt x="560" y="4308"/>
                  </a:cubicBezTo>
                  <a:lnTo>
                    <a:pt x="1476" y="3772"/>
                  </a:lnTo>
                  <a:cubicBezTo>
                    <a:pt x="1498" y="3782"/>
                    <a:pt x="1520" y="3786"/>
                    <a:pt x="1541" y="3786"/>
                  </a:cubicBezTo>
                  <a:cubicBezTo>
                    <a:pt x="1627" y="3786"/>
                    <a:pt x="1705" y="3717"/>
                    <a:pt x="1715" y="3641"/>
                  </a:cubicBezTo>
                  <a:cubicBezTo>
                    <a:pt x="1715" y="3582"/>
                    <a:pt x="1691" y="3522"/>
                    <a:pt x="1631" y="3486"/>
                  </a:cubicBezTo>
                  <a:lnTo>
                    <a:pt x="1476" y="3403"/>
                  </a:lnTo>
                  <a:lnTo>
                    <a:pt x="560" y="2879"/>
                  </a:lnTo>
                  <a:cubicBezTo>
                    <a:pt x="441" y="2808"/>
                    <a:pt x="441" y="2629"/>
                    <a:pt x="560" y="2570"/>
                  </a:cubicBezTo>
                  <a:lnTo>
                    <a:pt x="1441" y="2058"/>
                  </a:lnTo>
                  <a:lnTo>
                    <a:pt x="3870" y="3439"/>
                  </a:lnTo>
                  <a:cubicBezTo>
                    <a:pt x="3893" y="3463"/>
                    <a:pt x="3929" y="3463"/>
                    <a:pt x="3941" y="3463"/>
                  </a:cubicBezTo>
                  <a:cubicBezTo>
                    <a:pt x="4001" y="3463"/>
                    <a:pt x="4060" y="3427"/>
                    <a:pt x="4084" y="3367"/>
                  </a:cubicBezTo>
                  <a:cubicBezTo>
                    <a:pt x="4167" y="3296"/>
                    <a:pt x="4132" y="3189"/>
                    <a:pt x="4060" y="3153"/>
                  </a:cubicBezTo>
                  <a:cubicBezTo>
                    <a:pt x="1262" y="1558"/>
                    <a:pt x="3215" y="2653"/>
                    <a:pt x="429" y="1069"/>
                  </a:cubicBezTo>
                  <a:cubicBezTo>
                    <a:pt x="381" y="1034"/>
                    <a:pt x="381" y="962"/>
                    <a:pt x="429" y="950"/>
                  </a:cubicBezTo>
                  <a:lnTo>
                    <a:pt x="1524" y="307"/>
                  </a:lnTo>
                  <a:cubicBezTo>
                    <a:pt x="1607" y="260"/>
                    <a:pt x="1631" y="153"/>
                    <a:pt x="1584" y="81"/>
                  </a:cubicBezTo>
                  <a:cubicBezTo>
                    <a:pt x="1559" y="32"/>
                    <a:pt x="1501" y="0"/>
                    <a:pt x="144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 name="Google Shape;13683;p136">
              <a:extLst>
                <a:ext uri="{FF2B5EF4-FFF2-40B4-BE49-F238E27FC236}">
                  <a16:creationId xmlns:a16="http://schemas.microsoft.com/office/drawing/2014/main" id="{18508542-D0D5-4AD2-3595-56185AD26FAA}"/>
                </a:ext>
              </a:extLst>
            </p:cNvPr>
            <p:cNvSpPr/>
            <p:nvPr/>
          </p:nvSpPr>
          <p:spPr>
            <a:xfrm>
              <a:off x="916415" y="3353920"/>
              <a:ext cx="178013" cy="62147"/>
            </a:xfrm>
            <a:custGeom>
              <a:avLst/>
              <a:gdLst/>
              <a:ahLst/>
              <a:cxnLst/>
              <a:rect l="l" t="t" r="r" b="b"/>
              <a:pathLst>
                <a:path w="5597" h="1954" extrusionOk="0">
                  <a:moveTo>
                    <a:pt x="3061" y="0"/>
                  </a:moveTo>
                  <a:cubicBezTo>
                    <a:pt x="2891" y="0"/>
                    <a:pt x="2929" y="33"/>
                    <a:pt x="144" y="1631"/>
                  </a:cubicBezTo>
                  <a:cubicBezTo>
                    <a:pt x="1" y="1727"/>
                    <a:pt x="60" y="1953"/>
                    <a:pt x="239" y="1953"/>
                  </a:cubicBezTo>
                  <a:cubicBezTo>
                    <a:pt x="245" y="1953"/>
                    <a:pt x="249" y="1953"/>
                    <a:pt x="254" y="1953"/>
                  </a:cubicBezTo>
                  <a:cubicBezTo>
                    <a:pt x="317" y="1953"/>
                    <a:pt x="372" y="1901"/>
                    <a:pt x="3049" y="357"/>
                  </a:cubicBezTo>
                  <a:cubicBezTo>
                    <a:pt x="3060" y="350"/>
                    <a:pt x="3067" y="344"/>
                    <a:pt x="3080" y="344"/>
                  </a:cubicBezTo>
                  <a:cubicBezTo>
                    <a:pt x="3151" y="344"/>
                    <a:pt x="3392" y="523"/>
                    <a:pt x="5347" y="1631"/>
                  </a:cubicBezTo>
                  <a:cubicBezTo>
                    <a:pt x="5372" y="1648"/>
                    <a:pt x="5402" y="1656"/>
                    <a:pt x="5431" y="1656"/>
                  </a:cubicBezTo>
                  <a:cubicBezTo>
                    <a:pt x="5485" y="1656"/>
                    <a:pt x="5538" y="1630"/>
                    <a:pt x="5561" y="1584"/>
                  </a:cubicBezTo>
                  <a:cubicBezTo>
                    <a:pt x="5597" y="1488"/>
                    <a:pt x="5561" y="1381"/>
                    <a:pt x="5490" y="1334"/>
                  </a:cubicBezTo>
                  <a:cubicBezTo>
                    <a:pt x="3216" y="48"/>
                    <a:pt x="3263" y="0"/>
                    <a:pt x="3085" y="0"/>
                  </a:cubicBezTo>
                  <a:cubicBezTo>
                    <a:pt x="3076" y="0"/>
                    <a:pt x="3069" y="0"/>
                    <a:pt x="3061"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13684;p136">
              <a:extLst>
                <a:ext uri="{FF2B5EF4-FFF2-40B4-BE49-F238E27FC236}">
                  <a16:creationId xmlns:a16="http://schemas.microsoft.com/office/drawing/2014/main" id="{30347732-9CCD-A12A-8178-CCB2D8474AF8}"/>
                </a:ext>
              </a:extLst>
            </p:cNvPr>
            <p:cNvSpPr/>
            <p:nvPr/>
          </p:nvSpPr>
          <p:spPr>
            <a:xfrm>
              <a:off x="920582" y="3405858"/>
              <a:ext cx="245439" cy="243817"/>
            </a:xfrm>
            <a:custGeom>
              <a:avLst/>
              <a:gdLst/>
              <a:ahLst/>
              <a:cxnLst/>
              <a:rect l="l" t="t" r="r" b="b"/>
              <a:pathLst>
                <a:path w="7717" h="7666" extrusionOk="0">
                  <a:moveTo>
                    <a:pt x="6359" y="844"/>
                  </a:moveTo>
                  <a:lnTo>
                    <a:pt x="6359" y="1808"/>
                  </a:lnTo>
                  <a:lnTo>
                    <a:pt x="5359" y="1332"/>
                  </a:lnTo>
                  <a:lnTo>
                    <a:pt x="6359" y="844"/>
                  </a:lnTo>
                  <a:close/>
                  <a:moveTo>
                    <a:pt x="5820" y="0"/>
                  </a:moveTo>
                  <a:cubicBezTo>
                    <a:pt x="5762" y="0"/>
                    <a:pt x="5701" y="33"/>
                    <a:pt x="5668" y="82"/>
                  </a:cubicBezTo>
                  <a:cubicBezTo>
                    <a:pt x="5621" y="153"/>
                    <a:pt x="5656" y="260"/>
                    <a:pt x="5728" y="308"/>
                  </a:cubicBezTo>
                  <a:lnTo>
                    <a:pt x="6144" y="546"/>
                  </a:lnTo>
                  <a:lnTo>
                    <a:pt x="4882" y="1153"/>
                  </a:lnTo>
                  <a:cubicBezTo>
                    <a:pt x="4823" y="1177"/>
                    <a:pt x="4799" y="1237"/>
                    <a:pt x="4799" y="1296"/>
                  </a:cubicBezTo>
                  <a:cubicBezTo>
                    <a:pt x="4799" y="1356"/>
                    <a:pt x="4823" y="1415"/>
                    <a:pt x="4882" y="1451"/>
                  </a:cubicBezTo>
                  <a:lnTo>
                    <a:pt x="6144" y="2058"/>
                  </a:lnTo>
                  <a:cubicBezTo>
                    <a:pt x="5656" y="2344"/>
                    <a:pt x="3204" y="3737"/>
                    <a:pt x="2954" y="3892"/>
                  </a:cubicBezTo>
                  <a:cubicBezTo>
                    <a:pt x="2942" y="3898"/>
                    <a:pt x="2930" y="3901"/>
                    <a:pt x="2916" y="3901"/>
                  </a:cubicBezTo>
                  <a:cubicBezTo>
                    <a:pt x="2903" y="3901"/>
                    <a:pt x="2888" y="3898"/>
                    <a:pt x="2870" y="3892"/>
                  </a:cubicBezTo>
                  <a:lnTo>
                    <a:pt x="2668" y="3773"/>
                  </a:lnTo>
                  <a:cubicBezTo>
                    <a:pt x="2645" y="3758"/>
                    <a:pt x="2619" y="3751"/>
                    <a:pt x="2593" y="3751"/>
                  </a:cubicBezTo>
                  <a:cubicBezTo>
                    <a:pt x="2535" y="3751"/>
                    <a:pt x="2474" y="3783"/>
                    <a:pt x="2442" y="3832"/>
                  </a:cubicBezTo>
                  <a:cubicBezTo>
                    <a:pt x="2394" y="3904"/>
                    <a:pt x="2430" y="4011"/>
                    <a:pt x="2501" y="4058"/>
                  </a:cubicBezTo>
                  <a:lnTo>
                    <a:pt x="2715" y="4177"/>
                  </a:lnTo>
                  <a:cubicBezTo>
                    <a:pt x="2775" y="4201"/>
                    <a:pt x="2846" y="4237"/>
                    <a:pt x="2906" y="4237"/>
                  </a:cubicBezTo>
                  <a:cubicBezTo>
                    <a:pt x="2977" y="4237"/>
                    <a:pt x="3037" y="4213"/>
                    <a:pt x="3096" y="4177"/>
                  </a:cubicBezTo>
                  <a:lnTo>
                    <a:pt x="6299" y="2344"/>
                  </a:lnTo>
                  <a:lnTo>
                    <a:pt x="7180" y="2844"/>
                  </a:lnTo>
                  <a:cubicBezTo>
                    <a:pt x="7299" y="2927"/>
                    <a:pt x="7299" y="3106"/>
                    <a:pt x="7180" y="3165"/>
                  </a:cubicBezTo>
                  <a:cubicBezTo>
                    <a:pt x="4823" y="4499"/>
                    <a:pt x="5823" y="3939"/>
                    <a:pt x="2989" y="5559"/>
                  </a:cubicBezTo>
                  <a:cubicBezTo>
                    <a:pt x="2960" y="5570"/>
                    <a:pt x="2930" y="5576"/>
                    <a:pt x="2900" y="5576"/>
                  </a:cubicBezTo>
                  <a:cubicBezTo>
                    <a:pt x="2870" y="5576"/>
                    <a:pt x="2840" y="5570"/>
                    <a:pt x="2811" y="5559"/>
                  </a:cubicBezTo>
                  <a:lnTo>
                    <a:pt x="275" y="4094"/>
                  </a:lnTo>
                  <a:cubicBezTo>
                    <a:pt x="249" y="4083"/>
                    <a:pt x="222" y="4078"/>
                    <a:pt x="196" y="4078"/>
                  </a:cubicBezTo>
                  <a:cubicBezTo>
                    <a:pt x="137" y="4078"/>
                    <a:pt x="81" y="4104"/>
                    <a:pt x="48" y="4154"/>
                  </a:cubicBezTo>
                  <a:cubicBezTo>
                    <a:pt x="1" y="4237"/>
                    <a:pt x="37" y="4332"/>
                    <a:pt x="108" y="4380"/>
                  </a:cubicBezTo>
                  <a:lnTo>
                    <a:pt x="2656" y="5844"/>
                  </a:lnTo>
                  <a:cubicBezTo>
                    <a:pt x="2727" y="5880"/>
                    <a:pt x="2811" y="5916"/>
                    <a:pt x="2906" y="5916"/>
                  </a:cubicBezTo>
                  <a:cubicBezTo>
                    <a:pt x="2989" y="5916"/>
                    <a:pt x="3085" y="5880"/>
                    <a:pt x="3156" y="5844"/>
                  </a:cubicBezTo>
                  <a:lnTo>
                    <a:pt x="6264" y="4070"/>
                  </a:lnTo>
                  <a:lnTo>
                    <a:pt x="7192" y="4606"/>
                  </a:lnTo>
                  <a:cubicBezTo>
                    <a:pt x="7311" y="4678"/>
                    <a:pt x="7311" y="4856"/>
                    <a:pt x="7192" y="4916"/>
                  </a:cubicBezTo>
                  <a:cubicBezTo>
                    <a:pt x="7097" y="4963"/>
                    <a:pt x="7121" y="4963"/>
                    <a:pt x="3013" y="7309"/>
                  </a:cubicBezTo>
                  <a:cubicBezTo>
                    <a:pt x="2983" y="7327"/>
                    <a:pt x="2954" y="7336"/>
                    <a:pt x="2924" y="7336"/>
                  </a:cubicBezTo>
                  <a:cubicBezTo>
                    <a:pt x="2894" y="7336"/>
                    <a:pt x="2864" y="7327"/>
                    <a:pt x="2835" y="7309"/>
                  </a:cubicBezTo>
                  <a:lnTo>
                    <a:pt x="1942" y="6797"/>
                  </a:lnTo>
                  <a:cubicBezTo>
                    <a:pt x="1913" y="6780"/>
                    <a:pt x="1883" y="6773"/>
                    <a:pt x="1854" y="6773"/>
                  </a:cubicBezTo>
                  <a:cubicBezTo>
                    <a:pt x="1798" y="6773"/>
                    <a:pt x="1747" y="6802"/>
                    <a:pt x="1715" y="6856"/>
                  </a:cubicBezTo>
                  <a:cubicBezTo>
                    <a:pt x="1668" y="6928"/>
                    <a:pt x="1703" y="7035"/>
                    <a:pt x="1775" y="7071"/>
                  </a:cubicBezTo>
                  <a:lnTo>
                    <a:pt x="2668" y="7595"/>
                  </a:lnTo>
                  <a:cubicBezTo>
                    <a:pt x="2739" y="7642"/>
                    <a:pt x="2835" y="7666"/>
                    <a:pt x="2918" y="7666"/>
                  </a:cubicBezTo>
                  <a:cubicBezTo>
                    <a:pt x="3013" y="7666"/>
                    <a:pt x="3096" y="7642"/>
                    <a:pt x="3168" y="7595"/>
                  </a:cubicBezTo>
                  <a:lnTo>
                    <a:pt x="6287" y="5821"/>
                  </a:lnTo>
                  <a:lnTo>
                    <a:pt x="7204" y="6356"/>
                  </a:lnTo>
                  <a:cubicBezTo>
                    <a:pt x="7323" y="6440"/>
                    <a:pt x="7323" y="6618"/>
                    <a:pt x="7204" y="6678"/>
                  </a:cubicBezTo>
                  <a:lnTo>
                    <a:pt x="6430" y="7118"/>
                  </a:lnTo>
                  <a:cubicBezTo>
                    <a:pt x="6287" y="7214"/>
                    <a:pt x="6347" y="7428"/>
                    <a:pt x="6502" y="7428"/>
                  </a:cubicBezTo>
                  <a:cubicBezTo>
                    <a:pt x="6585" y="7428"/>
                    <a:pt x="6549" y="7416"/>
                    <a:pt x="7359" y="6975"/>
                  </a:cubicBezTo>
                  <a:cubicBezTo>
                    <a:pt x="7716" y="6761"/>
                    <a:pt x="7716" y="6273"/>
                    <a:pt x="7383" y="6082"/>
                  </a:cubicBezTo>
                  <a:lnTo>
                    <a:pt x="6621" y="5642"/>
                  </a:lnTo>
                  <a:lnTo>
                    <a:pt x="7371" y="5213"/>
                  </a:lnTo>
                  <a:cubicBezTo>
                    <a:pt x="7538" y="5130"/>
                    <a:pt x="7621" y="4963"/>
                    <a:pt x="7621" y="4773"/>
                  </a:cubicBezTo>
                  <a:cubicBezTo>
                    <a:pt x="7621" y="4594"/>
                    <a:pt x="7538" y="4427"/>
                    <a:pt x="7371" y="4320"/>
                  </a:cubicBezTo>
                  <a:lnTo>
                    <a:pt x="6609" y="3892"/>
                  </a:lnTo>
                  <a:lnTo>
                    <a:pt x="7359" y="3463"/>
                  </a:lnTo>
                  <a:cubicBezTo>
                    <a:pt x="7514" y="3368"/>
                    <a:pt x="7609" y="3201"/>
                    <a:pt x="7609" y="3011"/>
                  </a:cubicBezTo>
                  <a:cubicBezTo>
                    <a:pt x="7609" y="2832"/>
                    <a:pt x="7514" y="2665"/>
                    <a:pt x="7359" y="2570"/>
                  </a:cubicBezTo>
                  <a:lnTo>
                    <a:pt x="6668" y="2165"/>
                  </a:lnTo>
                  <a:cubicBezTo>
                    <a:pt x="6668" y="427"/>
                    <a:pt x="6680" y="510"/>
                    <a:pt x="6621" y="451"/>
                  </a:cubicBezTo>
                  <a:cubicBezTo>
                    <a:pt x="6597" y="403"/>
                    <a:pt x="6609" y="439"/>
                    <a:pt x="5894" y="22"/>
                  </a:cubicBezTo>
                  <a:cubicBezTo>
                    <a:pt x="5872" y="7"/>
                    <a:pt x="5846" y="0"/>
                    <a:pt x="5820"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 name="Google Shape;13685;p136">
              <a:extLst>
                <a:ext uri="{FF2B5EF4-FFF2-40B4-BE49-F238E27FC236}">
                  <a16:creationId xmlns:a16="http://schemas.microsoft.com/office/drawing/2014/main" id="{8F99A6E8-AB89-57A9-CBE4-B784AF8457CA}"/>
                </a:ext>
              </a:extLst>
            </p:cNvPr>
            <p:cNvSpPr/>
            <p:nvPr/>
          </p:nvSpPr>
          <p:spPr>
            <a:xfrm>
              <a:off x="986100" y="3642074"/>
              <a:ext cx="129923" cy="63292"/>
            </a:xfrm>
            <a:custGeom>
              <a:avLst/>
              <a:gdLst/>
              <a:ahLst/>
              <a:cxnLst/>
              <a:rect l="l" t="t" r="r" b="b"/>
              <a:pathLst>
                <a:path w="4085" h="1990" extrusionOk="0">
                  <a:moveTo>
                    <a:pt x="3892" y="0"/>
                  </a:moveTo>
                  <a:cubicBezTo>
                    <a:pt x="3864" y="0"/>
                    <a:pt x="3835" y="8"/>
                    <a:pt x="3811" y="25"/>
                  </a:cubicBezTo>
                  <a:lnTo>
                    <a:pt x="965" y="1644"/>
                  </a:lnTo>
                  <a:cubicBezTo>
                    <a:pt x="935" y="1656"/>
                    <a:pt x="906" y="1662"/>
                    <a:pt x="876" y="1662"/>
                  </a:cubicBezTo>
                  <a:cubicBezTo>
                    <a:pt x="846" y="1662"/>
                    <a:pt x="816" y="1656"/>
                    <a:pt x="786" y="1644"/>
                  </a:cubicBezTo>
                  <a:lnTo>
                    <a:pt x="263" y="1346"/>
                  </a:lnTo>
                  <a:cubicBezTo>
                    <a:pt x="240" y="1331"/>
                    <a:pt x="214" y="1325"/>
                    <a:pt x="188" y="1325"/>
                  </a:cubicBezTo>
                  <a:cubicBezTo>
                    <a:pt x="130" y="1325"/>
                    <a:pt x="69" y="1357"/>
                    <a:pt x="36" y="1406"/>
                  </a:cubicBezTo>
                  <a:cubicBezTo>
                    <a:pt x="1" y="1477"/>
                    <a:pt x="24" y="1584"/>
                    <a:pt x="96" y="1632"/>
                  </a:cubicBezTo>
                  <a:cubicBezTo>
                    <a:pt x="572" y="1882"/>
                    <a:pt x="655" y="1989"/>
                    <a:pt x="870" y="1989"/>
                  </a:cubicBezTo>
                  <a:cubicBezTo>
                    <a:pt x="1108" y="1989"/>
                    <a:pt x="965" y="1989"/>
                    <a:pt x="3965" y="287"/>
                  </a:cubicBezTo>
                  <a:cubicBezTo>
                    <a:pt x="4061" y="263"/>
                    <a:pt x="4084" y="156"/>
                    <a:pt x="4025" y="84"/>
                  </a:cubicBezTo>
                  <a:cubicBezTo>
                    <a:pt x="4001" y="29"/>
                    <a:pt x="3947" y="0"/>
                    <a:pt x="3892"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 name="Google Shape;13686;p136">
              <a:extLst>
                <a:ext uri="{FF2B5EF4-FFF2-40B4-BE49-F238E27FC236}">
                  <a16:creationId xmlns:a16="http://schemas.microsoft.com/office/drawing/2014/main" id="{5FF88C46-9CCF-F815-ADA0-9BD1C27B0494}"/>
                </a:ext>
              </a:extLst>
            </p:cNvPr>
            <p:cNvSpPr/>
            <p:nvPr/>
          </p:nvSpPr>
          <p:spPr>
            <a:xfrm>
              <a:off x="862283" y="3599678"/>
              <a:ext cx="118696" cy="84156"/>
            </a:xfrm>
            <a:custGeom>
              <a:avLst/>
              <a:gdLst/>
              <a:ahLst/>
              <a:cxnLst/>
              <a:rect l="l" t="t" r="r" b="b"/>
              <a:pathLst>
                <a:path w="3732" h="2646" extrusionOk="0">
                  <a:moveTo>
                    <a:pt x="366" y="1"/>
                  </a:moveTo>
                  <a:cubicBezTo>
                    <a:pt x="332" y="1"/>
                    <a:pt x="299" y="9"/>
                    <a:pt x="274" y="24"/>
                  </a:cubicBezTo>
                  <a:cubicBezTo>
                    <a:pt x="0" y="250"/>
                    <a:pt x="36" y="679"/>
                    <a:pt x="346" y="858"/>
                  </a:cubicBezTo>
                  <a:cubicBezTo>
                    <a:pt x="3352" y="2574"/>
                    <a:pt x="3447" y="2644"/>
                    <a:pt x="3517" y="2644"/>
                  </a:cubicBezTo>
                  <a:cubicBezTo>
                    <a:pt x="3523" y="2644"/>
                    <a:pt x="3529" y="2644"/>
                    <a:pt x="3536" y="2644"/>
                  </a:cubicBezTo>
                  <a:cubicBezTo>
                    <a:pt x="3544" y="2645"/>
                    <a:pt x="3550" y="2645"/>
                    <a:pt x="3557" y="2645"/>
                  </a:cubicBezTo>
                  <a:cubicBezTo>
                    <a:pt x="3685" y="2645"/>
                    <a:pt x="3732" y="2436"/>
                    <a:pt x="3596" y="2346"/>
                  </a:cubicBezTo>
                  <a:lnTo>
                    <a:pt x="500" y="584"/>
                  </a:lnTo>
                  <a:cubicBezTo>
                    <a:pt x="381" y="524"/>
                    <a:pt x="381" y="358"/>
                    <a:pt x="465" y="286"/>
                  </a:cubicBezTo>
                  <a:cubicBezTo>
                    <a:pt x="536" y="227"/>
                    <a:pt x="536" y="119"/>
                    <a:pt x="500" y="60"/>
                  </a:cubicBezTo>
                  <a:cubicBezTo>
                    <a:pt x="465" y="18"/>
                    <a:pt x="414" y="1"/>
                    <a:pt x="366"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cxnSp>
        <p:nvCxnSpPr>
          <p:cNvPr id="44" name="Google Shape;14864;p139">
            <a:extLst>
              <a:ext uri="{FF2B5EF4-FFF2-40B4-BE49-F238E27FC236}">
                <a16:creationId xmlns:a16="http://schemas.microsoft.com/office/drawing/2014/main" id="{F7804639-45E5-206A-B563-B7EE29C01452}"/>
              </a:ext>
            </a:extLst>
          </p:cNvPr>
          <p:cNvCxnSpPr/>
          <p:nvPr/>
        </p:nvCxnSpPr>
        <p:spPr>
          <a:xfrm rot="10800000">
            <a:off x="7486423" y="2572021"/>
            <a:ext cx="0" cy="720000"/>
          </a:xfrm>
          <a:prstGeom prst="straightConnector1">
            <a:avLst/>
          </a:prstGeom>
          <a:noFill/>
          <a:ln w="9525" cap="flat" cmpd="sng">
            <a:solidFill>
              <a:srgbClr val="A5B7C6"/>
            </a:solidFill>
            <a:prstDash val="dash"/>
            <a:round/>
            <a:headEnd type="none" w="med" len="med"/>
            <a:tailEnd type="none" w="med" len="med"/>
          </a:ln>
        </p:spPr>
      </p:cxnSp>
      <p:sp>
        <p:nvSpPr>
          <p:cNvPr id="45" name="Google Shape;14893;p139">
            <a:extLst>
              <a:ext uri="{FF2B5EF4-FFF2-40B4-BE49-F238E27FC236}">
                <a16:creationId xmlns:a16="http://schemas.microsoft.com/office/drawing/2014/main" id="{F0C1579E-C8CC-D6D6-DE28-3B73AE621915}"/>
              </a:ext>
            </a:extLst>
          </p:cNvPr>
          <p:cNvSpPr txBox="1"/>
          <p:nvPr/>
        </p:nvSpPr>
        <p:spPr>
          <a:xfrm>
            <a:off x="6648145" y="4129923"/>
            <a:ext cx="1907095" cy="766918"/>
          </a:xfrm>
          <a:prstGeom prst="rect">
            <a:avLst/>
          </a:prstGeom>
          <a:noFill/>
          <a:ln>
            <a:noFill/>
          </a:ln>
        </p:spPr>
        <p:txBody>
          <a:bodyPr spcFirstLastPara="1" wrap="square" lIns="91425" tIns="91425" rIns="91425" bIns="91425" anchor="ctr" anchorCtr="0">
            <a:noAutofit/>
          </a:bodyPr>
          <a:lstStyle/>
          <a:p>
            <a:pPr lvl="0" algn="ctr"/>
            <a:r>
              <a:rPr lang="tr-TR" sz="1400" dirty="0">
                <a:solidFill>
                  <a:schemeClr val="tx1">
                    <a:lumMod val="65000"/>
                    <a:lumOff val="35000"/>
                  </a:schemeClr>
                </a:solidFill>
              </a:rPr>
              <a:t>VADİ CAMPUS WAS ESTABLISHED, 4 FACULTIES MOVED</a:t>
            </a:r>
          </a:p>
        </p:txBody>
      </p:sp>
      <p:sp>
        <p:nvSpPr>
          <p:cNvPr id="54" name="Google Shape;14893;p139">
            <a:extLst>
              <a:ext uri="{FF2B5EF4-FFF2-40B4-BE49-F238E27FC236}">
                <a16:creationId xmlns:a16="http://schemas.microsoft.com/office/drawing/2014/main" id="{B9F5AB98-F961-AAC2-6043-A91FD7BDEE79}"/>
              </a:ext>
            </a:extLst>
          </p:cNvPr>
          <p:cNvSpPr txBox="1"/>
          <p:nvPr/>
        </p:nvSpPr>
        <p:spPr>
          <a:xfrm>
            <a:off x="8021853" y="2213634"/>
            <a:ext cx="2158781" cy="1192336"/>
          </a:xfrm>
          <a:prstGeom prst="rect">
            <a:avLst/>
          </a:prstGeom>
          <a:noFill/>
          <a:ln>
            <a:noFill/>
          </a:ln>
        </p:spPr>
        <p:txBody>
          <a:bodyPr spcFirstLastPara="1" wrap="square" lIns="91425" tIns="91425" rIns="91425" bIns="91425" anchor="ctr" anchorCtr="0">
            <a:noAutofit/>
          </a:bodyPr>
          <a:lstStyle/>
          <a:p>
            <a:pPr marL="141288" lvl="0" indent="-141288" algn="ctr">
              <a:buFont typeface="Arial" panose="020B0604020202020204" pitchFamily="34" charset="0"/>
              <a:buChar char="•"/>
            </a:pPr>
            <a:r>
              <a:rPr lang="tr-TR" sz="1400" dirty="0">
                <a:solidFill>
                  <a:schemeClr val="tx1">
                    <a:lumMod val="65000"/>
                    <a:lumOff val="35000"/>
                  </a:schemeClr>
                </a:solidFill>
              </a:rPr>
              <a:t>  ENTREPRENEURSHIP AND INCUBATION CENTER</a:t>
            </a:r>
          </a:p>
          <a:p>
            <a:pPr marL="141288" lvl="0" indent="-141288" algn="ctr">
              <a:buFont typeface="Arial" panose="020B0604020202020204" pitchFamily="34" charset="0"/>
              <a:buChar char="•"/>
            </a:pPr>
            <a:r>
              <a:rPr lang="tr-TR" sz="1400" dirty="0">
                <a:solidFill>
                  <a:schemeClr val="tx1">
                    <a:lumMod val="65000"/>
                    <a:lumOff val="35000"/>
                  </a:schemeClr>
                </a:solidFill>
              </a:rPr>
              <a:t>GRADUATE INSTITUTE ORGANISATION</a:t>
            </a:r>
          </a:p>
        </p:txBody>
      </p:sp>
      <p:cxnSp>
        <p:nvCxnSpPr>
          <p:cNvPr id="56" name="Google Shape;14864;p139">
            <a:extLst>
              <a:ext uri="{FF2B5EF4-FFF2-40B4-BE49-F238E27FC236}">
                <a16:creationId xmlns:a16="http://schemas.microsoft.com/office/drawing/2014/main" id="{C2F2D438-87B8-FB57-DD05-B12A04583C60}"/>
              </a:ext>
            </a:extLst>
          </p:cNvPr>
          <p:cNvCxnSpPr/>
          <p:nvPr/>
        </p:nvCxnSpPr>
        <p:spPr>
          <a:xfrm rot="10800000">
            <a:off x="10834631" y="2562356"/>
            <a:ext cx="0" cy="720000"/>
          </a:xfrm>
          <a:prstGeom prst="straightConnector1">
            <a:avLst/>
          </a:prstGeom>
          <a:noFill/>
          <a:ln w="9525" cap="flat" cmpd="sng">
            <a:solidFill>
              <a:srgbClr val="A5B7C6"/>
            </a:solidFill>
            <a:prstDash val="dash"/>
            <a:round/>
            <a:headEnd type="none" w="med" len="med"/>
            <a:tailEnd type="none" w="med" len="med"/>
          </a:ln>
        </p:spPr>
      </p:cxnSp>
      <p:grpSp>
        <p:nvGrpSpPr>
          <p:cNvPr id="57" name="Google Shape;12452;p135">
            <a:extLst>
              <a:ext uri="{FF2B5EF4-FFF2-40B4-BE49-F238E27FC236}">
                <a16:creationId xmlns:a16="http://schemas.microsoft.com/office/drawing/2014/main" id="{06FFF8C9-DC6F-74AA-2EAF-123EFDABBBF9}"/>
              </a:ext>
            </a:extLst>
          </p:cNvPr>
          <p:cNvGrpSpPr/>
          <p:nvPr/>
        </p:nvGrpSpPr>
        <p:grpSpPr>
          <a:xfrm>
            <a:off x="10411292" y="1772383"/>
            <a:ext cx="837566" cy="721499"/>
            <a:chOff x="3560600" y="3763338"/>
            <a:chExt cx="352345" cy="363655"/>
          </a:xfrm>
          <a:solidFill>
            <a:srgbClr val="0082BA"/>
          </a:solidFill>
        </p:grpSpPr>
        <p:sp>
          <p:nvSpPr>
            <p:cNvPr id="58" name="Google Shape;12453;p135">
              <a:extLst>
                <a:ext uri="{FF2B5EF4-FFF2-40B4-BE49-F238E27FC236}">
                  <a16:creationId xmlns:a16="http://schemas.microsoft.com/office/drawing/2014/main" id="{3E06C98C-1E93-0930-F20C-D4B93BCDB8B5}"/>
                </a:ext>
              </a:extLst>
            </p:cNvPr>
            <p:cNvSpPr/>
            <p:nvPr/>
          </p:nvSpPr>
          <p:spPr>
            <a:xfrm>
              <a:off x="3665841" y="3763338"/>
              <a:ext cx="143352" cy="173543"/>
            </a:xfrm>
            <a:custGeom>
              <a:avLst/>
              <a:gdLst/>
              <a:ahLst/>
              <a:cxnLst/>
              <a:rect l="l" t="t" r="r" b="b"/>
              <a:pathLst>
                <a:path w="4525" h="5478" extrusionOk="0">
                  <a:moveTo>
                    <a:pt x="2251" y="1"/>
                  </a:moveTo>
                  <a:cubicBezTo>
                    <a:pt x="1691" y="1"/>
                    <a:pt x="1179" y="191"/>
                    <a:pt x="774" y="549"/>
                  </a:cubicBezTo>
                  <a:cubicBezTo>
                    <a:pt x="370" y="906"/>
                    <a:pt x="108" y="1382"/>
                    <a:pt x="12" y="1918"/>
                  </a:cubicBezTo>
                  <a:cubicBezTo>
                    <a:pt x="0" y="2013"/>
                    <a:pt x="60" y="2096"/>
                    <a:pt x="143" y="2120"/>
                  </a:cubicBezTo>
                  <a:cubicBezTo>
                    <a:pt x="151" y="2121"/>
                    <a:pt x="159" y="2122"/>
                    <a:pt x="167" y="2122"/>
                  </a:cubicBezTo>
                  <a:cubicBezTo>
                    <a:pt x="252" y="2122"/>
                    <a:pt x="324" y="2064"/>
                    <a:pt x="346" y="1977"/>
                  </a:cubicBezTo>
                  <a:cubicBezTo>
                    <a:pt x="477" y="1049"/>
                    <a:pt x="1286" y="346"/>
                    <a:pt x="2239" y="346"/>
                  </a:cubicBezTo>
                  <a:cubicBezTo>
                    <a:pt x="3299" y="346"/>
                    <a:pt x="4168" y="1203"/>
                    <a:pt x="4168" y="2263"/>
                  </a:cubicBezTo>
                  <a:cubicBezTo>
                    <a:pt x="4168" y="3096"/>
                    <a:pt x="3632" y="3847"/>
                    <a:pt x="2822" y="4097"/>
                  </a:cubicBezTo>
                  <a:cubicBezTo>
                    <a:pt x="2775" y="4108"/>
                    <a:pt x="2751" y="4144"/>
                    <a:pt x="2739" y="4168"/>
                  </a:cubicBezTo>
                  <a:lnTo>
                    <a:pt x="2239" y="4990"/>
                  </a:lnTo>
                  <a:lnTo>
                    <a:pt x="1751" y="4168"/>
                  </a:lnTo>
                  <a:cubicBezTo>
                    <a:pt x="1739" y="4144"/>
                    <a:pt x="1691" y="4108"/>
                    <a:pt x="1667" y="4097"/>
                  </a:cubicBezTo>
                  <a:cubicBezTo>
                    <a:pt x="977" y="3870"/>
                    <a:pt x="477" y="3287"/>
                    <a:pt x="358" y="2573"/>
                  </a:cubicBezTo>
                  <a:cubicBezTo>
                    <a:pt x="347" y="2496"/>
                    <a:pt x="266" y="2440"/>
                    <a:pt x="189" y="2440"/>
                  </a:cubicBezTo>
                  <a:cubicBezTo>
                    <a:pt x="182" y="2440"/>
                    <a:pt x="174" y="2441"/>
                    <a:pt x="167" y="2442"/>
                  </a:cubicBezTo>
                  <a:cubicBezTo>
                    <a:pt x="72" y="2454"/>
                    <a:pt x="12" y="2549"/>
                    <a:pt x="24" y="2632"/>
                  </a:cubicBezTo>
                  <a:cubicBezTo>
                    <a:pt x="108" y="3049"/>
                    <a:pt x="286" y="3418"/>
                    <a:pt x="548" y="3739"/>
                  </a:cubicBezTo>
                  <a:cubicBezTo>
                    <a:pt x="798" y="4037"/>
                    <a:pt x="1132" y="4251"/>
                    <a:pt x="1501" y="4394"/>
                  </a:cubicBezTo>
                  <a:lnTo>
                    <a:pt x="2108" y="5406"/>
                  </a:lnTo>
                  <a:cubicBezTo>
                    <a:pt x="2144" y="5442"/>
                    <a:pt x="2203" y="5478"/>
                    <a:pt x="2263" y="5478"/>
                  </a:cubicBezTo>
                  <a:cubicBezTo>
                    <a:pt x="2322" y="5478"/>
                    <a:pt x="2382" y="5442"/>
                    <a:pt x="2406" y="5406"/>
                  </a:cubicBezTo>
                  <a:lnTo>
                    <a:pt x="3025" y="4394"/>
                  </a:lnTo>
                  <a:cubicBezTo>
                    <a:pt x="3930" y="4073"/>
                    <a:pt x="4525" y="3227"/>
                    <a:pt x="4525" y="2263"/>
                  </a:cubicBezTo>
                  <a:cubicBezTo>
                    <a:pt x="4489" y="1013"/>
                    <a:pt x="3477" y="1"/>
                    <a:pt x="2251"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12454;p135">
              <a:extLst>
                <a:ext uri="{FF2B5EF4-FFF2-40B4-BE49-F238E27FC236}">
                  <a16:creationId xmlns:a16="http://schemas.microsoft.com/office/drawing/2014/main" id="{341BE9B1-5AAA-5922-FEEC-F2335EFADF7A}"/>
                </a:ext>
              </a:extLst>
            </p:cNvPr>
            <p:cNvSpPr/>
            <p:nvPr/>
          </p:nvSpPr>
          <p:spPr>
            <a:xfrm>
              <a:off x="3696761" y="3794099"/>
              <a:ext cx="82653" cy="78661"/>
            </a:xfrm>
            <a:custGeom>
              <a:avLst/>
              <a:gdLst/>
              <a:ahLst/>
              <a:cxnLst/>
              <a:rect l="l" t="t" r="r" b="b"/>
              <a:pathLst>
                <a:path w="2609" h="2483" extrusionOk="0">
                  <a:moveTo>
                    <a:pt x="1584" y="328"/>
                  </a:moveTo>
                  <a:cubicBezTo>
                    <a:pt x="1727" y="328"/>
                    <a:pt x="1882" y="387"/>
                    <a:pt x="2001" y="506"/>
                  </a:cubicBezTo>
                  <a:cubicBezTo>
                    <a:pt x="2239" y="732"/>
                    <a:pt x="2239" y="1102"/>
                    <a:pt x="2001" y="1340"/>
                  </a:cubicBezTo>
                  <a:cubicBezTo>
                    <a:pt x="1888" y="1453"/>
                    <a:pt x="1736" y="1509"/>
                    <a:pt x="1584" y="1509"/>
                  </a:cubicBezTo>
                  <a:cubicBezTo>
                    <a:pt x="1433" y="1509"/>
                    <a:pt x="1281" y="1453"/>
                    <a:pt x="1168" y="1340"/>
                  </a:cubicBezTo>
                  <a:cubicBezTo>
                    <a:pt x="941" y="1113"/>
                    <a:pt x="941" y="732"/>
                    <a:pt x="1168" y="506"/>
                  </a:cubicBezTo>
                  <a:cubicBezTo>
                    <a:pt x="1287" y="387"/>
                    <a:pt x="1430" y="328"/>
                    <a:pt x="1584" y="328"/>
                  </a:cubicBezTo>
                  <a:close/>
                  <a:moveTo>
                    <a:pt x="1584" y="0"/>
                  </a:moveTo>
                  <a:cubicBezTo>
                    <a:pt x="1346" y="0"/>
                    <a:pt x="1108" y="89"/>
                    <a:pt x="929" y="268"/>
                  </a:cubicBezTo>
                  <a:cubicBezTo>
                    <a:pt x="596" y="590"/>
                    <a:pt x="572" y="1090"/>
                    <a:pt x="822" y="1447"/>
                  </a:cubicBezTo>
                  <a:lnTo>
                    <a:pt x="60" y="2197"/>
                  </a:lnTo>
                  <a:cubicBezTo>
                    <a:pt x="1" y="2256"/>
                    <a:pt x="1" y="2375"/>
                    <a:pt x="60" y="2435"/>
                  </a:cubicBezTo>
                  <a:cubicBezTo>
                    <a:pt x="96" y="2471"/>
                    <a:pt x="144" y="2483"/>
                    <a:pt x="179" y="2483"/>
                  </a:cubicBezTo>
                  <a:cubicBezTo>
                    <a:pt x="227" y="2483"/>
                    <a:pt x="275" y="2471"/>
                    <a:pt x="298" y="2435"/>
                  </a:cubicBezTo>
                  <a:lnTo>
                    <a:pt x="1060" y="1685"/>
                  </a:lnTo>
                  <a:cubicBezTo>
                    <a:pt x="1227" y="1780"/>
                    <a:pt x="1406" y="1840"/>
                    <a:pt x="1584" y="1840"/>
                  </a:cubicBezTo>
                  <a:cubicBezTo>
                    <a:pt x="1822" y="1840"/>
                    <a:pt x="2061" y="1756"/>
                    <a:pt x="2239" y="1578"/>
                  </a:cubicBezTo>
                  <a:cubicBezTo>
                    <a:pt x="2608" y="1209"/>
                    <a:pt x="2608" y="625"/>
                    <a:pt x="2239" y="268"/>
                  </a:cubicBezTo>
                  <a:cubicBezTo>
                    <a:pt x="2061" y="89"/>
                    <a:pt x="1822" y="0"/>
                    <a:pt x="1584" y="0"/>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12455;p135">
              <a:extLst>
                <a:ext uri="{FF2B5EF4-FFF2-40B4-BE49-F238E27FC236}">
                  <a16:creationId xmlns:a16="http://schemas.microsoft.com/office/drawing/2014/main" id="{4527F55E-7C01-795A-5C4D-A3190DB66D5B}"/>
                </a:ext>
              </a:extLst>
            </p:cNvPr>
            <p:cNvSpPr/>
            <p:nvPr/>
          </p:nvSpPr>
          <p:spPr>
            <a:xfrm>
              <a:off x="3560600" y="3916574"/>
              <a:ext cx="352345" cy="210419"/>
            </a:xfrm>
            <a:custGeom>
              <a:avLst/>
              <a:gdLst/>
              <a:ahLst/>
              <a:cxnLst/>
              <a:rect l="l" t="t" r="r" b="b"/>
              <a:pathLst>
                <a:path w="11122" h="6642" extrusionOk="0">
                  <a:moveTo>
                    <a:pt x="3037" y="391"/>
                  </a:moveTo>
                  <a:lnTo>
                    <a:pt x="5394" y="1176"/>
                  </a:lnTo>
                  <a:lnTo>
                    <a:pt x="5394" y="1296"/>
                  </a:lnTo>
                  <a:lnTo>
                    <a:pt x="3037" y="510"/>
                  </a:lnTo>
                  <a:lnTo>
                    <a:pt x="3037" y="391"/>
                  </a:lnTo>
                  <a:close/>
                  <a:moveTo>
                    <a:pt x="8085" y="391"/>
                  </a:moveTo>
                  <a:lnTo>
                    <a:pt x="8085" y="510"/>
                  </a:lnTo>
                  <a:lnTo>
                    <a:pt x="5728" y="1296"/>
                  </a:lnTo>
                  <a:lnTo>
                    <a:pt x="5728" y="1176"/>
                  </a:lnTo>
                  <a:lnTo>
                    <a:pt x="8085" y="391"/>
                  </a:lnTo>
                  <a:close/>
                  <a:moveTo>
                    <a:pt x="2691" y="855"/>
                  </a:moveTo>
                  <a:lnTo>
                    <a:pt x="2691" y="4975"/>
                  </a:lnTo>
                  <a:lnTo>
                    <a:pt x="2680" y="4975"/>
                  </a:lnTo>
                  <a:lnTo>
                    <a:pt x="786" y="5594"/>
                  </a:lnTo>
                  <a:lnTo>
                    <a:pt x="786" y="1486"/>
                  </a:lnTo>
                  <a:lnTo>
                    <a:pt x="2691" y="855"/>
                  </a:lnTo>
                  <a:close/>
                  <a:moveTo>
                    <a:pt x="8085" y="867"/>
                  </a:moveTo>
                  <a:lnTo>
                    <a:pt x="8085" y="4975"/>
                  </a:lnTo>
                  <a:lnTo>
                    <a:pt x="8049" y="4975"/>
                  </a:lnTo>
                  <a:lnTo>
                    <a:pt x="5728" y="5748"/>
                  </a:lnTo>
                  <a:lnTo>
                    <a:pt x="5728" y="1641"/>
                  </a:lnTo>
                  <a:lnTo>
                    <a:pt x="5763" y="1641"/>
                  </a:lnTo>
                  <a:lnTo>
                    <a:pt x="8085" y="867"/>
                  </a:lnTo>
                  <a:close/>
                  <a:moveTo>
                    <a:pt x="3037" y="879"/>
                  </a:moveTo>
                  <a:lnTo>
                    <a:pt x="5358" y="1653"/>
                  </a:lnTo>
                  <a:lnTo>
                    <a:pt x="5394" y="1653"/>
                  </a:lnTo>
                  <a:lnTo>
                    <a:pt x="5394" y="5760"/>
                  </a:lnTo>
                  <a:lnTo>
                    <a:pt x="3072" y="4986"/>
                  </a:lnTo>
                  <a:lnTo>
                    <a:pt x="3037" y="4986"/>
                  </a:lnTo>
                  <a:lnTo>
                    <a:pt x="3037" y="879"/>
                  </a:lnTo>
                  <a:close/>
                  <a:moveTo>
                    <a:pt x="3037" y="5320"/>
                  </a:moveTo>
                  <a:lnTo>
                    <a:pt x="5394" y="6106"/>
                  </a:lnTo>
                  <a:lnTo>
                    <a:pt x="5394" y="6225"/>
                  </a:lnTo>
                  <a:lnTo>
                    <a:pt x="3037" y="5439"/>
                  </a:lnTo>
                  <a:lnTo>
                    <a:pt x="3037" y="5320"/>
                  </a:lnTo>
                  <a:close/>
                  <a:moveTo>
                    <a:pt x="8085" y="5320"/>
                  </a:moveTo>
                  <a:lnTo>
                    <a:pt x="8085" y="5439"/>
                  </a:lnTo>
                  <a:lnTo>
                    <a:pt x="5728" y="6225"/>
                  </a:lnTo>
                  <a:lnTo>
                    <a:pt x="5728" y="6106"/>
                  </a:lnTo>
                  <a:lnTo>
                    <a:pt x="8085" y="5320"/>
                  </a:lnTo>
                  <a:close/>
                  <a:moveTo>
                    <a:pt x="2715" y="414"/>
                  </a:moveTo>
                  <a:lnTo>
                    <a:pt x="2715" y="510"/>
                  </a:lnTo>
                  <a:lnTo>
                    <a:pt x="584" y="1224"/>
                  </a:lnTo>
                  <a:cubicBezTo>
                    <a:pt x="513" y="1248"/>
                    <a:pt x="465" y="1307"/>
                    <a:pt x="465" y="1391"/>
                  </a:cubicBezTo>
                  <a:lnTo>
                    <a:pt x="465" y="5856"/>
                  </a:lnTo>
                  <a:cubicBezTo>
                    <a:pt x="465" y="5915"/>
                    <a:pt x="489" y="5951"/>
                    <a:pt x="536" y="5987"/>
                  </a:cubicBezTo>
                  <a:cubicBezTo>
                    <a:pt x="571" y="6004"/>
                    <a:pt x="613" y="6015"/>
                    <a:pt x="651" y="6015"/>
                  </a:cubicBezTo>
                  <a:cubicBezTo>
                    <a:pt x="665" y="6015"/>
                    <a:pt x="678" y="6014"/>
                    <a:pt x="691" y="6010"/>
                  </a:cubicBezTo>
                  <a:lnTo>
                    <a:pt x="2715" y="5344"/>
                  </a:lnTo>
                  <a:lnTo>
                    <a:pt x="2715" y="5463"/>
                  </a:lnTo>
                  <a:lnTo>
                    <a:pt x="358" y="6249"/>
                  </a:lnTo>
                  <a:lnTo>
                    <a:pt x="358" y="1200"/>
                  </a:lnTo>
                  <a:lnTo>
                    <a:pt x="2715" y="414"/>
                  </a:lnTo>
                  <a:close/>
                  <a:moveTo>
                    <a:pt x="2864" y="1"/>
                  </a:moveTo>
                  <a:cubicBezTo>
                    <a:pt x="2846" y="1"/>
                    <a:pt x="2828" y="4"/>
                    <a:pt x="2811" y="10"/>
                  </a:cubicBezTo>
                  <a:lnTo>
                    <a:pt x="120" y="903"/>
                  </a:lnTo>
                  <a:cubicBezTo>
                    <a:pt x="48" y="938"/>
                    <a:pt x="1" y="998"/>
                    <a:pt x="1" y="1069"/>
                  </a:cubicBezTo>
                  <a:lnTo>
                    <a:pt x="1" y="6475"/>
                  </a:lnTo>
                  <a:cubicBezTo>
                    <a:pt x="1" y="6534"/>
                    <a:pt x="36" y="6582"/>
                    <a:pt x="72" y="6606"/>
                  </a:cubicBezTo>
                  <a:cubicBezTo>
                    <a:pt x="108" y="6618"/>
                    <a:pt x="132" y="6641"/>
                    <a:pt x="179" y="6641"/>
                  </a:cubicBezTo>
                  <a:cubicBezTo>
                    <a:pt x="191" y="6641"/>
                    <a:pt x="215" y="6641"/>
                    <a:pt x="239" y="6618"/>
                  </a:cubicBezTo>
                  <a:lnTo>
                    <a:pt x="2870" y="5748"/>
                  </a:lnTo>
                  <a:lnTo>
                    <a:pt x="5513" y="6618"/>
                  </a:lnTo>
                  <a:cubicBezTo>
                    <a:pt x="5525" y="6630"/>
                    <a:pt x="5543" y="6635"/>
                    <a:pt x="5561" y="6635"/>
                  </a:cubicBezTo>
                  <a:cubicBezTo>
                    <a:pt x="5579" y="6635"/>
                    <a:pt x="5597" y="6630"/>
                    <a:pt x="5608" y="6618"/>
                  </a:cubicBezTo>
                  <a:lnTo>
                    <a:pt x="8252" y="5737"/>
                  </a:lnTo>
                  <a:lnTo>
                    <a:pt x="10883" y="6606"/>
                  </a:lnTo>
                  <a:cubicBezTo>
                    <a:pt x="10895" y="6606"/>
                    <a:pt x="10907" y="6630"/>
                    <a:pt x="10942" y="6630"/>
                  </a:cubicBezTo>
                  <a:cubicBezTo>
                    <a:pt x="10966" y="6630"/>
                    <a:pt x="11014" y="6606"/>
                    <a:pt x="11050" y="6594"/>
                  </a:cubicBezTo>
                  <a:cubicBezTo>
                    <a:pt x="11085" y="6558"/>
                    <a:pt x="11121" y="6510"/>
                    <a:pt x="11121" y="6463"/>
                  </a:cubicBezTo>
                  <a:lnTo>
                    <a:pt x="11121" y="3510"/>
                  </a:lnTo>
                  <a:cubicBezTo>
                    <a:pt x="11121" y="3427"/>
                    <a:pt x="11050" y="3355"/>
                    <a:pt x="10954" y="3355"/>
                  </a:cubicBezTo>
                  <a:cubicBezTo>
                    <a:pt x="10871" y="3355"/>
                    <a:pt x="10788" y="3427"/>
                    <a:pt x="10788" y="3510"/>
                  </a:cubicBezTo>
                  <a:lnTo>
                    <a:pt x="10788" y="6225"/>
                  </a:lnTo>
                  <a:lnTo>
                    <a:pt x="8442" y="5439"/>
                  </a:lnTo>
                  <a:lnTo>
                    <a:pt x="8442" y="5320"/>
                  </a:lnTo>
                  <a:lnTo>
                    <a:pt x="10466" y="5987"/>
                  </a:lnTo>
                  <a:cubicBezTo>
                    <a:pt x="10482" y="5991"/>
                    <a:pt x="10499" y="5993"/>
                    <a:pt x="10516" y="5993"/>
                  </a:cubicBezTo>
                  <a:cubicBezTo>
                    <a:pt x="10551" y="5993"/>
                    <a:pt x="10585" y="5983"/>
                    <a:pt x="10609" y="5951"/>
                  </a:cubicBezTo>
                  <a:cubicBezTo>
                    <a:pt x="10657" y="5927"/>
                    <a:pt x="10692" y="5868"/>
                    <a:pt x="10692" y="5820"/>
                  </a:cubicBezTo>
                  <a:lnTo>
                    <a:pt x="10692" y="3486"/>
                  </a:lnTo>
                  <a:cubicBezTo>
                    <a:pt x="10692" y="3391"/>
                    <a:pt x="10609" y="3320"/>
                    <a:pt x="10526" y="3320"/>
                  </a:cubicBezTo>
                  <a:cubicBezTo>
                    <a:pt x="10431" y="3320"/>
                    <a:pt x="10359" y="3391"/>
                    <a:pt x="10359" y="3486"/>
                  </a:cubicBezTo>
                  <a:lnTo>
                    <a:pt x="10359" y="5582"/>
                  </a:lnTo>
                  <a:lnTo>
                    <a:pt x="8466" y="4963"/>
                  </a:lnTo>
                  <a:lnTo>
                    <a:pt x="8442" y="4963"/>
                  </a:lnTo>
                  <a:lnTo>
                    <a:pt x="8442" y="855"/>
                  </a:lnTo>
                  <a:lnTo>
                    <a:pt x="10347" y="1486"/>
                  </a:lnTo>
                  <a:lnTo>
                    <a:pt x="10347" y="2843"/>
                  </a:lnTo>
                  <a:cubicBezTo>
                    <a:pt x="10347" y="2939"/>
                    <a:pt x="10419" y="3010"/>
                    <a:pt x="10514" y="3010"/>
                  </a:cubicBezTo>
                  <a:cubicBezTo>
                    <a:pt x="10597" y="3010"/>
                    <a:pt x="10669" y="2939"/>
                    <a:pt x="10669" y="2843"/>
                  </a:cubicBezTo>
                  <a:lnTo>
                    <a:pt x="10669" y="1367"/>
                  </a:lnTo>
                  <a:cubicBezTo>
                    <a:pt x="10669" y="1296"/>
                    <a:pt x="10633" y="1236"/>
                    <a:pt x="10550" y="1212"/>
                  </a:cubicBezTo>
                  <a:lnTo>
                    <a:pt x="8430" y="498"/>
                  </a:lnTo>
                  <a:lnTo>
                    <a:pt x="8430" y="379"/>
                  </a:lnTo>
                  <a:lnTo>
                    <a:pt x="10776" y="1165"/>
                  </a:lnTo>
                  <a:lnTo>
                    <a:pt x="10776" y="2831"/>
                  </a:lnTo>
                  <a:cubicBezTo>
                    <a:pt x="10776" y="2939"/>
                    <a:pt x="10847" y="3022"/>
                    <a:pt x="10942" y="3022"/>
                  </a:cubicBezTo>
                  <a:cubicBezTo>
                    <a:pt x="11026" y="3022"/>
                    <a:pt x="11109" y="2951"/>
                    <a:pt x="11109" y="2855"/>
                  </a:cubicBezTo>
                  <a:lnTo>
                    <a:pt x="11109" y="1069"/>
                  </a:lnTo>
                  <a:cubicBezTo>
                    <a:pt x="11109" y="998"/>
                    <a:pt x="11062" y="938"/>
                    <a:pt x="10990" y="903"/>
                  </a:cubicBezTo>
                  <a:lnTo>
                    <a:pt x="8287" y="10"/>
                  </a:lnTo>
                  <a:cubicBezTo>
                    <a:pt x="8275" y="4"/>
                    <a:pt x="8258" y="1"/>
                    <a:pt x="8240" y="1"/>
                  </a:cubicBezTo>
                  <a:cubicBezTo>
                    <a:pt x="8222" y="1"/>
                    <a:pt x="8204" y="4"/>
                    <a:pt x="8192" y="10"/>
                  </a:cubicBezTo>
                  <a:lnTo>
                    <a:pt x="5549" y="891"/>
                  </a:lnTo>
                  <a:lnTo>
                    <a:pt x="2918" y="10"/>
                  </a:lnTo>
                  <a:cubicBezTo>
                    <a:pt x="2900" y="4"/>
                    <a:pt x="2882" y="1"/>
                    <a:pt x="2864" y="1"/>
                  </a:cubicBezTo>
                  <a:close/>
                </a:path>
              </a:pathLst>
            </a:custGeom>
            <a:gr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 name="Google Shape;14893;p139">
            <a:extLst>
              <a:ext uri="{FF2B5EF4-FFF2-40B4-BE49-F238E27FC236}">
                <a16:creationId xmlns:a16="http://schemas.microsoft.com/office/drawing/2014/main" id="{D1CABA40-5249-DD7E-63B0-F08E278E45CD}"/>
              </a:ext>
            </a:extLst>
          </p:cNvPr>
          <p:cNvSpPr txBox="1"/>
          <p:nvPr/>
        </p:nvSpPr>
        <p:spPr>
          <a:xfrm>
            <a:off x="9958930" y="4129923"/>
            <a:ext cx="1807099" cy="1050546"/>
          </a:xfrm>
          <a:prstGeom prst="rect">
            <a:avLst/>
          </a:prstGeom>
          <a:noFill/>
          <a:ln>
            <a:noFill/>
          </a:ln>
        </p:spPr>
        <p:txBody>
          <a:bodyPr spcFirstLastPara="1" wrap="square" lIns="91425" tIns="91425" rIns="91425" bIns="91425" anchor="ctr" anchorCtr="0">
            <a:noAutofit/>
          </a:bodyPr>
          <a:lstStyle/>
          <a:p>
            <a:pPr lvl="0" algn="ctr"/>
            <a:r>
              <a:rPr lang="tr-TR" sz="1400" dirty="0">
                <a:solidFill>
                  <a:schemeClr val="tx1">
                    <a:lumMod val="65000"/>
                    <a:lumOff val="35000"/>
                  </a:schemeClr>
                </a:solidFill>
              </a:rPr>
              <a:t>TOPKAPI AND VADİ CAMPUSES ARE BEING DEVELOPED</a:t>
            </a:r>
          </a:p>
        </p:txBody>
      </p:sp>
      <p:sp>
        <p:nvSpPr>
          <p:cNvPr id="62" name="Google Shape;14858;p139">
            <a:extLst>
              <a:ext uri="{FF2B5EF4-FFF2-40B4-BE49-F238E27FC236}">
                <a16:creationId xmlns:a16="http://schemas.microsoft.com/office/drawing/2014/main" id="{E4985B84-6842-56F9-72B2-76401C740EDD}"/>
              </a:ext>
            </a:extLst>
          </p:cNvPr>
          <p:cNvSpPr txBox="1"/>
          <p:nvPr/>
        </p:nvSpPr>
        <p:spPr>
          <a:xfrm>
            <a:off x="10100501" y="3487240"/>
            <a:ext cx="1475018" cy="40233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tr-TR" sz="2800" b="1" dirty="0">
                <a:solidFill>
                  <a:schemeClr val="tx1">
                    <a:lumMod val="50000"/>
                    <a:lumOff val="50000"/>
                  </a:schemeClr>
                </a:solidFill>
              </a:rPr>
              <a:t>2023</a:t>
            </a:r>
            <a:endParaRPr sz="2800" b="1" dirty="0">
              <a:solidFill>
                <a:schemeClr val="tx1">
                  <a:lumMod val="50000"/>
                  <a:lumOff val="50000"/>
                </a:schemeClr>
              </a:solidFill>
            </a:endParaRPr>
          </a:p>
        </p:txBody>
      </p:sp>
      <p:pic>
        <p:nvPicPr>
          <p:cNvPr id="66" name="Resim 65" descr="yazı tipi, metin, logo, grafik içeren bir resim&#10;&#10;Açıklama otomatik olarak oluşturuldu">
            <a:extLst>
              <a:ext uri="{FF2B5EF4-FFF2-40B4-BE49-F238E27FC236}">
                <a16:creationId xmlns:a16="http://schemas.microsoft.com/office/drawing/2014/main" id="{9E1A9DCC-D428-98C0-BFD3-D94472DF766B}"/>
              </a:ext>
            </a:extLst>
          </p:cNvPr>
          <p:cNvPicPr>
            <a:picLocks noChangeAspect="1"/>
          </p:cNvPicPr>
          <p:nvPr/>
        </p:nvPicPr>
        <p:blipFill rotWithShape="1">
          <a:blip r:embed="rId5">
            <a:extLst>
              <a:ext uri="{28A0092B-C50C-407E-A947-70E740481C1C}">
                <a14:useLocalDpi xmlns:a14="http://schemas.microsoft.com/office/drawing/2010/main" val="0"/>
              </a:ext>
            </a:extLst>
          </a:blip>
          <a:srcRect t="26685" b="23350"/>
          <a:stretch/>
        </p:blipFill>
        <p:spPr>
          <a:xfrm>
            <a:off x="8174746" y="4918023"/>
            <a:ext cx="2046100" cy="600534"/>
          </a:xfrm>
          <a:prstGeom prst="rect">
            <a:avLst/>
          </a:prstGeom>
        </p:spPr>
      </p:pic>
      <p:sp>
        <p:nvSpPr>
          <p:cNvPr id="4" name="Google Shape;14843;p139">
            <a:extLst>
              <a:ext uri="{FF2B5EF4-FFF2-40B4-BE49-F238E27FC236}">
                <a16:creationId xmlns:a16="http://schemas.microsoft.com/office/drawing/2014/main" id="{AE57D898-FA9F-9293-BBEE-691BA008F7CF}"/>
              </a:ext>
            </a:extLst>
          </p:cNvPr>
          <p:cNvSpPr/>
          <p:nvPr/>
        </p:nvSpPr>
        <p:spPr>
          <a:xfrm>
            <a:off x="1732037" y="3396488"/>
            <a:ext cx="1646085" cy="600534"/>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 name="Google Shape;14843;p139">
            <a:extLst>
              <a:ext uri="{FF2B5EF4-FFF2-40B4-BE49-F238E27FC236}">
                <a16:creationId xmlns:a16="http://schemas.microsoft.com/office/drawing/2014/main" id="{C73455F0-5689-16BB-AAD0-847AC25775FD}"/>
              </a:ext>
            </a:extLst>
          </p:cNvPr>
          <p:cNvSpPr/>
          <p:nvPr/>
        </p:nvSpPr>
        <p:spPr>
          <a:xfrm>
            <a:off x="3384373" y="3389261"/>
            <a:ext cx="1646085" cy="600534"/>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 name="Google Shape;14858;p139">
            <a:extLst>
              <a:ext uri="{FF2B5EF4-FFF2-40B4-BE49-F238E27FC236}">
                <a16:creationId xmlns:a16="http://schemas.microsoft.com/office/drawing/2014/main" id="{748E9A1F-AE9C-1C30-B9B8-CF270F1D1FF2}"/>
              </a:ext>
            </a:extLst>
          </p:cNvPr>
          <p:cNvSpPr txBox="1"/>
          <p:nvPr/>
        </p:nvSpPr>
        <p:spPr>
          <a:xfrm>
            <a:off x="3496066" y="3480071"/>
            <a:ext cx="1475018" cy="402336"/>
          </a:xfrm>
          <a:prstGeom prst="rect">
            <a:avLst/>
          </a:prstGeom>
          <a:no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tr-TR" sz="2800" b="1" dirty="0">
                <a:solidFill>
                  <a:schemeClr val="tx1">
                    <a:lumMod val="50000"/>
                    <a:lumOff val="50000"/>
                  </a:schemeClr>
                </a:solidFill>
              </a:rPr>
              <a:t>2018</a:t>
            </a:r>
            <a:endParaRPr sz="2800" b="1" dirty="0">
              <a:solidFill>
                <a:schemeClr val="tx1">
                  <a:lumMod val="50000"/>
                  <a:lumOff val="50000"/>
                </a:schemeClr>
              </a:solidFill>
            </a:endParaRPr>
          </a:p>
        </p:txBody>
      </p:sp>
      <p:sp>
        <p:nvSpPr>
          <p:cNvPr id="7" name="Google Shape;14843;p139">
            <a:extLst>
              <a:ext uri="{FF2B5EF4-FFF2-40B4-BE49-F238E27FC236}">
                <a16:creationId xmlns:a16="http://schemas.microsoft.com/office/drawing/2014/main" id="{FB2B2EA5-1360-E4EE-8303-EA32B709C28F}"/>
              </a:ext>
            </a:extLst>
          </p:cNvPr>
          <p:cNvSpPr/>
          <p:nvPr/>
        </p:nvSpPr>
        <p:spPr>
          <a:xfrm>
            <a:off x="5037174" y="3392875"/>
            <a:ext cx="1646085" cy="600534"/>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Google Shape;14843;p139">
            <a:extLst>
              <a:ext uri="{FF2B5EF4-FFF2-40B4-BE49-F238E27FC236}">
                <a16:creationId xmlns:a16="http://schemas.microsoft.com/office/drawing/2014/main" id="{2EE01839-585F-A15A-7A01-D105C21947D3}"/>
              </a:ext>
            </a:extLst>
          </p:cNvPr>
          <p:cNvSpPr/>
          <p:nvPr/>
        </p:nvSpPr>
        <p:spPr>
          <a:xfrm>
            <a:off x="6683136" y="3388288"/>
            <a:ext cx="1646085" cy="600534"/>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14843;p139">
            <a:extLst>
              <a:ext uri="{FF2B5EF4-FFF2-40B4-BE49-F238E27FC236}">
                <a16:creationId xmlns:a16="http://schemas.microsoft.com/office/drawing/2014/main" id="{7CE352BA-4EAA-196C-FB3B-872720469E41}"/>
              </a:ext>
            </a:extLst>
          </p:cNvPr>
          <p:cNvSpPr/>
          <p:nvPr/>
        </p:nvSpPr>
        <p:spPr>
          <a:xfrm>
            <a:off x="8345938" y="3380972"/>
            <a:ext cx="1646085" cy="600534"/>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 name="Google Shape;14843;p139">
            <a:extLst>
              <a:ext uri="{FF2B5EF4-FFF2-40B4-BE49-F238E27FC236}">
                <a16:creationId xmlns:a16="http://schemas.microsoft.com/office/drawing/2014/main" id="{C4D28171-FAF3-215A-1EC0-348C9D2406CC}"/>
              </a:ext>
            </a:extLst>
          </p:cNvPr>
          <p:cNvSpPr/>
          <p:nvPr/>
        </p:nvSpPr>
        <p:spPr>
          <a:xfrm>
            <a:off x="10014968" y="3380972"/>
            <a:ext cx="1646085" cy="600534"/>
          </a:xfrm>
          <a:custGeom>
            <a:avLst/>
            <a:gdLst/>
            <a:ahLst/>
            <a:cxnLst/>
            <a:rect l="l" t="t" r="r" b="b"/>
            <a:pathLst>
              <a:path w="44351" h="14358" extrusionOk="0">
                <a:moveTo>
                  <a:pt x="1599" y="0"/>
                </a:moveTo>
                <a:cubicBezTo>
                  <a:pt x="708" y="0"/>
                  <a:pt x="1" y="708"/>
                  <a:pt x="1" y="1598"/>
                </a:cubicBezTo>
                <a:lnTo>
                  <a:pt x="1" y="5706"/>
                </a:lnTo>
                <a:lnTo>
                  <a:pt x="1484" y="7190"/>
                </a:lnTo>
                <a:lnTo>
                  <a:pt x="1" y="8674"/>
                </a:lnTo>
                <a:lnTo>
                  <a:pt x="1" y="12759"/>
                </a:lnTo>
                <a:cubicBezTo>
                  <a:pt x="1" y="13650"/>
                  <a:pt x="708" y="14357"/>
                  <a:pt x="1599" y="14357"/>
                </a:cubicBezTo>
                <a:lnTo>
                  <a:pt x="41269" y="14357"/>
                </a:lnTo>
                <a:cubicBezTo>
                  <a:pt x="42136" y="14357"/>
                  <a:pt x="42867" y="13650"/>
                  <a:pt x="42867" y="12759"/>
                </a:cubicBezTo>
                <a:lnTo>
                  <a:pt x="42867" y="8674"/>
                </a:lnTo>
                <a:lnTo>
                  <a:pt x="44350" y="7190"/>
                </a:lnTo>
                <a:lnTo>
                  <a:pt x="42867" y="5706"/>
                </a:lnTo>
                <a:lnTo>
                  <a:pt x="42867" y="1598"/>
                </a:lnTo>
                <a:cubicBezTo>
                  <a:pt x="42867" y="708"/>
                  <a:pt x="42136" y="0"/>
                  <a:pt x="41269" y="0"/>
                </a:cubicBezTo>
                <a:close/>
              </a:path>
            </a:pathLst>
          </a:custGeom>
          <a:noFill/>
          <a:ln w="9525" cap="flat" cmpd="sng">
            <a:solidFill>
              <a:srgbClr val="A5B7C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11" name="Google Shape;14864;p139">
            <a:extLst>
              <a:ext uri="{FF2B5EF4-FFF2-40B4-BE49-F238E27FC236}">
                <a16:creationId xmlns:a16="http://schemas.microsoft.com/office/drawing/2014/main" id="{0C346E27-9087-F423-BA7E-83FC1C6F3124}"/>
              </a:ext>
            </a:extLst>
          </p:cNvPr>
          <p:cNvCxnSpPr/>
          <p:nvPr/>
        </p:nvCxnSpPr>
        <p:spPr>
          <a:xfrm rot="10800000">
            <a:off x="4233575" y="2562356"/>
            <a:ext cx="0" cy="720000"/>
          </a:xfrm>
          <a:prstGeom prst="straightConnector1">
            <a:avLst/>
          </a:prstGeom>
          <a:noFill/>
          <a:ln w="9525" cap="flat" cmpd="sng">
            <a:solidFill>
              <a:srgbClr val="A5B7C6"/>
            </a:solidFill>
            <a:prstDash val="dash"/>
            <a:round/>
            <a:headEnd type="none" w="med" len="med"/>
            <a:tailEnd type="none" w="med" len="med"/>
          </a:ln>
        </p:spPr>
      </p:cxnSp>
      <p:sp>
        <p:nvSpPr>
          <p:cNvPr id="13" name="Google Shape;14893;p139">
            <a:extLst>
              <a:ext uri="{FF2B5EF4-FFF2-40B4-BE49-F238E27FC236}">
                <a16:creationId xmlns:a16="http://schemas.microsoft.com/office/drawing/2014/main" id="{62AAEE50-01B7-4A8F-5281-FEFEC8F37D6F}"/>
              </a:ext>
            </a:extLst>
          </p:cNvPr>
          <p:cNvSpPr txBox="1"/>
          <p:nvPr/>
        </p:nvSpPr>
        <p:spPr>
          <a:xfrm>
            <a:off x="3215563" y="4293975"/>
            <a:ext cx="1973737" cy="503279"/>
          </a:xfrm>
          <a:prstGeom prst="rect">
            <a:avLst/>
          </a:prstGeom>
          <a:noFill/>
          <a:ln>
            <a:noFill/>
          </a:ln>
        </p:spPr>
        <p:txBody>
          <a:bodyPr spcFirstLastPara="1" wrap="square" lIns="91425" tIns="91425" rIns="91425" bIns="91425" anchor="ctr" anchorCtr="0">
            <a:noAutofit/>
          </a:bodyPr>
          <a:lstStyle/>
          <a:p>
            <a:pPr lvl="0" algn="ctr"/>
            <a:r>
              <a:rPr lang="en-US" sz="1400" dirty="0">
                <a:solidFill>
                  <a:schemeClr val="tx1">
                    <a:lumMod val="65000"/>
                    <a:lumOff val="35000"/>
                  </a:schemeClr>
                </a:solidFill>
              </a:rPr>
              <a:t>ESTABLISHMENT OF THE TECHNOLOGY TRANSFER OFFICE (TTO)</a:t>
            </a:r>
          </a:p>
        </p:txBody>
      </p:sp>
      <p:pic>
        <p:nvPicPr>
          <p:cNvPr id="18" name="Resim 17" descr="metin, yazı tipi, logo, grafik içeren bir resim&#10;&#10;Açıklama otomatik olarak oluşturuldu">
            <a:extLst>
              <a:ext uri="{FF2B5EF4-FFF2-40B4-BE49-F238E27FC236}">
                <a16:creationId xmlns:a16="http://schemas.microsoft.com/office/drawing/2014/main" id="{8EA4690C-932B-CB6C-7536-E8DDAE092E08}"/>
              </a:ext>
            </a:extLst>
          </p:cNvPr>
          <p:cNvPicPr>
            <a:picLocks noChangeAspect="1"/>
          </p:cNvPicPr>
          <p:nvPr/>
        </p:nvPicPr>
        <p:blipFill rotWithShape="1">
          <a:blip r:embed="rId6">
            <a:extLst>
              <a:ext uri="{28A0092B-C50C-407E-A947-70E740481C1C}">
                <a14:useLocalDpi xmlns:a14="http://schemas.microsoft.com/office/drawing/2010/main" val="0"/>
              </a:ext>
            </a:extLst>
          </a:blip>
          <a:srcRect t="35842" b="35372"/>
          <a:stretch/>
        </p:blipFill>
        <p:spPr>
          <a:xfrm>
            <a:off x="3279233" y="1911011"/>
            <a:ext cx="1889690" cy="543957"/>
          </a:xfrm>
          <a:prstGeom prst="rect">
            <a:avLst/>
          </a:prstGeom>
        </p:spPr>
      </p:pic>
      <p:cxnSp>
        <p:nvCxnSpPr>
          <p:cNvPr id="12" name="Google Shape;14864;p139">
            <a:extLst>
              <a:ext uri="{FF2B5EF4-FFF2-40B4-BE49-F238E27FC236}">
                <a16:creationId xmlns:a16="http://schemas.microsoft.com/office/drawing/2014/main" id="{E88170F2-E9C9-F2F1-DBBC-23DE995AA1E3}"/>
              </a:ext>
            </a:extLst>
          </p:cNvPr>
          <p:cNvCxnSpPr/>
          <p:nvPr/>
        </p:nvCxnSpPr>
        <p:spPr>
          <a:xfrm rot="10800000">
            <a:off x="9231588" y="4077254"/>
            <a:ext cx="0" cy="720000"/>
          </a:xfrm>
          <a:prstGeom prst="straightConnector1">
            <a:avLst/>
          </a:prstGeom>
          <a:noFill/>
          <a:ln w="9525" cap="flat" cmpd="sng">
            <a:solidFill>
              <a:srgbClr val="A5B7C6"/>
            </a:solidFill>
            <a:prstDash val="dash"/>
            <a:round/>
            <a:headEnd type="none" w="med" len="med"/>
            <a:tailEnd type="none" w="med" len="med"/>
          </a:ln>
        </p:spPr>
      </p:cxnSp>
      <p:sp>
        <p:nvSpPr>
          <p:cNvPr id="16" name="Google Shape;937;p84">
            <a:extLst>
              <a:ext uri="{FF2B5EF4-FFF2-40B4-BE49-F238E27FC236}">
                <a16:creationId xmlns:a16="http://schemas.microsoft.com/office/drawing/2014/main" id="{538CD704-AA16-68E1-42E9-828907A39631}"/>
              </a:ext>
            </a:extLst>
          </p:cNvPr>
          <p:cNvSpPr txBox="1">
            <a:spLocks/>
          </p:cNvSpPr>
          <p:nvPr/>
        </p:nvSpPr>
        <p:spPr>
          <a:xfrm>
            <a:off x="0" y="169791"/>
            <a:ext cx="43341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HISTORY</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17" name="Google Shape;940;p84">
            <a:extLst>
              <a:ext uri="{FF2B5EF4-FFF2-40B4-BE49-F238E27FC236}">
                <a16:creationId xmlns:a16="http://schemas.microsoft.com/office/drawing/2014/main" id="{E58D15AC-D27B-3CED-9CCB-CB520008BA82}"/>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sp>
        <p:nvSpPr>
          <p:cNvPr id="31" name="object 47">
            <a:extLst>
              <a:ext uri="{FF2B5EF4-FFF2-40B4-BE49-F238E27FC236}">
                <a16:creationId xmlns:a16="http://schemas.microsoft.com/office/drawing/2014/main" id="{FA14C6A4-0308-1184-1370-7869AABEBE8E}"/>
              </a:ext>
            </a:extLst>
          </p:cNvPr>
          <p:cNvSpPr txBox="1">
            <a:spLocks/>
          </p:cNvSpPr>
          <p:nvPr/>
        </p:nvSpPr>
        <p:spPr>
          <a:xfrm>
            <a:off x="507350" y="852133"/>
            <a:ext cx="11266637" cy="340221"/>
          </a:xfrm>
          <a:prstGeom prst="rect">
            <a:avLst/>
          </a:prstGeom>
        </p:spPr>
        <p:txBody>
          <a:bodyPr vert="horz" wrap="square" lIns="0" tIns="12700" rIns="0" bIns="0" rtlCol="0">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12700" algn="ctr">
              <a:lnSpc>
                <a:spcPts val="2665"/>
              </a:lnSpc>
              <a:spcBef>
                <a:spcPts val="100"/>
              </a:spcBef>
            </a:pPr>
            <a:r>
              <a:rPr lang="en-US" sz="2000" dirty="0">
                <a:solidFill>
                  <a:srgbClr val="595959"/>
                </a:solidFill>
              </a:rPr>
              <a:t>Established in 2015, Istinye University currently serves with 9 faculties and 2 campuses</a:t>
            </a:r>
            <a:r>
              <a:rPr lang="tr-TR" sz="2000" dirty="0">
                <a:solidFill>
                  <a:srgbClr val="595959"/>
                </a:solidFill>
              </a:rPr>
              <a:t>.</a:t>
            </a:r>
          </a:p>
        </p:txBody>
      </p:sp>
      <p:pic>
        <p:nvPicPr>
          <p:cNvPr id="3" name="Resim 2">
            <a:extLst>
              <a:ext uri="{FF2B5EF4-FFF2-40B4-BE49-F238E27FC236}">
                <a16:creationId xmlns:a16="http://schemas.microsoft.com/office/drawing/2014/main" id="{7B2E6C07-6316-57C8-F422-A192C6CC3895}"/>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47" name="Slide Number Placeholder 46">
            <a:extLst>
              <a:ext uri="{FF2B5EF4-FFF2-40B4-BE49-F238E27FC236}">
                <a16:creationId xmlns:a16="http://schemas.microsoft.com/office/drawing/2014/main" id="{2D4A00C7-7829-9663-F630-7E8A892CA60F}"/>
              </a:ext>
            </a:extLst>
          </p:cNvPr>
          <p:cNvSpPr>
            <a:spLocks noGrp="1"/>
          </p:cNvSpPr>
          <p:nvPr>
            <p:ph type="sldNum" sz="quarter" idx="12"/>
          </p:nvPr>
        </p:nvSpPr>
        <p:spPr/>
        <p:txBody>
          <a:bodyPr/>
          <a:lstStyle/>
          <a:p>
            <a:fld id="{04CA2267-A190-46B4-AC21-52F773868066}" type="slidenum">
              <a:rPr lang="tr-TR" smtClean="0"/>
              <a:pPr/>
              <a:t>5</a:t>
            </a:fld>
            <a:endParaRPr lang="tr-TR"/>
          </a:p>
        </p:txBody>
      </p:sp>
      <p:sp>
        <p:nvSpPr>
          <p:cNvPr id="15" name="Date Placeholder 38">
            <a:extLst>
              <a:ext uri="{FF2B5EF4-FFF2-40B4-BE49-F238E27FC236}">
                <a16:creationId xmlns:a16="http://schemas.microsoft.com/office/drawing/2014/main" id="{7A3A6776-AB9D-2FAF-5731-EF631F377F75}"/>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2113436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randombar(horizontal)">
                                      <p:cBhvr>
                                        <p:cTn id="7" dur="500"/>
                                        <p:tgtEl>
                                          <p:spTgt spid="3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1000"/>
                                        <p:tgtEl>
                                          <p:spTgt spid="25"/>
                                        </p:tgtEl>
                                      </p:cBhvr>
                                    </p:animEffect>
                                    <p:anim calcmode="lin" valueType="num">
                                      <p:cBhvr>
                                        <p:cTn id="13" dur="1000" fill="hold"/>
                                        <p:tgtEl>
                                          <p:spTgt spid="25"/>
                                        </p:tgtEl>
                                        <p:attrNameLst>
                                          <p:attrName>ppt_x</p:attrName>
                                        </p:attrNameLst>
                                      </p:cBhvr>
                                      <p:tavLst>
                                        <p:tav tm="0">
                                          <p:val>
                                            <p:strVal val="#ppt_x"/>
                                          </p:val>
                                        </p:tav>
                                        <p:tav tm="100000">
                                          <p:val>
                                            <p:strVal val="#ppt_x"/>
                                          </p:val>
                                        </p:tav>
                                      </p:tavLst>
                                    </p:anim>
                                    <p:anim calcmode="lin" valueType="num">
                                      <p:cBhvr>
                                        <p:cTn id="14" dur="1000" fill="hold"/>
                                        <p:tgtEl>
                                          <p:spTgt spid="2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1000"/>
                                        <p:tgtEl>
                                          <p:spTgt spid="30"/>
                                        </p:tgtEl>
                                      </p:cBhvr>
                                    </p:animEffect>
                                    <p:anim calcmode="lin" valueType="num">
                                      <p:cBhvr>
                                        <p:cTn id="33" dur="1000" fill="hold"/>
                                        <p:tgtEl>
                                          <p:spTgt spid="30"/>
                                        </p:tgtEl>
                                        <p:attrNameLst>
                                          <p:attrName>ppt_x</p:attrName>
                                        </p:attrNameLst>
                                      </p:cBhvr>
                                      <p:tavLst>
                                        <p:tav tm="0">
                                          <p:val>
                                            <p:strVal val="#ppt_x"/>
                                          </p:val>
                                        </p:tav>
                                        <p:tav tm="100000">
                                          <p:val>
                                            <p:strVal val="#ppt_x"/>
                                          </p:val>
                                        </p:tav>
                                      </p:tavLst>
                                    </p:anim>
                                    <p:anim calcmode="lin" valueType="num">
                                      <p:cBhvr>
                                        <p:cTn id="3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1000"/>
                                        <p:tgtEl>
                                          <p:spTgt spid="34"/>
                                        </p:tgtEl>
                                      </p:cBhvr>
                                    </p:animEffect>
                                    <p:anim calcmode="lin" valueType="num">
                                      <p:cBhvr>
                                        <p:cTn id="40" dur="1000" fill="hold"/>
                                        <p:tgtEl>
                                          <p:spTgt spid="34"/>
                                        </p:tgtEl>
                                        <p:attrNameLst>
                                          <p:attrName>ppt_x</p:attrName>
                                        </p:attrNameLst>
                                      </p:cBhvr>
                                      <p:tavLst>
                                        <p:tav tm="0">
                                          <p:val>
                                            <p:strVal val="#ppt_x"/>
                                          </p:val>
                                        </p:tav>
                                        <p:tav tm="100000">
                                          <p:val>
                                            <p:strVal val="#ppt_x"/>
                                          </p:val>
                                        </p:tav>
                                      </p:tavLst>
                                    </p:anim>
                                    <p:anim calcmode="lin" valueType="num">
                                      <p:cBhvr>
                                        <p:cTn id="41" dur="1000" fill="hold"/>
                                        <p:tgtEl>
                                          <p:spTgt spid="34"/>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1000"/>
                                        <p:tgtEl>
                                          <p:spTgt spid="32"/>
                                        </p:tgtEl>
                                      </p:cBhvr>
                                    </p:animEffect>
                                    <p:anim calcmode="lin" valueType="num">
                                      <p:cBhvr>
                                        <p:cTn id="45" dur="1000" fill="hold"/>
                                        <p:tgtEl>
                                          <p:spTgt spid="32"/>
                                        </p:tgtEl>
                                        <p:attrNameLst>
                                          <p:attrName>ppt_x</p:attrName>
                                        </p:attrNameLst>
                                      </p:cBhvr>
                                      <p:tavLst>
                                        <p:tav tm="0">
                                          <p:val>
                                            <p:strVal val="#ppt_x"/>
                                          </p:val>
                                        </p:tav>
                                        <p:tav tm="100000">
                                          <p:val>
                                            <p:strVal val="#ppt_x"/>
                                          </p:val>
                                        </p:tav>
                                      </p:tavLst>
                                    </p:anim>
                                    <p:anim calcmode="lin" valueType="num">
                                      <p:cBhvr>
                                        <p:cTn id="46" dur="1000" fill="hold"/>
                                        <p:tgtEl>
                                          <p:spTgt spid="32"/>
                                        </p:tgtEl>
                                        <p:attrNameLst>
                                          <p:attrName>ppt_y</p:attrName>
                                        </p:attrNameLst>
                                      </p:cBhvr>
                                      <p:tavLst>
                                        <p:tav tm="0">
                                          <p:val>
                                            <p:strVal val="#ppt_y+.1"/>
                                          </p:val>
                                        </p:tav>
                                        <p:tav tm="100000">
                                          <p:val>
                                            <p:strVal val="#ppt_y"/>
                                          </p:val>
                                        </p:tav>
                                      </p:tavLst>
                                    </p:anim>
                                  </p:childTnLst>
                                </p:cTn>
                              </p:par>
                              <p:par>
                                <p:cTn id="47" presetID="42" presetClass="entr" presetSubtype="0"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1000"/>
                                        <p:tgtEl>
                                          <p:spTgt spid="20"/>
                                        </p:tgtEl>
                                      </p:cBhvr>
                                    </p:animEffect>
                                    <p:anim calcmode="lin" valueType="num">
                                      <p:cBhvr>
                                        <p:cTn id="50" dur="1000" fill="hold"/>
                                        <p:tgtEl>
                                          <p:spTgt spid="20"/>
                                        </p:tgtEl>
                                        <p:attrNameLst>
                                          <p:attrName>ppt_x</p:attrName>
                                        </p:attrNameLst>
                                      </p:cBhvr>
                                      <p:tavLst>
                                        <p:tav tm="0">
                                          <p:val>
                                            <p:strVal val="#ppt_x"/>
                                          </p:val>
                                        </p:tav>
                                        <p:tav tm="100000">
                                          <p:val>
                                            <p:strVal val="#ppt_x"/>
                                          </p:val>
                                        </p:tav>
                                      </p:tavLst>
                                    </p:anim>
                                    <p:anim calcmode="lin" valueType="num">
                                      <p:cBhvr>
                                        <p:cTn id="51" dur="1000" fill="hold"/>
                                        <p:tgtEl>
                                          <p:spTgt spid="20"/>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4"/>
                                        </p:tgtEl>
                                        <p:attrNameLst>
                                          <p:attrName>style.visibility</p:attrName>
                                        </p:attrNameLst>
                                      </p:cBhvr>
                                      <p:to>
                                        <p:strVal val="visible"/>
                                      </p:to>
                                    </p:set>
                                    <p:animEffect transition="in" filter="fade">
                                      <p:cBhvr>
                                        <p:cTn id="54" dur="1000"/>
                                        <p:tgtEl>
                                          <p:spTgt spid="4"/>
                                        </p:tgtEl>
                                      </p:cBhvr>
                                    </p:animEffect>
                                    <p:anim calcmode="lin" valueType="num">
                                      <p:cBhvr>
                                        <p:cTn id="55" dur="1000" fill="hold"/>
                                        <p:tgtEl>
                                          <p:spTgt spid="4"/>
                                        </p:tgtEl>
                                        <p:attrNameLst>
                                          <p:attrName>ppt_x</p:attrName>
                                        </p:attrNameLst>
                                      </p:cBhvr>
                                      <p:tavLst>
                                        <p:tav tm="0">
                                          <p:val>
                                            <p:strVal val="#ppt_x"/>
                                          </p:val>
                                        </p:tav>
                                        <p:tav tm="100000">
                                          <p:val>
                                            <p:strVal val="#ppt_x"/>
                                          </p:val>
                                        </p:tav>
                                      </p:tavLst>
                                    </p:anim>
                                    <p:anim calcmode="lin" valueType="num">
                                      <p:cBhvr>
                                        <p:cTn id="56" dur="1000" fill="hold"/>
                                        <p:tgtEl>
                                          <p:spTgt spid="4"/>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1000"/>
                                        <p:tgtEl>
                                          <p:spTgt spid="33"/>
                                        </p:tgtEl>
                                      </p:cBhvr>
                                    </p:animEffect>
                                    <p:anim calcmode="lin" valueType="num">
                                      <p:cBhvr>
                                        <p:cTn id="60" dur="1000" fill="hold"/>
                                        <p:tgtEl>
                                          <p:spTgt spid="33"/>
                                        </p:tgtEl>
                                        <p:attrNameLst>
                                          <p:attrName>ppt_x</p:attrName>
                                        </p:attrNameLst>
                                      </p:cBhvr>
                                      <p:tavLst>
                                        <p:tav tm="0">
                                          <p:val>
                                            <p:strVal val="#ppt_x"/>
                                          </p:val>
                                        </p:tav>
                                        <p:tav tm="100000">
                                          <p:val>
                                            <p:strVal val="#ppt_x"/>
                                          </p:val>
                                        </p:tav>
                                      </p:tavLst>
                                    </p:anim>
                                    <p:anim calcmode="lin" valueType="num">
                                      <p:cBhvr>
                                        <p:cTn id="6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42" presetClass="entr" presetSubtype="0" fill="hold" nodeType="click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1000"/>
                                        <p:tgtEl>
                                          <p:spTgt spid="18"/>
                                        </p:tgtEl>
                                      </p:cBhvr>
                                    </p:animEffect>
                                    <p:anim calcmode="lin" valueType="num">
                                      <p:cBhvr>
                                        <p:cTn id="67" dur="1000" fill="hold"/>
                                        <p:tgtEl>
                                          <p:spTgt spid="18"/>
                                        </p:tgtEl>
                                        <p:attrNameLst>
                                          <p:attrName>ppt_x</p:attrName>
                                        </p:attrNameLst>
                                      </p:cBhvr>
                                      <p:tavLst>
                                        <p:tav tm="0">
                                          <p:val>
                                            <p:strVal val="#ppt_x"/>
                                          </p:val>
                                        </p:tav>
                                        <p:tav tm="100000">
                                          <p:val>
                                            <p:strVal val="#ppt_x"/>
                                          </p:val>
                                        </p:tav>
                                      </p:tavLst>
                                    </p:anim>
                                    <p:anim calcmode="lin" valueType="num">
                                      <p:cBhvr>
                                        <p:cTn id="68" dur="1000" fill="hold"/>
                                        <p:tgtEl>
                                          <p:spTgt spid="18"/>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1000"/>
                                        <p:tgtEl>
                                          <p:spTgt spid="11"/>
                                        </p:tgtEl>
                                      </p:cBhvr>
                                    </p:animEffect>
                                    <p:anim calcmode="lin" valueType="num">
                                      <p:cBhvr>
                                        <p:cTn id="72" dur="1000" fill="hold"/>
                                        <p:tgtEl>
                                          <p:spTgt spid="11"/>
                                        </p:tgtEl>
                                        <p:attrNameLst>
                                          <p:attrName>ppt_x</p:attrName>
                                        </p:attrNameLst>
                                      </p:cBhvr>
                                      <p:tavLst>
                                        <p:tav tm="0">
                                          <p:val>
                                            <p:strVal val="#ppt_x"/>
                                          </p:val>
                                        </p:tav>
                                        <p:tav tm="100000">
                                          <p:val>
                                            <p:strVal val="#ppt_x"/>
                                          </p:val>
                                        </p:tav>
                                      </p:tavLst>
                                    </p:anim>
                                    <p:anim calcmode="lin" valueType="num">
                                      <p:cBhvr>
                                        <p:cTn id="73" dur="1000" fill="hold"/>
                                        <p:tgtEl>
                                          <p:spTgt spid="11"/>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6"/>
                                        </p:tgtEl>
                                        <p:attrNameLst>
                                          <p:attrName>style.visibility</p:attrName>
                                        </p:attrNameLst>
                                      </p:cBhvr>
                                      <p:to>
                                        <p:strVal val="visible"/>
                                      </p:to>
                                    </p:set>
                                    <p:animEffect transition="in" filter="fade">
                                      <p:cBhvr>
                                        <p:cTn id="76" dur="1000"/>
                                        <p:tgtEl>
                                          <p:spTgt spid="6"/>
                                        </p:tgtEl>
                                      </p:cBhvr>
                                    </p:animEffect>
                                    <p:anim calcmode="lin" valueType="num">
                                      <p:cBhvr>
                                        <p:cTn id="77" dur="1000" fill="hold"/>
                                        <p:tgtEl>
                                          <p:spTgt spid="6"/>
                                        </p:tgtEl>
                                        <p:attrNameLst>
                                          <p:attrName>ppt_x</p:attrName>
                                        </p:attrNameLst>
                                      </p:cBhvr>
                                      <p:tavLst>
                                        <p:tav tm="0">
                                          <p:val>
                                            <p:strVal val="#ppt_x"/>
                                          </p:val>
                                        </p:tav>
                                        <p:tav tm="100000">
                                          <p:val>
                                            <p:strVal val="#ppt_x"/>
                                          </p:val>
                                        </p:tav>
                                      </p:tavLst>
                                    </p:anim>
                                    <p:anim calcmode="lin" valueType="num">
                                      <p:cBhvr>
                                        <p:cTn id="78" dur="1000" fill="hold"/>
                                        <p:tgtEl>
                                          <p:spTgt spid="6"/>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5"/>
                                        </p:tgtEl>
                                        <p:attrNameLst>
                                          <p:attrName>style.visibility</p:attrName>
                                        </p:attrNameLst>
                                      </p:cBhvr>
                                      <p:to>
                                        <p:strVal val="visible"/>
                                      </p:to>
                                    </p:set>
                                    <p:animEffect transition="in" filter="fade">
                                      <p:cBhvr>
                                        <p:cTn id="81" dur="1000"/>
                                        <p:tgtEl>
                                          <p:spTgt spid="5"/>
                                        </p:tgtEl>
                                      </p:cBhvr>
                                    </p:animEffect>
                                    <p:anim calcmode="lin" valueType="num">
                                      <p:cBhvr>
                                        <p:cTn id="82" dur="1000" fill="hold"/>
                                        <p:tgtEl>
                                          <p:spTgt spid="5"/>
                                        </p:tgtEl>
                                        <p:attrNameLst>
                                          <p:attrName>ppt_x</p:attrName>
                                        </p:attrNameLst>
                                      </p:cBhvr>
                                      <p:tavLst>
                                        <p:tav tm="0">
                                          <p:val>
                                            <p:strVal val="#ppt_x"/>
                                          </p:val>
                                        </p:tav>
                                        <p:tav tm="100000">
                                          <p:val>
                                            <p:strVal val="#ppt_x"/>
                                          </p:val>
                                        </p:tav>
                                      </p:tavLst>
                                    </p:anim>
                                    <p:anim calcmode="lin" valueType="num">
                                      <p:cBhvr>
                                        <p:cTn id="83" dur="1000" fill="hold"/>
                                        <p:tgtEl>
                                          <p:spTgt spid="5"/>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13"/>
                                        </p:tgtEl>
                                        <p:attrNameLst>
                                          <p:attrName>style.visibility</p:attrName>
                                        </p:attrNameLst>
                                      </p:cBhvr>
                                      <p:to>
                                        <p:strVal val="visible"/>
                                      </p:to>
                                    </p:set>
                                    <p:animEffect transition="in" filter="fade">
                                      <p:cBhvr>
                                        <p:cTn id="86" dur="1000"/>
                                        <p:tgtEl>
                                          <p:spTgt spid="13"/>
                                        </p:tgtEl>
                                      </p:cBhvr>
                                    </p:animEffect>
                                    <p:anim calcmode="lin" valueType="num">
                                      <p:cBhvr>
                                        <p:cTn id="87" dur="1000" fill="hold"/>
                                        <p:tgtEl>
                                          <p:spTgt spid="13"/>
                                        </p:tgtEl>
                                        <p:attrNameLst>
                                          <p:attrName>ppt_x</p:attrName>
                                        </p:attrNameLst>
                                      </p:cBhvr>
                                      <p:tavLst>
                                        <p:tav tm="0">
                                          <p:val>
                                            <p:strVal val="#ppt_x"/>
                                          </p:val>
                                        </p:tav>
                                        <p:tav tm="100000">
                                          <p:val>
                                            <p:strVal val="#ppt_x"/>
                                          </p:val>
                                        </p:tav>
                                      </p:tavLst>
                                    </p:anim>
                                    <p:anim calcmode="lin" valueType="num">
                                      <p:cBhvr>
                                        <p:cTn id="88"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89" fill="hold">
                      <p:stCondLst>
                        <p:cond delay="indefinite"/>
                      </p:stCondLst>
                      <p:childTnLst>
                        <p:par>
                          <p:cTn id="90" fill="hold">
                            <p:stCondLst>
                              <p:cond delay="0"/>
                            </p:stCondLst>
                            <p:childTnLst>
                              <p:par>
                                <p:cTn id="91" presetID="42" presetClass="entr" presetSubtype="0" fill="hold" grpId="0" nodeType="clickEffect">
                                  <p:stCondLst>
                                    <p:cond delay="0"/>
                                  </p:stCondLst>
                                  <p:childTnLst>
                                    <p:set>
                                      <p:cBhvr>
                                        <p:cTn id="92" dur="1" fill="hold">
                                          <p:stCondLst>
                                            <p:cond delay="0"/>
                                          </p:stCondLst>
                                        </p:cTn>
                                        <p:tgtEl>
                                          <p:spTgt spid="37"/>
                                        </p:tgtEl>
                                        <p:attrNameLst>
                                          <p:attrName>style.visibility</p:attrName>
                                        </p:attrNameLst>
                                      </p:cBhvr>
                                      <p:to>
                                        <p:strVal val="visible"/>
                                      </p:to>
                                    </p:set>
                                    <p:animEffect transition="in" filter="fade">
                                      <p:cBhvr>
                                        <p:cTn id="93" dur="1000"/>
                                        <p:tgtEl>
                                          <p:spTgt spid="37"/>
                                        </p:tgtEl>
                                      </p:cBhvr>
                                    </p:animEffect>
                                    <p:anim calcmode="lin" valueType="num">
                                      <p:cBhvr>
                                        <p:cTn id="94" dur="1000" fill="hold"/>
                                        <p:tgtEl>
                                          <p:spTgt spid="37"/>
                                        </p:tgtEl>
                                        <p:attrNameLst>
                                          <p:attrName>ppt_x</p:attrName>
                                        </p:attrNameLst>
                                      </p:cBhvr>
                                      <p:tavLst>
                                        <p:tav tm="0">
                                          <p:val>
                                            <p:strVal val="#ppt_x"/>
                                          </p:val>
                                        </p:tav>
                                        <p:tav tm="100000">
                                          <p:val>
                                            <p:strVal val="#ppt_x"/>
                                          </p:val>
                                        </p:tav>
                                      </p:tavLst>
                                    </p:anim>
                                    <p:anim calcmode="lin" valueType="num">
                                      <p:cBhvr>
                                        <p:cTn id="95" dur="1000" fill="hold"/>
                                        <p:tgtEl>
                                          <p:spTgt spid="37"/>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Effect transition="in" filter="fade">
                                      <p:cBhvr>
                                        <p:cTn id="98" dur="1000"/>
                                        <p:tgtEl>
                                          <p:spTgt spid="21"/>
                                        </p:tgtEl>
                                      </p:cBhvr>
                                    </p:animEffect>
                                    <p:anim calcmode="lin" valueType="num">
                                      <p:cBhvr>
                                        <p:cTn id="99" dur="1000" fill="hold"/>
                                        <p:tgtEl>
                                          <p:spTgt spid="21"/>
                                        </p:tgtEl>
                                        <p:attrNameLst>
                                          <p:attrName>ppt_x</p:attrName>
                                        </p:attrNameLst>
                                      </p:cBhvr>
                                      <p:tavLst>
                                        <p:tav tm="0">
                                          <p:val>
                                            <p:strVal val="#ppt_x"/>
                                          </p:val>
                                        </p:tav>
                                        <p:tav tm="100000">
                                          <p:val>
                                            <p:strVal val="#ppt_x"/>
                                          </p:val>
                                        </p:tav>
                                      </p:tavLst>
                                    </p:anim>
                                    <p:anim calcmode="lin" valueType="num">
                                      <p:cBhvr>
                                        <p:cTn id="100" dur="1000" fill="hold"/>
                                        <p:tgtEl>
                                          <p:spTgt spid="21"/>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7"/>
                                        </p:tgtEl>
                                        <p:attrNameLst>
                                          <p:attrName>style.visibility</p:attrName>
                                        </p:attrNameLst>
                                      </p:cBhvr>
                                      <p:to>
                                        <p:strVal val="visible"/>
                                      </p:to>
                                    </p:set>
                                    <p:animEffect transition="in" filter="fade">
                                      <p:cBhvr>
                                        <p:cTn id="103" dur="1000"/>
                                        <p:tgtEl>
                                          <p:spTgt spid="7"/>
                                        </p:tgtEl>
                                      </p:cBhvr>
                                    </p:animEffect>
                                    <p:anim calcmode="lin" valueType="num">
                                      <p:cBhvr>
                                        <p:cTn id="104" dur="1000" fill="hold"/>
                                        <p:tgtEl>
                                          <p:spTgt spid="7"/>
                                        </p:tgtEl>
                                        <p:attrNameLst>
                                          <p:attrName>ppt_x</p:attrName>
                                        </p:attrNameLst>
                                      </p:cBhvr>
                                      <p:tavLst>
                                        <p:tav tm="0">
                                          <p:val>
                                            <p:strVal val="#ppt_x"/>
                                          </p:val>
                                        </p:tav>
                                        <p:tav tm="100000">
                                          <p:val>
                                            <p:strVal val="#ppt_x"/>
                                          </p:val>
                                        </p:tav>
                                      </p:tavLst>
                                    </p:anim>
                                    <p:anim calcmode="lin" valueType="num">
                                      <p:cBhvr>
                                        <p:cTn id="105" dur="1000" fill="hold"/>
                                        <p:tgtEl>
                                          <p:spTgt spid="7"/>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1000"/>
                                        <p:tgtEl>
                                          <p:spTgt spid="36"/>
                                        </p:tgtEl>
                                      </p:cBhvr>
                                    </p:animEffect>
                                    <p:anim calcmode="lin" valueType="num">
                                      <p:cBhvr>
                                        <p:cTn id="109" dur="1000" fill="hold"/>
                                        <p:tgtEl>
                                          <p:spTgt spid="36"/>
                                        </p:tgtEl>
                                        <p:attrNameLst>
                                          <p:attrName>ppt_x</p:attrName>
                                        </p:attrNameLst>
                                      </p:cBhvr>
                                      <p:tavLst>
                                        <p:tav tm="0">
                                          <p:val>
                                            <p:strVal val="#ppt_x"/>
                                          </p:val>
                                        </p:tav>
                                        <p:tav tm="100000">
                                          <p:val>
                                            <p:strVal val="#ppt_x"/>
                                          </p:val>
                                        </p:tav>
                                      </p:tavLst>
                                    </p:anim>
                                    <p:anim calcmode="lin" valueType="num">
                                      <p:cBhvr>
                                        <p:cTn id="110" dur="1000" fill="hold"/>
                                        <p:tgtEl>
                                          <p:spTgt spid="36"/>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35"/>
                                        </p:tgtEl>
                                        <p:attrNameLst>
                                          <p:attrName>style.visibility</p:attrName>
                                        </p:attrNameLst>
                                      </p:cBhvr>
                                      <p:to>
                                        <p:strVal val="visible"/>
                                      </p:to>
                                    </p:set>
                                    <p:animEffect transition="in" filter="fade">
                                      <p:cBhvr>
                                        <p:cTn id="113" dur="1000"/>
                                        <p:tgtEl>
                                          <p:spTgt spid="35"/>
                                        </p:tgtEl>
                                      </p:cBhvr>
                                    </p:animEffect>
                                    <p:anim calcmode="lin" valueType="num">
                                      <p:cBhvr>
                                        <p:cTn id="114" dur="1000" fill="hold"/>
                                        <p:tgtEl>
                                          <p:spTgt spid="35"/>
                                        </p:tgtEl>
                                        <p:attrNameLst>
                                          <p:attrName>ppt_x</p:attrName>
                                        </p:attrNameLst>
                                      </p:cBhvr>
                                      <p:tavLst>
                                        <p:tav tm="0">
                                          <p:val>
                                            <p:strVal val="#ppt_x"/>
                                          </p:val>
                                        </p:tav>
                                        <p:tav tm="100000">
                                          <p:val>
                                            <p:strVal val="#ppt_x"/>
                                          </p:val>
                                        </p:tav>
                                      </p:tavLst>
                                    </p:anim>
                                    <p:anim calcmode="lin" valueType="num">
                                      <p:cBhvr>
                                        <p:cTn id="115"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116" fill="hold">
                      <p:stCondLst>
                        <p:cond delay="indefinite"/>
                      </p:stCondLst>
                      <p:childTnLst>
                        <p:par>
                          <p:cTn id="117" fill="hold">
                            <p:stCondLst>
                              <p:cond delay="0"/>
                            </p:stCondLst>
                            <p:childTnLst>
                              <p:par>
                                <p:cTn id="118" presetID="42" presetClass="entr" presetSubtype="0" fill="hold" nodeType="clickEffect">
                                  <p:stCondLst>
                                    <p:cond delay="0"/>
                                  </p:stCondLst>
                                  <p:childTnLst>
                                    <p:set>
                                      <p:cBhvr>
                                        <p:cTn id="119" dur="1" fill="hold">
                                          <p:stCondLst>
                                            <p:cond delay="0"/>
                                          </p:stCondLst>
                                        </p:cTn>
                                        <p:tgtEl>
                                          <p:spTgt spid="38"/>
                                        </p:tgtEl>
                                        <p:attrNameLst>
                                          <p:attrName>style.visibility</p:attrName>
                                        </p:attrNameLst>
                                      </p:cBhvr>
                                      <p:to>
                                        <p:strVal val="visible"/>
                                      </p:to>
                                    </p:set>
                                    <p:animEffect transition="in" filter="fade">
                                      <p:cBhvr>
                                        <p:cTn id="120" dur="1000"/>
                                        <p:tgtEl>
                                          <p:spTgt spid="38"/>
                                        </p:tgtEl>
                                      </p:cBhvr>
                                    </p:animEffect>
                                    <p:anim calcmode="lin" valueType="num">
                                      <p:cBhvr>
                                        <p:cTn id="121" dur="1000" fill="hold"/>
                                        <p:tgtEl>
                                          <p:spTgt spid="38"/>
                                        </p:tgtEl>
                                        <p:attrNameLst>
                                          <p:attrName>ppt_x</p:attrName>
                                        </p:attrNameLst>
                                      </p:cBhvr>
                                      <p:tavLst>
                                        <p:tav tm="0">
                                          <p:val>
                                            <p:strVal val="#ppt_x"/>
                                          </p:val>
                                        </p:tav>
                                        <p:tav tm="100000">
                                          <p:val>
                                            <p:strVal val="#ppt_x"/>
                                          </p:val>
                                        </p:tav>
                                      </p:tavLst>
                                    </p:anim>
                                    <p:anim calcmode="lin" valueType="num">
                                      <p:cBhvr>
                                        <p:cTn id="122" dur="1000" fill="hold"/>
                                        <p:tgtEl>
                                          <p:spTgt spid="38"/>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44"/>
                                        </p:tgtEl>
                                        <p:attrNameLst>
                                          <p:attrName>style.visibility</p:attrName>
                                        </p:attrNameLst>
                                      </p:cBhvr>
                                      <p:to>
                                        <p:strVal val="visible"/>
                                      </p:to>
                                    </p:set>
                                    <p:animEffect transition="in" filter="fade">
                                      <p:cBhvr>
                                        <p:cTn id="125" dur="1000"/>
                                        <p:tgtEl>
                                          <p:spTgt spid="44"/>
                                        </p:tgtEl>
                                      </p:cBhvr>
                                    </p:animEffect>
                                    <p:anim calcmode="lin" valueType="num">
                                      <p:cBhvr>
                                        <p:cTn id="126" dur="1000" fill="hold"/>
                                        <p:tgtEl>
                                          <p:spTgt spid="44"/>
                                        </p:tgtEl>
                                        <p:attrNameLst>
                                          <p:attrName>ppt_x</p:attrName>
                                        </p:attrNameLst>
                                      </p:cBhvr>
                                      <p:tavLst>
                                        <p:tav tm="0">
                                          <p:val>
                                            <p:strVal val="#ppt_x"/>
                                          </p:val>
                                        </p:tav>
                                        <p:tav tm="100000">
                                          <p:val>
                                            <p:strVal val="#ppt_x"/>
                                          </p:val>
                                        </p:tav>
                                      </p:tavLst>
                                    </p:anim>
                                    <p:anim calcmode="lin" valueType="num">
                                      <p:cBhvr>
                                        <p:cTn id="127" dur="1000" fill="hold"/>
                                        <p:tgtEl>
                                          <p:spTgt spid="44"/>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8"/>
                                        </p:tgtEl>
                                        <p:attrNameLst>
                                          <p:attrName>style.visibility</p:attrName>
                                        </p:attrNameLst>
                                      </p:cBhvr>
                                      <p:to>
                                        <p:strVal val="visible"/>
                                      </p:to>
                                    </p:set>
                                    <p:animEffect transition="in" filter="fade">
                                      <p:cBhvr>
                                        <p:cTn id="130" dur="1000"/>
                                        <p:tgtEl>
                                          <p:spTgt spid="8"/>
                                        </p:tgtEl>
                                      </p:cBhvr>
                                    </p:animEffect>
                                    <p:anim calcmode="lin" valueType="num">
                                      <p:cBhvr>
                                        <p:cTn id="131" dur="1000" fill="hold"/>
                                        <p:tgtEl>
                                          <p:spTgt spid="8"/>
                                        </p:tgtEl>
                                        <p:attrNameLst>
                                          <p:attrName>ppt_x</p:attrName>
                                        </p:attrNameLst>
                                      </p:cBhvr>
                                      <p:tavLst>
                                        <p:tav tm="0">
                                          <p:val>
                                            <p:strVal val="#ppt_x"/>
                                          </p:val>
                                        </p:tav>
                                        <p:tav tm="100000">
                                          <p:val>
                                            <p:strVal val="#ppt_x"/>
                                          </p:val>
                                        </p:tav>
                                      </p:tavLst>
                                    </p:anim>
                                    <p:anim calcmode="lin" valueType="num">
                                      <p:cBhvr>
                                        <p:cTn id="132" dur="1000" fill="hold"/>
                                        <p:tgtEl>
                                          <p:spTgt spid="8"/>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22"/>
                                        </p:tgtEl>
                                        <p:attrNameLst>
                                          <p:attrName>style.visibility</p:attrName>
                                        </p:attrNameLst>
                                      </p:cBhvr>
                                      <p:to>
                                        <p:strVal val="visible"/>
                                      </p:to>
                                    </p:set>
                                    <p:animEffect transition="in" filter="fade">
                                      <p:cBhvr>
                                        <p:cTn id="135" dur="1000"/>
                                        <p:tgtEl>
                                          <p:spTgt spid="22"/>
                                        </p:tgtEl>
                                      </p:cBhvr>
                                    </p:animEffect>
                                    <p:anim calcmode="lin" valueType="num">
                                      <p:cBhvr>
                                        <p:cTn id="136" dur="1000" fill="hold"/>
                                        <p:tgtEl>
                                          <p:spTgt spid="22"/>
                                        </p:tgtEl>
                                        <p:attrNameLst>
                                          <p:attrName>ppt_x</p:attrName>
                                        </p:attrNameLst>
                                      </p:cBhvr>
                                      <p:tavLst>
                                        <p:tav tm="0">
                                          <p:val>
                                            <p:strVal val="#ppt_x"/>
                                          </p:val>
                                        </p:tav>
                                        <p:tav tm="100000">
                                          <p:val>
                                            <p:strVal val="#ppt_x"/>
                                          </p:val>
                                        </p:tav>
                                      </p:tavLst>
                                    </p:anim>
                                    <p:anim calcmode="lin" valueType="num">
                                      <p:cBhvr>
                                        <p:cTn id="137" dur="1000" fill="hold"/>
                                        <p:tgtEl>
                                          <p:spTgt spid="22"/>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45"/>
                                        </p:tgtEl>
                                        <p:attrNameLst>
                                          <p:attrName>style.visibility</p:attrName>
                                        </p:attrNameLst>
                                      </p:cBhvr>
                                      <p:to>
                                        <p:strVal val="visible"/>
                                      </p:to>
                                    </p:set>
                                    <p:animEffect transition="in" filter="fade">
                                      <p:cBhvr>
                                        <p:cTn id="140" dur="1000"/>
                                        <p:tgtEl>
                                          <p:spTgt spid="45"/>
                                        </p:tgtEl>
                                      </p:cBhvr>
                                    </p:animEffect>
                                    <p:anim calcmode="lin" valueType="num">
                                      <p:cBhvr>
                                        <p:cTn id="141" dur="1000" fill="hold"/>
                                        <p:tgtEl>
                                          <p:spTgt spid="45"/>
                                        </p:tgtEl>
                                        <p:attrNameLst>
                                          <p:attrName>ppt_x</p:attrName>
                                        </p:attrNameLst>
                                      </p:cBhvr>
                                      <p:tavLst>
                                        <p:tav tm="0">
                                          <p:val>
                                            <p:strVal val="#ppt_x"/>
                                          </p:val>
                                        </p:tav>
                                        <p:tav tm="100000">
                                          <p:val>
                                            <p:strVal val="#ppt_x"/>
                                          </p:val>
                                        </p:tav>
                                      </p:tavLst>
                                    </p:anim>
                                    <p:anim calcmode="lin" valueType="num">
                                      <p:cBhvr>
                                        <p:cTn id="142"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43" fill="hold">
                      <p:stCondLst>
                        <p:cond delay="indefinite"/>
                      </p:stCondLst>
                      <p:childTnLst>
                        <p:par>
                          <p:cTn id="144" fill="hold">
                            <p:stCondLst>
                              <p:cond delay="0"/>
                            </p:stCondLst>
                            <p:childTnLst>
                              <p:par>
                                <p:cTn id="145" presetID="42" presetClass="entr" presetSubtype="0" fill="hold" grpId="0" nodeType="clickEffect">
                                  <p:stCondLst>
                                    <p:cond delay="0"/>
                                  </p:stCondLst>
                                  <p:childTnLst>
                                    <p:set>
                                      <p:cBhvr>
                                        <p:cTn id="146" dur="1" fill="hold">
                                          <p:stCondLst>
                                            <p:cond delay="0"/>
                                          </p:stCondLst>
                                        </p:cTn>
                                        <p:tgtEl>
                                          <p:spTgt spid="54"/>
                                        </p:tgtEl>
                                        <p:attrNameLst>
                                          <p:attrName>style.visibility</p:attrName>
                                        </p:attrNameLst>
                                      </p:cBhvr>
                                      <p:to>
                                        <p:strVal val="visible"/>
                                      </p:to>
                                    </p:set>
                                    <p:animEffect transition="in" filter="fade">
                                      <p:cBhvr>
                                        <p:cTn id="147" dur="1000"/>
                                        <p:tgtEl>
                                          <p:spTgt spid="54"/>
                                        </p:tgtEl>
                                      </p:cBhvr>
                                    </p:animEffect>
                                    <p:anim calcmode="lin" valueType="num">
                                      <p:cBhvr>
                                        <p:cTn id="148" dur="1000" fill="hold"/>
                                        <p:tgtEl>
                                          <p:spTgt spid="54"/>
                                        </p:tgtEl>
                                        <p:attrNameLst>
                                          <p:attrName>ppt_x</p:attrName>
                                        </p:attrNameLst>
                                      </p:cBhvr>
                                      <p:tavLst>
                                        <p:tav tm="0">
                                          <p:val>
                                            <p:strVal val="#ppt_x"/>
                                          </p:val>
                                        </p:tav>
                                        <p:tav tm="100000">
                                          <p:val>
                                            <p:strVal val="#ppt_x"/>
                                          </p:val>
                                        </p:tav>
                                      </p:tavLst>
                                    </p:anim>
                                    <p:anim calcmode="lin" valueType="num">
                                      <p:cBhvr>
                                        <p:cTn id="149" dur="1000" fill="hold"/>
                                        <p:tgtEl>
                                          <p:spTgt spid="54"/>
                                        </p:tgtEl>
                                        <p:attrNameLst>
                                          <p:attrName>ppt_y</p:attrName>
                                        </p:attrNameLst>
                                      </p:cBhvr>
                                      <p:tavLst>
                                        <p:tav tm="0">
                                          <p:val>
                                            <p:strVal val="#ppt_y+.1"/>
                                          </p:val>
                                        </p:tav>
                                        <p:tav tm="100000">
                                          <p:val>
                                            <p:strVal val="#ppt_y"/>
                                          </p:val>
                                        </p:tav>
                                      </p:tavLst>
                                    </p:anim>
                                  </p:childTnLst>
                                </p:cTn>
                              </p:par>
                              <p:par>
                                <p:cTn id="150" presetID="42" presetClass="entr" presetSubtype="0" fill="hold" grpId="0" nodeType="withEffect">
                                  <p:stCondLst>
                                    <p:cond delay="0"/>
                                  </p:stCondLst>
                                  <p:childTnLst>
                                    <p:set>
                                      <p:cBhvr>
                                        <p:cTn id="151" dur="1" fill="hold">
                                          <p:stCondLst>
                                            <p:cond delay="0"/>
                                          </p:stCondLst>
                                        </p:cTn>
                                        <p:tgtEl>
                                          <p:spTgt spid="23"/>
                                        </p:tgtEl>
                                        <p:attrNameLst>
                                          <p:attrName>style.visibility</p:attrName>
                                        </p:attrNameLst>
                                      </p:cBhvr>
                                      <p:to>
                                        <p:strVal val="visible"/>
                                      </p:to>
                                    </p:set>
                                    <p:animEffect transition="in" filter="fade">
                                      <p:cBhvr>
                                        <p:cTn id="152" dur="1000"/>
                                        <p:tgtEl>
                                          <p:spTgt spid="23"/>
                                        </p:tgtEl>
                                      </p:cBhvr>
                                    </p:animEffect>
                                    <p:anim calcmode="lin" valueType="num">
                                      <p:cBhvr>
                                        <p:cTn id="153" dur="1000" fill="hold"/>
                                        <p:tgtEl>
                                          <p:spTgt spid="23"/>
                                        </p:tgtEl>
                                        <p:attrNameLst>
                                          <p:attrName>ppt_x</p:attrName>
                                        </p:attrNameLst>
                                      </p:cBhvr>
                                      <p:tavLst>
                                        <p:tav tm="0">
                                          <p:val>
                                            <p:strVal val="#ppt_x"/>
                                          </p:val>
                                        </p:tav>
                                        <p:tav tm="100000">
                                          <p:val>
                                            <p:strVal val="#ppt_x"/>
                                          </p:val>
                                        </p:tav>
                                      </p:tavLst>
                                    </p:anim>
                                    <p:anim calcmode="lin" valueType="num">
                                      <p:cBhvr>
                                        <p:cTn id="154" dur="1000" fill="hold"/>
                                        <p:tgtEl>
                                          <p:spTgt spid="23"/>
                                        </p:tgtEl>
                                        <p:attrNameLst>
                                          <p:attrName>ppt_y</p:attrName>
                                        </p:attrNameLst>
                                      </p:cBhvr>
                                      <p:tavLst>
                                        <p:tav tm="0">
                                          <p:val>
                                            <p:strVal val="#ppt_y+.1"/>
                                          </p:val>
                                        </p:tav>
                                        <p:tav tm="100000">
                                          <p:val>
                                            <p:strVal val="#ppt_y"/>
                                          </p:val>
                                        </p:tav>
                                      </p:tavLst>
                                    </p:anim>
                                  </p:childTnLst>
                                </p:cTn>
                              </p:par>
                              <p:par>
                                <p:cTn id="155" presetID="42" presetClass="entr" presetSubtype="0" fill="hold" grpId="0" nodeType="withEffect">
                                  <p:stCondLst>
                                    <p:cond delay="0"/>
                                  </p:stCondLst>
                                  <p:childTnLst>
                                    <p:set>
                                      <p:cBhvr>
                                        <p:cTn id="156" dur="1" fill="hold">
                                          <p:stCondLst>
                                            <p:cond delay="0"/>
                                          </p:stCondLst>
                                        </p:cTn>
                                        <p:tgtEl>
                                          <p:spTgt spid="9"/>
                                        </p:tgtEl>
                                        <p:attrNameLst>
                                          <p:attrName>style.visibility</p:attrName>
                                        </p:attrNameLst>
                                      </p:cBhvr>
                                      <p:to>
                                        <p:strVal val="visible"/>
                                      </p:to>
                                    </p:set>
                                    <p:animEffect transition="in" filter="fade">
                                      <p:cBhvr>
                                        <p:cTn id="157" dur="1000"/>
                                        <p:tgtEl>
                                          <p:spTgt spid="9"/>
                                        </p:tgtEl>
                                      </p:cBhvr>
                                    </p:animEffect>
                                    <p:anim calcmode="lin" valueType="num">
                                      <p:cBhvr>
                                        <p:cTn id="158" dur="1000" fill="hold"/>
                                        <p:tgtEl>
                                          <p:spTgt spid="9"/>
                                        </p:tgtEl>
                                        <p:attrNameLst>
                                          <p:attrName>ppt_x</p:attrName>
                                        </p:attrNameLst>
                                      </p:cBhvr>
                                      <p:tavLst>
                                        <p:tav tm="0">
                                          <p:val>
                                            <p:strVal val="#ppt_x"/>
                                          </p:val>
                                        </p:tav>
                                        <p:tav tm="100000">
                                          <p:val>
                                            <p:strVal val="#ppt_x"/>
                                          </p:val>
                                        </p:tav>
                                      </p:tavLst>
                                    </p:anim>
                                    <p:anim calcmode="lin" valueType="num">
                                      <p:cBhvr>
                                        <p:cTn id="159" dur="1000" fill="hold"/>
                                        <p:tgtEl>
                                          <p:spTgt spid="9"/>
                                        </p:tgtEl>
                                        <p:attrNameLst>
                                          <p:attrName>ppt_y</p:attrName>
                                        </p:attrNameLst>
                                      </p:cBhvr>
                                      <p:tavLst>
                                        <p:tav tm="0">
                                          <p:val>
                                            <p:strVal val="#ppt_y+.1"/>
                                          </p:val>
                                        </p:tav>
                                        <p:tav tm="100000">
                                          <p:val>
                                            <p:strVal val="#ppt_y"/>
                                          </p:val>
                                        </p:tav>
                                      </p:tavLst>
                                    </p:anim>
                                  </p:childTnLst>
                                </p:cTn>
                              </p:par>
                              <p:par>
                                <p:cTn id="160" presetID="42" presetClass="entr" presetSubtype="0" fill="hold" nodeType="withEffect">
                                  <p:stCondLst>
                                    <p:cond delay="0"/>
                                  </p:stCondLst>
                                  <p:childTnLst>
                                    <p:set>
                                      <p:cBhvr>
                                        <p:cTn id="161" dur="1" fill="hold">
                                          <p:stCondLst>
                                            <p:cond delay="0"/>
                                          </p:stCondLst>
                                        </p:cTn>
                                        <p:tgtEl>
                                          <p:spTgt spid="12"/>
                                        </p:tgtEl>
                                        <p:attrNameLst>
                                          <p:attrName>style.visibility</p:attrName>
                                        </p:attrNameLst>
                                      </p:cBhvr>
                                      <p:to>
                                        <p:strVal val="visible"/>
                                      </p:to>
                                    </p:set>
                                    <p:animEffect transition="in" filter="fade">
                                      <p:cBhvr>
                                        <p:cTn id="162" dur="1000"/>
                                        <p:tgtEl>
                                          <p:spTgt spid="12"/>
                                        </p:tgtEl>
                                      </p:cBhvr>
                                    </p:animEffect>
                                    <p:anim calcmode="lin" valueType="num">
                                      <p:cBhvr>
                                        <p:cTn id="163" dur="1000" fill="hold"/>
                                        <p:tgtEl>
                                          <p:spTgt spid="12"/>
                                        </p:tgtEl>
                                        <p:attrNameLst>
                                          <p:attrName>ppt_x</p:attrName>
                                        </p:attrNameLst>
                                      </p:cBhvr>
                                      <p:tavLst>
                                        <p:tav tm="0">
                                          <p:val>
                                            <p:strVal val="#ppt_x"/>
                                          </p:val>
                                        </p:tav>
                                        <p:tav tm="100000">
                                          <p:val>
                                            <p:strVal val="#ppt_x"/>
                                          </p:val>
                                        </p:tav>
                                      </p:tavLst>
                                    </p:anim>
                                    <p:anim calcmode="lin" valueType="num">
                                      <p:cBhvr>
                                        <p:cTn id="164" dur="1000" fill="hold"/>
                                        <p:tgtEl>
                                          <p:spTgt spid="12"/>
                                        </p:tgtEl>
                                        <p:attrNameLst>
                                          <p:attrName>ppt_y</p:attrName>
                                        </p:attrNameLst>
                                      </p:cBhvr>
                                      <p:tavLst>
                                        <p:tav tm="0">
                                          <p:val>
                                            <p:strVal val="#ppt_y+.1"/>
                                          </p:val>
                                        </p:tav>
                                        <p:tav tm="100000">
                                          <p:val>
                                            <p:strVal val="#ppt_y"/>
                                          </p:val>
                                        </p:tav>
                                      </p:tavLst>
                                    </p:anim>
                                  </p:childTnLst>
                                </p:cTn>
                              </p:par>
                              <p:par>
                                <p:cTn id="165" presetID="42" presetClass="entr" presetSubtype="0" fill="hold" nodeType="withEffect">
                                  <p:stCondLst>
                                    <p:cond delay="0"/>
                                  </p:stCondLst>
                                  <p:childTnLst>
                                    <p:set>
                                      <p:cBhvr>
                                        <p:cTn id="166" dur="1" fill="hold">
                                          <p:stCondLst>
                                            <p:cond delay="0"/>
                                          </p:stCondLst>
                                        </p:cTn>
                                        <p:tgtEl>
                                          <p:spTgt spid="66"/>
                                        </p:tgtEl>
                                        <p:attrNameLst>
                                          <p:attrName>style.visibility</p:attrName>
                                        </p:attrNameLst>
                                      </p:cBhvr>
                                      <p:to>
                                        <p:strVal val="visible"/>
                                      </p:to>
                                    </p:set>
                                    <p:animEffect transition="in" filter="fade">
                                      <p:cBhvr>
                                        <p:cTn id="167" dur="1000"/>
                                        <p:tgtEl>
                                          <p:spTgt spid="66"/>
                                        </p:tgtEl>
                                      </p:cBhvr>
                                    </p:animEffect>
                                    <p:anim calcmode="lin" valueType="num">
                                      <p:cBhvr>
                                        <p:cTn id="168" dur="1000" fill="hold"/>
                                        <p:tgtEl>
                                          <p:spTgt spid="66"/>
                                        </p:tgtEl>
                                        <p:attrNameLst>
                                          <p:attrName>ppt_x</p:attrName>
                                        </p:attrNameLst>
                                      </p:cBhvr>
                                      <p:tavLst>
                                        <p:tav tm="0">
                                          <p:val>
                                            <p:strVal val="#ppt_x"/>
                                          </p:val>
                                        </p:tav>
                                        <p:tav tm="100000">
                                          <p:val>
                                            <p:strVal val="#ppt_x"/>
                                          </p:val>
                                        </p:tav>
                                      </p:tavLst>
                                    </p:anim>
                                    <p:anim calcmode="lin" valueType="num">
                                      <p:cBhvr>
                                        <p:cTn id="169" dur="1000" fill="hold"/>
                                        <p:tgtEl>
                                          <p:spTgt spid="66"/>
                                        </p:tgtEl>
                                        <p:attrNameLst>
                                          <p:attrName>ppt_y</p:attrName>
                                        </p:attrNameLst>
                                      </p:cBhvr>
                                      <p:tavLst>
                                        <p:tav tm="0">
                                          <p:val>
                                            <p:strVal val="#ppt_y+.1"/>
                                          </p:val>
                                        </p:tav>
                                        <p:tav tm="100000">
                                          <p:val>
                                            <p:strVal val="#ppt_y"/>
                                          </p:val>
                                        </p:tav>
                                      </p:tavLst>
                                    </p:anim>
                                  </p:childTnLst>
                                </p:cTn>
                              </p:par>
                            </p:childTnLst>
                          </p:cTn>
                        </p:par>
                      </p:childTnLst>
                    </p:cTn>
                  </p:par>
                  <p:par>
                    <p:cTn id="170" fill="hold">
                      <p:stCondLst>
                        <p:cond delay="indefinite"/>
                      </p:stCondLst>
                      <p:childTnLst>
                        <p:par>
                          <p:cTn id="171" fill="hold">
                            <p:stCondLst>
                              <p:cond delay="0"/>
                            </p:stCondLst>
                            <p:childTnLst>
                              <p:par>
                                <p:cTn id="172" presetID="42" presetClass="entr" presetSubtype="0" fill="hold" nodeType="clickEffect">
                                  <p:stCondLst>
                                    <p:cond delay="0"/>
                                  </p:stCondLst>
                                  <p:childTnLst>
                                    <p:set>
                                      <p:cBhvr>
                                        <p:cTn id="173" dur="1" fill="hold">
                                          <p:stCondLst>
                                            <p:cond delay="0"/>
                                          </p:stCondLst>
                                        </p:cTn>
                                        <p:tgtEl>
                                          <p:spTgt spid="57"/>
                                        </p:tgtEl>
                                        <p:attrNameLst>
                                          <p:attrName>style.visibility</p:attrName>
                                        </p:attrNameLst>
                                      </p:cBhvr>
                                      <p:to>
                                        <p:strVal val="visible"/>
                                      </p:to>
                                    </p:set>
                                    <p:animEffect transition="in" filter="fade">
                                      <p:cBhvr>
                                        <p:cTn id="174" dur="1000"/>
                                        <p:tgtEl>
                                          <p:spTgt spid="57"/>
                                        </p:tgtEl>
                                      </p:cBhvr>
                                    </p:animEffect>
                                    <p:anim calcmode="lin" valueType="num">
                                      <p:cBhvr>
                                        <p:cTn id="175" dur="1000" fill="hold"/>
                                        <p:tgtEl>
                                          <p:spTgt spid="57"/>
                                        </p:tgtEl>
                                        <p:attrNameLst>
                                          <p:attrName>ppt_x</p:attrName>
                                        </p:attrNameLst>
                                      </p:cBhvr>
                                      <p:tavLst>
                                        <p:tav tm="0">
                                          <p:val>
                                            <p:strVal val="#ppt_x"/>
                                          </p:val>
                                        </p:tav>
                                        <p:tav tm="100000">
                                          <p:val>
                                            <p:strVal val="#ppt_x"/>
                                          </p:val>
                                        </p:tav>
                                      </p:tavLst>
                                    </p:anim>
                                    <p:anim calcmode="lin" valueType="num">
                                      <p:cBhvr>
                                        <p:cTn id="176" dur="1000" fill="hold"/>
                                        <p:tgtEl>
                                          <p:spTgt spid="57"/>
                                        </p:tgtEl>
                                        <p:attrNameLst>
                                          <p:attrName>ppt_y</p:attrName>
                                        </p:attrNameLst>
                                      </p:cBhvr>
                                      <p:tavLst>
                                        <p:tav tm="0">
                                          <p:val>
                                            <p:strVal val="#ppt_y+.1"/>
                                          </p:val>
                                        </p:tav>
                                        <p:tav tm="100000">
                                          <p:val>
                                            <p:strVal val="#ppt_y"/>
                                          </p:val>
                                        </p:tav>
                                      </p:tavLst>
                                    </p:anim>
                                  </p:childTnLst>
                                </p:cTn>
                              </p:par>
                              <p:par>
                                <p:cTn id="177" presetID="42" presetClass="entr" presetSubtype="0" fill="hold" nodeType="withEffect">
                                  <p:stCondLst>
                                    <p:cond delay="0"/>
                                  </p:stCondLst>
                                  <p:childTnLst>
                                    <p:set>
                                      <p:cBhvr>
                                        <p:cTn id="178" dur="1" fill="hold">
                                          <p:stCondLst>
                                            <p:cond delay="0"/>
                                          </p:stCondLst>
                                        </p:cTn>
                                        <p:tgtEl>
                                          <p:spTgt spid="56"/>
                                        </p:tgtEl>
                                        <p:attrNameLst>
                                          <p:attrName>style.visibility</p:attrName>
                                        </p:attrNameLst>
                                      </p:cBhvr>
                                      <p:to>
                                        <p:strVal val="visible"/>
                                      </p:to>
                                    </p:set>
                                    <p:animEffect transition="in" filter="fade">
                                      <p:cBhvr>
                                        <p:cTn id="179" dur="1000"/>
                                        <p:tgtEl>
                                          <p:spTgt spid="56"/>
                                        </p:tgtEl>
                                      </p:cBhvr>
                                    </p:animEffect>
                                    <p:anim calcmode="lin" valueType="num">
                                      <p:cBhvr>
                                        <p:cTn id="180" dur="1000" fill="hold"/>
                                        <p:tgtEl>
                                          <p:spTgt spid="56"/>
                                        </p:tgtEl>
                                        <p:attrNameLst>
                                          <p:attrName>ppt_x</p:attrName>
                                        </p:attrNameLst>
                                      </p:cBhvr>
                                      <p:tavLst>
                                        <p:tav tm="0">
                                          <p:val>
                                            <p:strVal val="#ppt_x"/>
                                          </p:val>
                                        </p:tav>
                                        <p:tav tm="100000">
                                          <p:val>
                                            <p:strVal val="#ppt_x"/>
                                          </p:val>
                                        </p:tav>
                                      </p:tavLst>
                                    </p:anim>
                                    <p:anim calcmode="lin" valueType="num">
                                      <p:cBhvr>
                                        <p:cTn id="181" dur="1000" fill="hold"/>
                                        <p:tgtEl>
                                          <p:spTgt spid="56"/>
                                        </p:tgtEl>
                                        <p:attrNameLst>
                                          <p:attrName>ppt_y</p:attrName>
                                        </p:attrNameLst>
                                      </p:cBhvr>
                                      <p:tavLst>
                                        <p:tav tm="0">
                                          <p:val>
                                            <p:strVal val="#ppt_y+.1"/>
                                          </p:val>
                                        </p:tav>
                                        <p:tav tm="100000">
                                          <p:val>
                                            <p:strVal val="#ppt_y"/>
                                          </p:val>
                                        </p:tav>
                                      </p:tavLst>
                                    </p:anim>
                                  </p:childTnLst>
                                </p:cTn>
                              </p:par>
                              <p:par>
                                <p:cTn id="182" presetID="42" presetClass="entr" presetSubtype="0" fill="hold" grpId="0" nodeType="withEffect">
                                  <p:stCondLst>
                                    <p:cond delay="0"/>
                                  </p:stCondLst>
                                  <p:childTnLst>
                                    <p:set>
                                      <p:cBhvr>
                                        <p:cTn id="183" dur="1" fill="hold">
                                          <p:stCondLst>
                                            <p:cond delay="0"/>
                                          </p:stCondLst>
                                        </p:cTn>
                                        <p:tgtEl>
                                          <p:spTgt spid="10"/>
                                        </p:tgtEl>
                                        <p:attrNameLst>
                                          <p:attrName>style.visibility</p:attrName>
                                        </p:attrNameLst>
                                      </p:cBhvr>
                                      <p:to>
                                        <p:strVal val="visible"/>
                                      </p:to>
                                    </p:set>
                                    <p:animEffect transition="in" filter="fade">
                                      <p:cBhvr>
                                        <p:cTn id="184" dur="1000"/>
                                        <p:tgtEl>
                                          <p:spTgt spid="10"/>
                                        </p:tgtEl>
                                      </p:cBhvr>
                                    </p:animEffect>
                                    <p:anim calcmode="lin" valueType="num">
                                      <p:cBhvr>
                                        <p:cTn id="185" dur="1000" fill="hold"/>
                                        <p:tgtEl>
                                          <p:spTgt spid="10"/>
                                        </p:tgtEl>
                                        <p:attrNameLst>
                                          <p:attrName>ppt_x</p:attrName>
                                        </p:attrNameLst>
                                      </p:cBhvr>
                                      <p:tavLst>
                                        <p:tav tm="0">
                                          <p:val>
                                            <p:strVal val="#ppt_x"/>
                                          </p:val>
                                        </p:tav>
                                        <p:tav tm="100000">
                                          <p:val>
                                            <p:strVal val="#ppt_x"/>
                                          </p:val>
                                        </p:tav>
                                      </p:tavLst>
                                    </p:anim>
                                    <p:anim calcmode="lin" valueType="num">
                                      <p:cBhvr>
                                        <p:cTn id="186" dur="1000" fill="hold"/>
                                        <p:tgtEl>
                                          <p:spTgt spid="10"/>
                                        </p:tgtEl>
                                        <p:attrNameLst>
                                          <p:attrName>ppt_y</p:attrName>
                                        </p:attrNameLst>
                                      </p:cBhvr>
                                      <p:tavLst>
                                        <p:tav tm="0">
                                          <p:val>
                                            <p:strVal val="#ppt_y+.1"/>
                                          </p:val>
                                        </p:tav>
                                        <p:tav tm="100000">
                                          <p:val>
                                            <p:strVal val="#ppt_y"/>
                                          </p:val>
                                        </p:tav>
                                      </p:tavLst>
                                    </p:anim>
                                  </p:childTnLst>
                                </p:cTn>
                              </p:par>
                              <p:par>
                                <p:cTn id="187" presetID="42" presetClass="entr" presetSubtype="0" fill="hold" grpId="0" nodeType="withEffect">
                                  <p:stCondLst>
                                    <p:cond delay="0"/>
                                  </p:stCondLst>
                                  <p:childTnLst>
                                    <p:set>
                                      <p:cBhvr>
                                        <p:cTn id="188" dur="1" fill="hold">
                                          <p:stCondLst>
                                            <p:cond delay="0"/>
                                          </p:stCondLst>
                                        </p:cTn>
                                        <p:tgtEl>
                                          <p:spTgt spid="62"/>
                                        </p:tgtEl>
                                        <p:attrNameLst>
                                          <p:attrName>style.visibility</p:attrName>
                                        </p:attrNameLst>
                                      </p:cBhvr>
                                      <p:to>
                                        <p:strVal val="visible"/>
                                      </p:to>
                                    </p:set>
                                    <p:animEffect transition="in" filter="fade">
                                      <p:cBhvr>
                                        <p:cTn id="189" dur="1000"/>
                                        <p:tgtEl>
                                          <p:spTgt spid="62"/>
                                        </p:tgtEl>
                                      </p:cBhvr>
                                    </p:animEffect>
                                    <p:anim calcmode="lin" valueType="num">
                                      <p:cBhvr>
                                        <p:cTn id="190" dur="1000" fill="hold"/>
                                        <p:tgtEl>
                                          <p:spTgt spid="62"/>
                                        </p:tgtEl>
                                        <p:attrNameLst>
                                          <p:attrName>ppt_x</p:attrName>
                                        </p:attrNameLst>
                                      </p:cBhvr>
                                      <p:tavLst>
                                        <p:tav tm="0">
                                          <p:val>
                                            <p:strVal val="#ppt_x"/>
                                          </p:val>
                                        </p:tav>
                                        <p:tav tm="100000">
                                          <p:val>
                                            <p:strVal val="#ppt_x"/>
                                          </p:val>
                                        </p:tav>
                                      </p:tavLst>
                                    </p:anim>
                                    <p:anim calcmode="lin" valueType="num">
                                      <p:cBhvr>
                                        <p:cTn id="191" dur="1000" fill="hold"/>
                                        <p:tgtEl>
                                          <p:spTgt spid="62"/>
                                        </p:tgtEl>
                                        <p:attrNameLst>
                                          <p:attrName>ppt_y</p:attrName>
                                        </p:attrNameLst>
                                      </p:cBhvr>
                                      <p:tavLst>
                                        <p:tav tm="0">
                                          <p:val>
                                            <p:strVal val="#ppt_y+.1"/>
                                          </p:val>
                                        </p:tav>
                                        <p:tav tm="100000">
                                          <p:val>
                                            <p:strVal val="#ppt_y"/>
                                          </p:val>
                                        </p:tav>
                                      </p:tavLst>
                                    </p:anim>
                                  </p:childTnLst>
                                </p:cTn>
                              </p:par>
                              <p:par>
                                <p:cTn id="192" presetID="42" presetClass="entr" presetSubtype="0" fill="hold" grpId="0" nodeType="withEffect">
                                  <p:stCondLst>
                                    <p:cond delay="0"/>
                                  </p:stCondLst>
                                  <p:childTnLst>
                                    <p:set>
                                      <p:cBhvr>
                                        <p:cTn id="193" dur="1" fill="hold">
                                          <p:stCondLst>
                                            <p:cond delay="0"/>
                                          </p:stCondLst>
                                        </p:cTn>
                                        <p:tgtEl>
                                          <p:spTgt spid="61"/>
                                        </p:tgtEl>
                                        <p:attrNameLst>
                                          <p:attrName>style.visibility</p:attrName>
                                        </p:attrNameLst>
                                      </p:cBhvr>
                                      <p:to>
                                        <p:strVal val="visible"/>
                                      </p:to>
                                    </p:set>
                                    <p:animEffect transition="in" filter="fade">
                                      <p:cBhvr>
                                        <p:cTn id="194" dur="1000"/>
                                        <p:tgtEl>
                                          <p:spTgt spid="61"/>
                                        </p:tgtEl>
                                      </p:cBhvr>
                                    </p:animEffect>
                                    <p:anim calcmode="lin" valueType="num">
                                      <p:cBhvr>
                                        <p:cTn id="195" dur="1000" fill="hold"/>
                                        <p:tgtEl>
                                          <p:spTgt spid="61"/>
                                        </p:tgtEl>
                                        <p:attrNameLst>
                                          <p:attrName>ppt_x</p:attrName>
                                        </p:attrNameLst>
                                      </p:cBhvr>
                                      <p:tavLst>
                                        <p:tav tm="0">
                                          <p:val>
                                            <p:strVal val="#ppt_x"/>
                                          </p:val>
                                        </p:tav>
                                        <p:tav tm="100000">
                                          <p:val>
                                            <p:strVal val="#ppt_x"/>
                                          </p:val>
                                        </p:tav>
                                      </p:tavLst>
                                    </p:anim>
                                    <p:anim calcmode="lin" valueType="num">
                                      <p:cBhvr>
                                        <p:cTn id="196" dur="10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9" grpId="0"/>
      <p:bldP spid="20" grpId="0"/>
      <p:bldP spid="21" grpId="0"/>
      <p:bldP spid="22" grpId="0"/>
      <p:bldP spid="23" grpId="0"/>
      <p:bldP spid="30" grpId="0"/>
      <p:bldP spid="33" grpId="0" animBg="1"/>
      <p:bldP spid="34" grpId="0"/>
      <p:bldP spid="35" grpId="0" animBg="1"/>
      <p:bldP spid="37" grpId="0"/>
      <p:bldP spid="45" grpId="0"/>
      <p:bldP spid="54" grpId="0"/>
      <p:bldP spid="61" grpId="0"/>
      <p:bldP spid="62" grpId="0"/>
      <p:bldP spid="4" grpId="0" animBg="1"/>
      <p:bldP spid="5" grpId="0" animBg="1"/>
      <p:bldP spid="6" grpId="0"/>
      <p:bldP spid="7" grpId="0" animBg="1"/>
      <p:bldP spid="8" grpId="0" animBg="1"/>
      <p:bldP spid="9" grpId="0" animBg="1"/>
      <p:bldP spid="10" grpId="0" animBg="1"/>
      <p:bldP spid="13" grpId="0"/>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 name="Freeform 2">
            <a:extLst>
              <a:ext uri="{FF2B5EF4-FFF2-40B4-BE49-F238E27FC236}">
                <a16:creationId xmlns:a16="http://schemas.microsoft.com/office/drawing/2014/main" id="{BC24C293-7E1B-B852-F70E-6E47FE8C3A4D}"/>
              </a:ext>
            </a:extLst>
          </p:cNvPr>
          <p:cNvSpPr/>
          <p:nvPr/>
        </p:nvSpPr>
        <p:spPr>
          <a:xfrm rot="11990728">
            <a:off x="-3871887" y="495257"/>
            <a:ext cx="8909827" cy="8898955"/>
          </a:xfrm>
          <a:custGeom>
            <a:avLst/>
            <a:gdLst/>
            <a:ahLst/>
            <a:cxnLst/>
            <a:rect l="l" t="t" r="r" b="b"/>
            <a:pathLst>
              <a:path w="13709384" h="13709384">
                <a:moveTo>
                  <a:pt x="0" y="0"/>
                </a:moveTo>
                <a:lnTo>
                  <a:pt x="13709384" y="0"/>
                </a:lnTo>
                <a:lnTo>
                  <a:pt x="13709384" y="13709384"/>
                </a:lnTo>
                <a:lnTo>
                  <a:pt x="0" y="13709384"/>
                </a:lnTo>
                <a:lnTo>
                  <a:pt x="0" y="0"/>
                </a:lnTo>
                <a:close/>
              </a:path>
            </a:pathLst>
          </a:custGeom>
          <a:blipFill>
            <a:blip r:embed="rId3">
              <a:alphaModFix amt="35000"/>
              <a:extLst>
                <a:ext uri="{96DAC541-7B7A-43D3-8B79-37D633B846F1}">
                  <asvg:svgBlip xmlns:asvg="http://schemas.microsoft.com/office/drawing/2016/SVG/main" r:embed="rId4"/>
                </a:ext>
              </a:extLst>
            </a:blip>
            <a:stretch>
              <a:fillRect/>
            </a:stretch>
          </a:blipFill>
        </p:spPr>
        <p:txBody>
          <a:bodyPr/>
          <a:lstStyle/>
          <a:p>
            <a:endParaRPr lang="tr-TR"/>
          </a:p>
        </p:txBody>
      </p:sp>
      <p:grpSp>
        <p:nvGrpSpPr>
          <p:cNvPr id="38" name="Group 37">
            <a:extLst>
              <a:ext uri="{FF2B5EF4-FFF2-40B4-BE49-F238E27FC236}">
                <a16:creationId xmlns:a16="http://schemas.microsoft.com/office/drawing/2014/main" id="{26080063-13EC-C4E5-F0E7-853E60A00A17}"/>
              </a:ext>
            </a:extLst>
          </p:cNvPr>
          <p:cNvGrpSpPr/>
          <p:nvPr/>
        </p:nvGrpSpPr>
        <p:grpSpPr>
          <a:xfrm>
            <a:off x="4548309" y="1255661"/>
            <a:ext cx="2413541" cy="2540573"/>
            <a:chOff x="7208350" y="1269703"/>
            <a:chExt cx="2413541" cy="2540573"/>
          </a:xfrm>
        </p:grpSpPr>
        <p:pic>
          <p:nvPicPr>
            <p:cNvPr id="1026" name="Picture 2" descr="isuh">
              <a:extLst>
                <a:ext uri="{FF2B5EF4-FFF2-40B4-BE49-F238E27FC236}">
                  <a16:creationId xmlns:a16="http://schemas.microsoft.com/office/drawing/2014/main" id="{1367FD5B-2701-9387-2644-957EEE58982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50995" y="1269703"/>
              <a:ext cx="1612162" cy="1612162"/>
            </a:xfrm>
            <a:prstGeom prst="rect">
              <a:avLst/>
            </a:prstGeom>
            <a:extLst>
              <a:ext uri="{909E8E84-426E-40DD-AFC4-6F175D3DCCD1}">
                <a14:hiddenFill xmlns:a14="http://schemas.microsoft.com/office/drawing/2010/main">
                  <a:solidFill>
                    <a:srgbClr val="FFFFFF"/>
                  </a:solidFill>
                </a14:hiddenFill>
              </a:ext>
            </a:extLst>
          </p:spPr>
        </p:pic>
        <p:sp>
          <p:nvSpPr>
            <p:cNvPr id="12" name="Metin kutusu 11">
              <a:extLst>
                <a:ext uri="{FF2B5EF4-FFF2-40B4-BE49-F238E27FC236}">
                  <a16:creationId xmlns:a16="http://schemas.microsoft.com/office/drawing/2014/main" id="{DA421623-1EA4-8595-C2EC-106D7E8CF017}"/>
                </a:ext>
              </a:extLst>
            </p:cNvPr>
            <p:cNvSpPr txBox="1"/>
            <p:nvPr/>
          </p:nvSpPr>
          <p:spPr>
            <a:xfrm>
              <a:off x="7208350" y="3040835"/>
              <a:ext cx="2413541" cy="769441"/>
            </a:xfrm>
            <a:prstGeom prst="rect">
              <a:avLst/>
            </a:prstGeom>
            <a:noFill/>
          </p:spPr>
          <p:txBody>
            <a:bodyPr wrap="square" rtlCol="0">
              <a:spAutoFit/>
            </a:bodyPr>
            <a:lstStyle/>
            <a:p>
              <a:pPr algn="ctr"/>
              <a:r>
                <a:rPr lang="tr-TR" sz="1100" kern="0" dirty="0">
                  <a:solidFill>
                    <a:schemeClr val="tx1">
                      <a:lumMod val="65000"/>
                      <a:lumOff val="35000"/>
                    </a:schemeClr>
                  </a:solidFill>
                  <a:latin typeface="Amasis MT Pro Medium" panose="020F0502020204030204" pitchFamily="18" charset="-94"/>
                </a:rPr>
                <a:t>LİV HOSPİTAL BAHÇEŞEHİR</a:t>
              </a:r>
            </a:p>
            <a:p>
              <a:pPr algn="ctr"/>
              <a:endParaRPr lang="tr-TR" sz="1100" kern="0" dirty="0">
                <a:solidFill>
                  <a:schemeClr val="tx1">
                    <a:lumMod val="65000"/>
                    <a:lumOff val="35000"/>
                  </a:schemeClr>
                </a:solidFill>
                <a:latin typeface="Amasis MT Pro Medium" panose="020F0502020204030204" pitchFamily="18" charset="-94"/>
              </a:endParaRPr>
            </a:p>
            <a:p>
              <a:pPr algn="ctr"/>
              <a:r>
                <a:rPr lang="tr-TR" sz="1100" kern="0" dirty="0">
                  <a:solidFill>
                    <a:schemeClr val="tx1">
                      <a:lumMod val="65000"/>
                      <a:lumOff val="35000"/>
                    </a:schemeClr>
                  </a:solidFill>
                  <a:latin typeface="Amasis MT Pro Medium" panose="020F0502020204030204" pitchFamily="18" charset="-94"/>
                </a:rPr>
                <a:t>60.000 M2  </a:t>
              </a:r>
            </a:p>
            <a:p>
              <a:pPr algn="ctr"/>
              <a:r>
                <a:rPr lang="tr-TR" sz="1100" kern="0" dirty="0">
                  <a:solidFill>
                    <a:schemeClr val="tx1">
                      <a:lumMod val="65000"/>
                      <a:lumOff val="35000"/>
                    </a:schemeClr>
                  </a:solidFill>
                  <a:latin typeface="Amasis MT Pro Medium" panose="020F0502020204030204" pitchFamily="18" charset="-94"/>
                </a:rPr>
                <a:t>200 BED CAPACITY</a:t>
              </a:r>
            </a:p>
          </p:txBody>
        </p:sp>
      </p:grpSp>
      <p:grpSp>
        <p:nvGrpSpPr>
          <p:cNvPr id="39" name="Group 38">
            <a:extLst>
              <a:ext uri="{FF2B5EF4-FFF2-40B4-BE49-F238E27FC236}">
                <a16:creationId xmlns:a16="http://schemas.microsoft.com/office/drawing/2014/main" id="{C3F39AAD-CAA3-358B-7C4D-6E5DB9C56D87}"/>
              </a:ext>
            </a:extLst>
          </p:cNvPr>
          <p:cNvGrpSpPr/>
          <p:nvPr/>
        </p:nvGrpSpPr>
        <p:grpSpPr>
          <a:xfrm>
            <a:off x="6804438" y="1264127"/>
            <a:ext cx="2573466" cy="2531086"/>
            <a:chOff x="9264293" y="1344190"/>
            <a:chExt cx="2573466" cy="2531086"/>
          </a:xfrm>
        </p:grpSpPr>
        <p:pic>
          <p:nvPicPr>
            <p:cNvPr id="1028" name="Picture 4" descr="gop">
              <a:extLst>
                <a:ext uri="{FF2B5EF4-FFF2-40B4-BE49-F238E27FC236}">
                  <a16:creationId xmlns:a16="http://schemas.microsoft.com/office/drawing/2014/main" id="{0F23D023-DD96-D946-9659-35A8901C7728}"/>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244" t="24767" r="19854" b="4332"/>
            <a:stretch/>
          </p:blipFill>
          <p:spPr bwMode="auto">
            <a:xfrm>
              <a:off x="9668743" y="1344190"/>
              <a:ext cx="1618155" cy="1612162"/>
            </a:xfrm>
            <a:prstGeom prst="rect">
              <a:avLst/>
            </a:prstGeom>
            <a:extLst>
              <a:ext uri="{909E8E84-426E-40DD-AFC4-6F175D3DCCD1}">
                <a14:hiddenFill xmlns:a14="http://schemas.microsoft.com/office/drawing/2010/main">
                  <a:solidFill>
                    <a:srgbClr val="FFFFFF"/>
                  </a:solidFill>
                </a14:hiddenFill>
              </a:ext>
            </a:extLst>
          </p:spPr>
        </p:pic>
        <p:sp>
          <p:nvSpPr>
            <p:cNvPr id="13" name="Metin kutusu 12">
              <a:extLst>
                <a:ext uri="{FF2B5EF4-FFF2-40B4-BE49-F238E27FC236}">
                  <a16:creationId xmlns:a16="http://schemas.microsoft.com/office/drawing/2014/main" id="{C6C659E2-1599-16FA-4D86-05B8FF973182}"/>
                </a:ext>
              </a:extLst>
            </p:cNvPr>
            <p:cNvSpPr txBox="1"/>
            <p:nvPr/>
          </p:nvSpPr>
          <p:spPr>
            <a:xfrm>
              <a:off x="9264293" y="3105835"/>
              <a:ext cx="2573466" cy="769441"/>
            </a:xfrm>
            <a:prstGeom prst="rect">
              <a:avLst/>
            </a:prstGeom>
            <a:noFill/>
          </p:spPr>
          <p:txBody>
            <a:bodyPr wrap="square" rtlCol="0">
              <a:spAutoFit/>
            </a:bodyPr>
            <a:lstStyle/>
            <a:p>
              <a:pPr algn="ctr"/>
              <a:r>
                <a:rPr lang="tr-TR" sz="1100" kern="0" dirty="0">
                  <a:solidFill>
                    <a:schemeClr val="tx1">
                      <a:lumMod val="65000"/>
                      <a:lumOff val="35000"/>
                    </a:schemeClr>
                  </a:solidFill>
                  <a:latin typeface="Amasis MT Pro Medium" panose="020F0502020204030204" pitchFamily="18" charset="-94"/>
                </a:rPr>
                <a:t>MEDİCAL PARK GAZİOSMANPAŞA</a:t>
              </a:r>
            </a:p>
            <a:p>
              <a:pPr algn="ctr"/>
              <a:endParaRPr lang="tr-TR" sz="1100" kern="0" dirty="0">
                <a:solidFill>
                  <a:schemeClr val="tx1">
                    <a:lumMod val="65000"/>
                    <a:lumOff val="35000"/>
                  </a:schemeClr>
                </a:solidFill>
                <a:latin typeface="Amasis MT Pro Medium" panose="020F0502020204030204" pitchFamily="18" charset="-94"/>
              </a:endParaRPr>
            </a:p>
            <a:p>
              <a:pPr algn="ctr"/>
              <a:r>
                <a:rPr lang="tr-TR" sz="1100" kern="0" dirty="0">
                  <a:solidFill>
                    <a:schemeClr val="tx1">
                      <a:lumMod val="65000"/>
                      <a:lumOff val="35000"/>
                    </a:schemeClr>
                  </a:solidFill>
                  <a:latin typeface="Amasis MT Pro Medium" panose="020F0502020204030204" pitchFamily="18" charset="-94"/>
                </a:rPr>
                <a:t>55.000 M2  </a:t>
              </a:r>
            </a:p>
            <a:p>
              <a:pPr algn="ctr"/>
              <a:r>
                <a:rPr lang="tr-TR" sz="1100" kern="0" dirty="0">
                  <a:solidFill>
                    <a:schemeClr val="tx1">
                      <a:lumMod val="65000"/>
                      <a:lumOff val="35000"/>
                    </a:schemeClr>
                  </a:solidFill>
                  <a:latin typeface="Amasis MT Pro Medium" panose="020F0502020204030204" pitchFamily="18" charset="-94"/>
                </a:rPr>
                <a:t>200 BED CAPACITY</a:t>
              </a:r>
            </a:p>
          </p:txBody>
        </p:sp>
      </p:grpSp>
      <p:pic>
        <p:nvPicPr>
          <p:cNvPr id="1030" name="Picture 6" descr="Topkapı Kampüs">
            <a:extLst>
              <a:ext uri="{FF2B5EF4-FFF2-40B4-BE49-F238E27FC236}">
                <a16:creationId xmlns:a16="http://schemas.microsoft.com/office/drawing/2014/main" id="{6F3B8B7B-AA2D-924B-30F3-649522A9BD0D}"/>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25895" t="4317" r="24266" b="11094"/>
          <a:stretch/>
        </p:blipFill>
        <p:spPr bwMode="auto">
          <a:xfrm>
            <a:off x="628332" y="1173467"/>
            <a:ext cx="1564616" cy="1556098"/>
          </a:xfrm>
          <a:prstGeom prst="rect">
            <a:avLst/>
          </a:prstGeom>
          <a:extLst>
            <a:ext uri="{909E8E84-426E-40DD-AFC4-6F175D3DCCD1}">
              <a14:hiddenFill xmlns:a14="http://schemas.microsoft.com/office/drawing/2010/main">
                <a:solidFill>
                  <a:srgbClr val="FFFFFF"/>
                </a:solidFill>
              </a14:hiddenFill>
            </a:ext>
          </a:extLst>
        </p:spPr>
      </p:pic>
      <p:sp>
        <p:nvSpPr>
          <p:cNvPr id="19" name="Metin kutusu 18">
            <a:extLst>
              <a:ext uri="{FF2B5EF4-FFF2-40B4-BE49-F238E27FC236}">
                <a16:creationId xmlns:a16="http://schemas.microsoft.com/office/drawing/2014/main" id="{84089F90-93B0-86E7-C213-1758D98BA5D4}"/>
              </a:ext>
            </a:extLst>
          </p:cNvPr>
          <p:cNvSpPr txBox="1"/>
          <p:nvPr/>
        </p:nvSpPr>
        <p:spPr>
          <a:xfrm>
            <a:off x="8584681" y="6083984"/>
            <a:ext cx="2459405" cy="430887"/>
          </a:xfrm>
          <a:prstGeom prst="rect">
            <a:avLst/>
          </a:prstGeom>
          <a:noFill/>
        </p:spPr>
        <p:txBody>
          <a:bodyPr wrap="square" rtlCol="0">
            <a:spAutoFit/>
          </a:bodyPr>
          <a:lstStyle/>
          <a:p>
            <a:pPr algn="ctr"/>
            <a:r>
              <a:rPr lang="tr-TR" sz="1100" kern="0" dirty="0">
                <a:solidFill>
                  <a:schemeClr val="tx1">
                    <a:lumMod val="65000"/>
                    <a:lumOff val="35000"/>
                  </a:schemeClr>
                </a:solidFill>
                <a:latin typeface="Amasis MT Pro Medium" panose="020F0502020204030204" pitchFamily="18" charset="-94"/>
              </a:rPr>
              <a:t>VADİ MAIN CAMPUS</a:t>
            </a:r>
          </a:p>
          <a:p>
            <a:pPr algn="ctr"/>
            <a:r>
              <a:rPr lang="tr-TR" sz="1100" kern="0" dirty="0">
                <a:solidFill>
                  <a:schemeClr val="tx1">
                    <a:lumMod val="65000"/>
                    <a:lumOff val="35000"/>
                  </a:schemeClr>
                </a:solidFill>
                <a:latin typeface="Amasis MT Pro Medium" panose="020F0502020204030204" pitchFamily="18" charset="-94"/>
              </a:rPr>
              <a:t>40.000 M2</a:t>
            </a:r>
          </a:p>
        </p:txBody>
      </p:sp>
      <p:grpSp>
        <p:nvGrpSpPr>
          <p:cNvPr id="43" name="Group 42">
            <a:extLst>
              <a:ext uri="{FF2B5EF4-FFF2-40B4-BE49-F238E27FC236}">
                <a16:creationId xmlns:a16="http://schemas.microsoft.com/office/drawing/2014/main" id="{EE7C735E-85B3-8836-BE09-9163571E96BC}"/>
              </a:ext>
            </a:extLst>
          </p:cNvPr>
          <p:cNvGrpSpPr/>
          <p:nvPr/>
        </p:nvGrpSpPr>
        <p:grpSpPr>
          <a:xfrm>
            <a:off x="2212253" y="4808354"/>
            <a:ext cx="1662278" cy="1738753"/>
            <a:chOff x="6805428" y="4062168"/>
            <a:chExt cx="1864772" cy="2607369"/>
          </a:xfrm>
        </p:grpSpPr>
        <p:sp>
          <p:nvSpPr>
            <p:cNvPr id="17" name="Metin kutusu 16">
              <a:extLst>
                <a:ext uri="{FF2B5EF4-FFF2-40B4-BE49-F238E27FC236}">
                  <a16:creationId xmlns:a16="http://schemas.microsoft.com/office/drawing/2014/main" id="{BBFF80B3-D4D2-3E78-8E48-B106C9025ADC}"/>
                </a:ext>
              </a:extLst>
            </p:cNvPr>
            <p:cNvSpPr txBox="1"/>
            <p:nvPr/>
          </p:nvSpPr>
          <p:spPr>
            <a:xfrm>
              <a:off x="6840963" y="6023395"/>
              <a:ext cx="1829237" cy="646142"/>
            </a:xfrm>
            <a:prstGeom prst="rect">
              <a:avLst/>
            </a:prstGeom>
            <a:noFill/>
          </p:spPr>
          <p:txBody>
            <a:bodyPr wrap="square" rtlCol="0">
              <a:spAutoFit/>
            </a:bodyPr>
            <a:lstStyle/>
            <a:p>
              <a:pPr algn="ctr"/>
              <a:r>
                <a:rPr lang="tr-TR" sz="1100" kern="0" dirty="0">
                  <a:solidFill>
                    <a:schemeClr val="tx1">
                      <a:lumMod val="65000"/>
                      <a:lumOff val="35000"/>
                    </a:schemeClr>
                  </a:solidFill>
                  <a:latin typeface="Amasis MT Pro Medium" panose="020F0502020204030204" pitchFamily="18" charset="-94"/>
                </a:rPr>
                <a:t>VADİPARK</a:t>
              </a:r>
            </a:p>
            <a:p>
              <a:pPr algn="ctr"/>
              <a:r>
                <a:rPr lang="tr-TR" sz="1100" kern="0" dirty="0">
                  <a:solidFill>
                    <a:schemeClr val="tx1">
                      <a:lumMod val="65000"/>
                      <a:lumOff val="35000"/>
                    </a:schemeClr>
                  </a:solidFill>
                  <a:latin typeface="Amasis MT Pro Medium" panose="020F0502020204030204" pitchFamily="18" charset="-94"/>
                </a:rPr>
                <a:t>9.150 M2</a:t>
              </a:r>
            </a:p>
          </p:txBody>
        </p:sp>
        <p:pic>
          <p:nvPicPr>
            <p:cNvPr id="22" name="Picture 21" descr="A building with cars parked in front of it&#10;&#10;Description automatically generated with low confidence">
              <a:extLst>
                <a:ext uri="{FF2B5EF4-FFF2-40B4-BE49-F238E27FC236}">
                  <a16:creationId xmlns:a16="http://schemas.microsoft.com/office/drawing/2014/main" id="{D39D9FD9-70B8-2464-1C3B-050946735E59}"/>
                </a:ext>
              </a:extLst>
            </p:cNvPr>
            <p:cNvPicPr>
              <a:picLocks noChangeAspect="1"/>
            </p:cNvPicPr>
            <p:nvPr/>
          </p:nvPicPr>
          <p:blipFill rotWithShape="1">
            <a:blip r:embed="rId8">
              <a:extLst>
                <a:ext uri="{28A0092B-C50C-407E-A947-70E740481C1C}">
                  <a14:useLocalDpi xmlns:a14="http://schemas.microsoft.com/office/drawing/2010/main" val="0"/>
                </a:ext>
              </a:extLst>
            </a:blip>
            <a:srcRect l="7316" t="1040" r="16169" b="46190"/>
            <a:stretch/>
          </p:blipFill>
          <p:spPr>
            <a:xfrm>
              <a:off x="6805428" y="4062168"/>
              <a:ext cx="1842887" cy="1842182"/>
            </a:xfrm>
            <a:prstGeom prst="rect">
              <a:avLst/>
            </a:prstGeom>
          </p:spPr>
        </p:pic>
      </p:grpSp>
      <p:sp>
        <p:nvSpPr>
          <p:cNvPr id="23" name="Metin kutusu 13">
            <a:extLst>
              <a:ext uri="{FF2B5EF4-FFF2-40B4-BE49-F238E27FC236}">
                <a16:creationId xmlns:a16="http://schemas.microsoft.com/office/drawing/2014/main" id="{990EE689-662E-4A28-A8D6-069227098910}"/>
              </a:ext>
            </a:extLst>
          </p:cNvPr>
          <p:cNvSpPr txBox="1"/>
          <p:nvPr/>
        </p:nvSpPr>
        <p:spPr>
          <a:xfrm>
            <a:off x="249928" y="4331341"/>
            <a:ext cx="3848116" cy="307777"/>
          </a:xfrm>
          <a:prstGeom prst="rect">
            <a:avLst/>
          </a:prstGeom>
          <a:noFill/>
        </p:spPr>
        <p:txBody>
          <a:bodyPr wrap="square" rtlCol="0">
            <a:spAutoFit/>
          </a:bodyPr>
          <a:lstStyle/>
          <a:p>
            <a:pPr algn="ctr"/>
            <a:r>
              <a:rPr lang="tr-TR" sz="1400" b="1" dirty="0">
                <a:solidFill>
                  <a:schemeClr val="tx1">
                    <a:lumMod val="50000"/>
                    <a:lumOff val="50000"/>
                  </a:schemeClr>
                </a:solidFill>
              </a:rPr>
              <a:t> </a:t>
            </a:r>
            <a:r>
              <a:rPr lang="tr-TR" sz="1100" kern="0" dirty="0">
                <a:solidFill>
                  <a:schemeClr val="tx1">
                    <a:lumMod val="65000"/>
                    <a:lumOff val="35000"/>
                  </a:schemeClr>
                </a:solidFill>
                <a:latin typeface="Amasis MT Pro Medium" panose="020F0502020204030204" pitchFamily="18" charset="-94"/>
              </a:rPr>
              <a:t>70.000 M2 in-</a:t>
            </a:r>
            <a:r>
              <a:rPr lang="tr-TR" sz="1100" kern="0" dirty="0" err="1">
                <a:solidFill>
                  <a:schemeClr val="tx1">
                    <a:lumMod val="65000"/>
                    <a:lumOff val="35000"/>
                  </a:schemeClr>
                </a:solidFill>
                <a:latin typeface="Amasis MT Pro Medium" panose="020F0502020204030204" pitchFamily="18" charset="-94"/>
              </a:rPr>
              <a:t>door</a:t>
            </a:r>
            <a:r>
              <a:rPr lang="tr-TR" sz="1100" kern="0" dirty="0">
                <a:solidFill>
                  <a:schemeClr val="tx1">
                    <a:lumMod val="65000"/>
                    <a:lumOff val="35000"/>
                  </a:schemeClr>
                </a:solidFill>
                <a:latin typeface="Amasis MT Pro Medium" panose="020F0502020204030204" pitchFamily="18" charset="-94"/>
              </a:rPr>
              <a:t> + 15.000 M2 </a:t>
            </a:r>
            <a:r>
              <a:rPr lang="tr-TR" sz="1100" kern="0" dirty="0" err="1">
                <a:solidFill>
                  <a:schemeClr val="tx1">
                    <a:lumMod val="65000"/>
                    <a:lumOff val="35000"/>
                  </a:schemeClr>
                </a:solidFill>
                <a:latin typeface="Amasis MT Pro Medium" panose="020F0502020204030204" pitchFamily="18" charset="-94"/>
              </a:rPr>
              <a:t>out-door</a:t>
            </a:r>
            <a:endParaRPr lang="tr-TR" sz="1100" kern="0" dirty="0">
              <a:solidFill>
                <a:schemeClr val="tx1">
                  <a:lumMod val="65000"/>
                  <a:lumOff val="35000"/>
                </a:schemeClr>
              </a:solidFill>
              <a:latin typeface="Amasis MT Pro Medium" panose="020F0502020204030204" pitchFamily="18" charset="-94"/>
            </a:endParaRPr>
          </a:p>
        </p:txBody>
      </p:sp>
      <p:pic>
        <p:nvPicPr>
          <p:cNvPr id="10" name="Picture 9" descr="A picture containing sky, outdoor, grass, building&#10;&#10;Description automatically generated">
            <a:extLst>
              <a:ext uri="{FF2B5EF4-FFF2-40B4-BE49-F238E27FC236}">
                <a16:creationId xmlns:a16="http://schemas.microsoft.com/office/drawing/2014/main" id="{C65D5A6B-C998-76E0-C3B2-C0705B0B2C88}"/>
              </a:ext>
            </a:extLst>
          </p:cNvPr>
          <p:cNvPicPr>
            <a:picLocks noChangeAspect="1"/>
          </p:cNvPicPr>
          <p:nvPr/>
        </p:nvPicPr>
        <p:blipFill rotWithShape="1">
          <a:blip r:embed="rId9">
            <a:extLst>
              <a:ext uri="{28A0092B-C50C-407E-A947-70E740481C1C}">
                <a14:useLocalDpi xmlns:a14="http://schemas.microsoft.com/office/drawing/2010/main" val="0"/>
              </a:ext>
            </a:extLst>
          </a:blip>
          <a:srcRect l="5337" t="10968" r="28215" b="10560"/>
          <a:stretch/>
        </p:blipFill>
        <p:spPr>
          <a:xfrm>
            <a:off x="606639" y="2807906"/>
            <a:ext cx="1586309" cy="1406214"/>
          </a:xfrm>
          <a:prstGeom prst="rect">
            <a:avLst/>
          </a:prstGeom>
        </p:spPr>
      </p:pic>
      <p:grpSp>
        <p:nvGrpSpPr>
          <p:cNvPr id="42" name="Group 41">
            <a:extLst>
              <a:ext uri="{FF2B5EF4-FFF2-40B4-BE49-F238E27FC236}">
                <a16:creationId xmlns:a16="http://schemas.microsoft.com/office/drawing/2014/main" id="{8E505E0C-7CE6-44A3-3210-FA1CFFE51506}"/>
              </a:ext>
            </a:extLst>
          </p:cNvPr>
          <p:cNvGrpSpPr/>
          <p:nvPr/>
        </p:nvGrpSpPr>
        <p:grpSpPr>
          <a:xfrm>
            <a:off x="3599888" y="4794784"/>
            <a:ext cx="2496111" cy="2020975"/>
            <a:chOff x="4184560" y="4026529"/>
            <a:chExt cx="2743199" cy="3118494"/>
          </a:xfrm>
        </p:grpSpPr>
        <p:pic>
          <p:nvPicPr>
            <p:cNvPr id="4098" name="Picture 2" descr="Fotoğraf">
              <a:extLst>
                <a:ext uri="{FF2B5EF4-FFF2-40B4-BE49-F238E27FC236}">
                  <a16:creationId xmlns:a16="http://schemas.microsoft.com/office/drawing/2014/main" id="{14C3D5A7-0182-78E1-0ABB-5DEE8194FE02}"/>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16038" b="10766"/>
            <a:stretch/>
          </p:blipFill>
          <p:spPr bwMode="auto">
            <a:xfrm>
              <a:off x="4629075" y="4026529"/>
              <a:ext cx="1820980" cy="1842183"/>
            </a:xfrm>
            <a:prstGeom prst="rect">
              <a:avLst/>
            </a:prstGeom>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E234EF9C-D689-4577-C614-2A34AD54DCE1}"/>
                </a:ext>
              </a:extLst>
            </p:cNvPr>
            <p:cNvSpPr txBox="1"/>
            <p:nvPr/>
          </p:nvSpPr>
          <p:spPr>
            <a:xfrm>
              <a:off x="4184560" y="5957726"/>
              <a:ext cx="2743199" cy="1187297"/>
            </a:xfrm>
            <a:prstGeom prst="rect">
              <a:avLst/>
            </a:prstGeom>
            <a:noFill/>
          </p:spPr>
          <p:txBody>
            <a:bodyPr wrap="square" rtlCol="0">
              <a:spAutoFit/>
            </a:bodyPr>
            <a:lstStyle/>
            <a:p>
              <a:pPr algn="ctr"/>
              <a:r>
                <a:rPr lang="en-US" sz="1100" kern="0" dirty="0">
                  <a:solidFill>
                    <a:schemeClr val="tx1">
                      <a:lumMod val="65000"/>
                      <a:lumOff val="35000"/>
                    </a:schemeClr>
                  </a:solidFill>
                  <a:latin typeface="Amasis MT Pro Medium" panose="020F0502020204030204" pitchFamily="18" charset="-94"/>
                </a:rPr>
                <a:t>VADISTANBUL</a:t>
              </a:r>
            </a:p>
            <a:p>
              <a:pPr algn="ctr"/>
              <a:r>
                <a:rPr lang="tr-TR" sz="1100" kern="0" dirty="0">
                  <a:solidFill>
                    <a:schemeClr val="tx1">
                      <a:lumMod val="65000"/>
                      <a:lumOff val="35000"/>
                    </a:schemeClr>
                  </a:solidFill>
                  <a:latin typeface="Amasis MT Pro Medium" panose="020F0502020204030204" pitchFamily="18" charset="-94"/>
                </a:rPr>
                <a:t>ENTREPRENEURSHIP AND INCUBATION CENTER</a:t>
              </a:r>
            </a:p>
            <a:p>
              <a:pPr algn="ctr"/>
              <a:r>
                <a:rPr lang="tr-TR" sz="1100" kern="0" dirty="0">
                  <a:solidFill>
                    <a:schemeClr val="tx1">
                      <a:lumMod val="65000"/>
                      <a:lumOff val="35000"/>
                    </a:schemeClr>
                  </a:solidFill>
                  <a:latin typeface="Amasis MT Pro Medium" panose="020F0502020204030204" pitchFamily="18" charset="-94"/>
                </a:rPr>
                <a:t>1600 M2</a:t>
              </a:r>
            </a:p>
          </p:txBody>
        </p:sp>
      </p:grpSp>
      <p:grpSp>
        <p:nvGrpSpPr>
          <p:cNvPr id="36" name="Group 35">
            <a:extLst>
              <a:ext uri="{FF2B5EF4-FFF2-40B4-BE49-F238E27FC236}">
                <a16:creationId xmlns:a16="http://schemas.microsoft.com/office/drawing/2014/main" id="{8ED9CFC1-9A94-E01E-A787-2903F0B2AA2B}"/>
              </a:ext>
            </a:extLst>
          </p:cNvPr>
          <p:cNvGrpSpPr/>
          <p:nvPr/>
        </p:nvGrpSpPr>
        <p:grpSpPr>
          <a:xfrm>
            <a:off x="2227407" y="1187548"/>
            <a:ext cx="1631157" cy="1799556"/>
            <a:chOff x="2352975" y="1226100"/>
            <a:chExt cx="1870933" cy="2153616"/>
          </a:xfrm>
        </p:grpSpPr>
        <p:pic>
          <p:nvPicPr>
            <p:cNvPr id="20" name="Picture 19" descr="A picture containing outdoor, grass, tree, sky&#10;&#10;Description automatically generated">
              <a:extLst>
                <a:ext uri="{FF2B5EF4-FFF2-40B4-BE49-F238E27FC236}">
                  <a16:creationId xmlns:a16="http://schemas.microsoft.com/office/drawing/2014/main" id="{0F30DB09-8AC3-32C0-D06D-F3C1B293C559}"/>
                </a:ext>
              </a:extLst>
            </p:cNvPr>
            <p:cNvPicPr>
              <a:picLocks noChangeAspect="1"/>
            </p:cNvPicPr>
            <p:nvPr/>
          </p:nvPicPr>
          <p:blipFill rotWithShape="1">
            <a:blip r:embed="rId11">
              <a:extLst>
                <a:ext uri="{28A0092B-C50C-407E-A947-70E740481C1C}">
                  <a14:useLocalDpi xmlns:a14="http://schemas.microsoft.com/office/drawing/2010/main" val="0"/>
                </a:ext>
              </a:extLst>
            </a:blip>
            <a:srcRect l="9253" r="24128" b="11608"/>
            <a:stretch/>
          </p:blipFill>
          <p:spPr>
            <a:xfrm>
              <a:off x="2394670" y="1226100"/>
              <a:ext cx="1829238" cy="1845406"/>
            </a:xfrm>
            <a:prstGeom prst="rect">
              <a:avLst/>
            </a:prstGeom>
          </p:spPr>
        </p:pic>
        <p:sp>
          <p:nvSpPr>
            <p:cNvPr id="26" name="TextBox 25">
              <a:extLst>
                <a:ext uri="{FF2B5EF4-FFF2-40B4-BE49-F238E27FC236}">
                  <a16:creationId xmlns:a16="http://schemas.microsoft.com/office/drawing/2014/main" id="{886826A7-7DA1-2A97-F28E-C5F73C7A449C}"/>
                </a:ext>
              </a:extLst>
            </p:cNvPr>
            <p:cNvSpPr txBox="1"/>
            <p:nvPr/>
          </p:nvSpPr>
          <p:spPr>
            <a:xfrm>
              <a:off x="2352975" y="3102717"/>
              <a:ext cx="1825280" cy="276999"/>
            </a:xfrm>
            <a:prstGeom prst="rect">
              <a:avLst/>
            </a:prstGeom>
            <a:noFill/>
          </p:spPr>
          <p:txBody>
            <a:bodyPr wrap="square" rtlCol="0">
              <a:spAutoFit/>
            </a:bodyPr>
            <a:lstStyle/>
            <a:p>
              <a:pPr algn="ctr"/>
              <a:endParaRPr lang="en-US" sz="1200" b="1" dirty="0"/>
            </a:p>
          </p:txBody>
        </p:sp>
      </p:grpSp>
      <p:grpSp>
        <p:nvGrpSpPr>
          <p:cNvPr id="41" name="Group 40">
            <a:extLst>
              <a:ext uri="{FF2B5EF4-FFF2-40B4-BE49-F238E27FC236}">
                <a16:creationId xmlns:a16="http://schemas.microsoft.com/office/drawing/2014/main" id="{5EA00D37-4B59-7E3C-A574-DC329473A8CE}"/>
              </a:ext>
            </a:extLst>
          </p:cNvPr>
          <p:cNvGrpSpPr/>
          <p:nvPr/>
        </p:nvGrpSpPr>
        <p:grpSpPr>
          <a:xfrm>
            <a:off x="5998373" y="4794783"/>
            <a:ext cx="1882139" cy="1782435"/>
            <a:chOff x="2527895" y="4582561"/>
            <a:chExt cx="1829237" cy="1975057"/>
          </a:xfrm>
        </p:grpSpPr>
        <p:pic>
          <p:nvPicPr>
            <p:cNvPr id="32" name="Resim 10">
              <a:extLst>
                <a:ext uri="{FF2B5EF4-FFF2-40B4-BE49-F238E27FC236}">
                  <a16:creationId xmlns:a16="http://schemas.microsoft.com/office/drawing/2014/main" id="{3C3F3217-F158-03A9-F32A-136D3B85E84B}"/>
                </a:ext>
              </a:extLst>
            </p:cNvPr>
            <p:cNvPicPr>
              <a:picLocks noChangeAspect="1"/>
            </p:cNvPicPr>
            <p:nvPr/>
          </p:nvPicPr>
          <p:blipFill rotWithShape="1">
            <a:blip r:embed="rId12"/>
            <a:srcRect l="32612" r="9514" b="24483"/>
            <a:stretch/>
          </p:blipFill>
          <p:spPr>
            <a:xfrm>
              <a:off x="2527895" y="4582561"/>
              <a:ext cx="1820980" cy="1391170"/>
            </a:xfrm>
            <a:prstGeom prst="rect">
              <a:avLst/>
            </a:prstGeom>
          </p:spPr>
        </p:pic>
        <p:sp>
          <p:nvSpPr>
            <p:cNvPr id="33" name="Metin kutusu 14">
              <a:extLst>
                <a:ext uri="{FF2B5EF4-FFF2-40B4-BE49-F238E27FC236}">
                  <a16:creationId xmlns:a16="http://schemas.microsoft.com/office/drawing/2014/main" id="{868D79F3-7F01-9E08-A7D3-475A46226B63}"/>
                </a:ext>
              </a:extLst>
            </p:cNvPr>
            <p:cNvSpPr txBox="1"/>
            <p:nvPr/>
          </p:nvSpPr>
          <p:spPr>
            <a:xfrm>
              <a:off x="2527895" y="6080166"/>
              <a:ext cx="1829237" cy="477452"/>
            </a:xfrm>
            <a:prstGeom prst="rect">
              <a:avLst/>
            </a:prstGeom>
            <a:noFill/>
          </p:spPr>
          <p:txBody>
            <a:bodyPr wrap="square" rtlCol="0">
              <a:spAutoFit/>
            </a:bodyPr>
            <a:lstStyle/>
            <a:p>
              <a:pPr algn="ctr"/>
              <a:r>
                <a:rPr lang="tr-TR" sz="1100" kern="0" dirty="0">
                  <a:solidFill>
                    <a:schemeClr val="tx1">
                      <a:lumMod val="65000"/>
                      <a:lumOff val="35000"/>
                    </a:schemeClr>
                  </a:solidFill>
                  <a:latin typeface="Amasis MT Pro Medium" panose="020F0502020204030204" pitchFamily="18" charset="-94"/>
                </a:rPr>
                <a:t>İSÜ FLED HALL</a:t>
              </a:r>
            </a:p>
            <a:p>
              <a:pPr algn="ctr"/>
              <a:r>
                <a:rPr lang="tr-TR" sz="1100" kern="0" dirty="0">
                  <a:solidFill>
                    <a:schemeClr val="tx1">
                      <a:lumMod val="65000"/>
                      <a:lumOff val="35000"/>
                    </a:schemeClr>
                  </a:solidFill>
                  <a:latin typeface="Amasis MT Pro Medium" panose="020F0502020204030204" pitchFamily="18" charset="-94"/>
                </a:rPr>
                <a:t>4.500 M2</a:t>
              </a:r>
            </a:p>
          </p:txBody>
        </p:sp>
      </p:grpSp>
      <p:grpSp>
        <p:nvGrpSpPr>
          <p:cNvPr id="40" name="Group 39">
            <a:extLst>
              <a:ext uri="{FF2B5EF4-FFF2-40B4-BE49-F238E27FC236}">
                <a16:creationId xmlns:a16="http://schemas.microsoft.com/office/drawing/2014/main" id="{E71BCE8C-96F3-2599-3902-2D62C2DE57BC}"/>
              </a:ext>
            </a:extLst>
          </p:cNvPr>
          <p:cNvGrpSpPr/>
          <p:nvPr/>
        </p:nvGrpSpPr>
        <p:grpSpPr>
          <a:xfrm>
            <a:off x="628332" y="4808354"/>
            <a:ext cx="1455445" cy="1696872"/>
            <a:chOff x="202473" y="4030290"/>
            <a:chExt cx="1829237" cy="2602368"/>
          </a:xfrm>
        </p:grpSpPr>
        <p:pic>
          <p:nvPicPr>
            <p:cNvPr id="31" name="Resim 6">
              <a:extLst>
                <a:ext uri="{FF2B5EF4-FFF2-40B4-BE49-F238E27FC236}">
                  <a16:creationId xmlns:a16="http://schemas.microsoft.com/office/drawing/2014/main" id="{FDEE150A-97F7-B406-A442-1A0C0A7BC5BF}"/>
                </a:ext>
              </a:extLst>
            </p:cNvPr>
            <p:cNvPicPr>
              <a:picLocks noChangeAspect="1"/>
            </p:cNvPicPr>
            <p:nvPr/>
          </p:nvPicPr>
          <p:blipFill rotWithShape="1">
            <a:blip r:embed="rId13"/>
            <a:srcRect l="13946" t="305" r="18313" b="2719"/>
            <a:stretch/>
          </p:blipFill>
          <p:spPr>
            <a:xfrm>
              <a:off x="210730" y="4030290"/>
              <a:ext cx="1820980" cy="1842183"/>
            </a:xfrm>
            <a:prstGeom prst="rect">
              <a:avLst/>
            </a:prstGeom>
          </p:spPr>
        </p:pic>
        <p:sp>
          <p:nvSpPr>
            <p:cNvPr id="34" name="Metin kutusu 15">
              <a:extLst>
                <a:ext uri="{FF2B5EF4-FFF2-40B4-BE49-F238E27FC236}">
                  <a16:creationId xmlns:a16="http://schemas.microsoft.com/office/drawing/2014/main" id="{BCABE5B0-2C00-71C2-C1C2-047D928E3831}"/>
                </a:ext>
              </a:extLst>
            </p:cNvPr>
            <p:cNvSpPr txBox="1"/>
            <p:nvPr/>
          </p:nvSpPr>
          <p:spPr>
            <a:xfrm>
              <a:off x="202473" y="5971838"/>
              <a:ext cx="1829237" cy="660820"/>
            </a:xfrm>
            <a:prstGeom prst="rect">
              <a:avLst/>
            </a:prstGeom>
            <a:noFill/>
          </p:spPr>
          <p:txBody>
            <a:bodyPr wrap="square" rtlCol="0">
              <a:spAutoFit/>
            </a:bodyPr>
            <a:lstStyle/>
            <a:p>
              <a:pPr algn="ctr"/>
              <a:r>
                <a:rPr lang="tr-TR" sz="1100" kern="0" dirty="0">
                  <a:solidFill>
                    <a:schemeClr val="tx1">
                      <a:lumMod val="65000"/>
                      <a:lumOff val="35000"/>
                    </a:schemeClr>
                  </a:solidFill>
                  <a:latin typeface="Amasis MT Pro Medium" panose="020F0502020204030204" pitchFamily="18" charset="-94"/>
                </a:rPr>
                <a:t>VADI CAMPUS</a:t>
              </a:r>
            </a:p>
            <a:p>
              <a:pPr algn="ctr"/>
              <a:r>
                <a:rPr lang="tr-TR" sz="1100" kern="0" dirty="0">
                  <a:solidFill>
                    <a:schemeClr val="tx1">
                      <a:lumMod val="65000"/>
                      <a:lumOff val="35000"/>
                    </a:schemeClr>
                  </a:solidFill>
                  <a:latin typeface="Amasis MT Pro Medium" panose="020F0502020204030204" pitchFamily="18" charset="-94"/>
                </a:rPr>
                <a:t>27.500 M2</a:t>
              </a:r>
            </a:p>
          </p:txBody>
        </p:sp>
      </p:grpSp>
      <p:sp>
        <p:nvSpPr>
          <p:cNvPr id="6" name="Metin kutusu 5">
            <a:extLst>
              <a:ext uri="{FF2B5EF4-FFF2-40B4-BE49-F238E27FC236}">
                <a16:creationId xmlns:a16="http://schemas.microsoft.com/office/drawing/2014/main" id="{5A27CE59-F644-F67A-B862-44253BF36896}"/>
              </a:ext>
            </a:extLst>
          </p:cNvPr>
          <p:cNvSpPr txBox="1"/>
          <p:nvPr/>
        </p:nvSpPr>
        <p:spPr>
          <a:xfrm>
            <a:off x="6917886" y="724033"/>
            <a:ext cx="2937315" cy="369332"/>
          </a:xfrm>
          <a:prstGeom prst="rect">
            <a:avLst/>
          </a:prstGeom>
          <a:noFill/>
        </p:spPr>
        <p:txBody>
          <a:bodyPr wrap="square" rtlCol="0">
            <a:spAutoFit/>
          </a:bodyPr>
          <a:lstStyle/>
          <a:p>
            <a:pPr>
              <a:buClr>
                <a:srgbClr val="000000"/>
              </a:buClr>
              <a:buSzPts val="1100"/>
              <a:defRPr/>
            </a:pPr>
            <a:r>
              <a:rPr lang="tr-TR" kern="0" dirty="0">
                <a:solidFill>
                  <a:schemeClr val="tx1">
                    <a:lumMod val="65000"/>
                    <a:lumOff val="35000"/>
                  </a:schemeClr>
                </a:solidFill>
                <a:latin typeface="Amasis MT Pro Medium" panose="020F0502020204030204" pitchFamily="18" charset="-94"/>
                <a:ea typeface="Bree Serif"/>
                <a:cs typeface="Bree Serif"/>
              </a:rPr>
              <a:t>ISTINYE HOSPITALS</a:t>
            </a:r>
          </a:p>
        </p:txBody>
      </p:sp>
      <p:sp>
        <p:nvSpPr>
          <p:cNvPr id="11" name="Dikdörtgen 10">
            <a:extLst>
              <a:ext uri="{FF2B5EF4-FFF2-40B4-BE49-F238E27FC236}">
                <a16:creationId xmlns:a16="http://schemas.microsoft.com/office/drawing/2014/main" id="{DC747DCD-7580-89DE-1724-2DA7E985E56B}"/>
              </a:ext>
            </a:extLst>
          </p:cNvPr>
          <p:cNvSpPr/>
          <p:nvPr/>
        </p:nvSpPr>
        <p:spPr>
          <a:xfrm>
            <a:off x="369276" y="1072852"/>
            <a:ext cx="3658381" cy="3597043"/>
          </a:xfrm>
          <a:prstGeom prst="rect">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15" name="Dikdörtgen 14">
            <a:extLst>
              <a:ext uri="{FF2B5EF4-FFF2-40B4-BE49-F238E27FC236}">
                <a16:creationId xmlns:a16="http://schemas.microsoft.com/office/drawing/2014/main" id="{B71E76D9-5D90-E81D-D15E-AAFA525D02F2}"/>
              </a:ext>
            </a:extLst>
          </p:cNvPr>
          <p:cNvSpPr/>
          <p:nvPr/>
        </p:nvSpPr>
        <p:spPr>
          <a:xfrm>
            <a:off x="4749801" y="1176869"/>
            <a:ext cx="6680200" cy="2607734"/>
          </a:xfrm>
          <a:prstGeom prst="rect">
            <a:avLst/>
          </a:prstGeom>
          <a:noFill/>
          <a:ln>
            <a:solidFill>
              <a:schemeClr val="tx1">
                <a:lumMod val="50000"/>
                <a:lumOff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18" name="Resim 17" descr="bitki, ağaç, yüzme havuzu, dış mekan içeren bir resim&#10;&#10;Açıklama otomatik olarak oluşturuldu">
            <a:extLst>
              <a:ext uri="{FF2B5EF4-FFF2-40B4-BE49-F238E27FC236}">
                <a16:creationId xmlns:a16="http://schemas.microsoft.com/office/drawing/2014/main" id="{522B6DB2-70EE-6F5B-8C5D-6887817D48C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254828" y="2807906"/>
            <a:ext cx="1566071" cy="1406214"/>
          </a:xfrm>
          <a:prstGeom prst="rect">
            <a:avLst/>
          </a:prstGeom>
        </p:spPr>
      </p:pic>
      <p:sp>
        <p:nvSpPr>
          <p:cNvPr id="27" name="Metin kutusu 26">
            <a:extLst>
              <a:ext uri="{FF2B5EF4-FFF2-40B4-BE49-F238E27FC236}">
                <a16:creationId xmlns:a16="http://schemas.microsoft.com/office/drawing/2014/main" id="{CFA47F93-0508-66CF-9A07-A9483BF8BA8A}"/>
              </a:ext>
            </a:extLst>
          </p:cNvPr>
          <p:cNvSpPr txBox="1"/>
          <p:nvPr/>
        </p:nvSpPr>
        <p:spPr>
          <a:xfrm>
            <a:off x="1155935" y="686588"/>
            <a:ext cx="2234244" cy="369332"/>
          </a:xfrm>
          <a:prstGeom prst="rect">
            <a:avLst/>
          </a:prstGeom>
          <a:noFill/>
        </p:spPr>
        <p:txBody>
          <a:bodyPr wrap="square" rtlCol="0">
            <a:spAutoFit/>
          </a:bodyPr>
          <a:lstStyle/>
          <a:p>
            <a:pPr>
              <a:buClr>
                <a:srgbClr val="000000"/>
              </a:buClr>
              <a:buSzPts val="1100"/>
              <a:defRPr/>
            </a:pPr>
            <a:r>
              <a:rPr lang="tr-TR" kern="0" dirty="0">
                <a:solidFill>
                  <a:schemeClr val="tx1">
                    <a:lumMod val="65000"/>
                    <a:lumOff val="35000"/>
                  </a:schemeClr>
                </a:solidFill>
                <a:latin typeface="Amasis MT Pro Medium" panose="020F0502020204030204" pitchFamily="18" charset="-94"/>
                <a:ea typeface="Bree Serif"/>
                <a:cs typeface="Bree Serif"/>
                <a:sym typeface="Bree Serif"/>
              </a:rPr>
              <a:t>TOPKAPI CAMPUS</a:t>
            </a:r>
          </a:p>
        </p:txBody>
      </p:sp>
      <p:sp>
        <p:nvSpPr>
          <p:cNvPr id="28" name="Metin kutusu 27">
            <a:extLst>
              <a:ext uri="{FF2B5EF4-FFF2-40B4-BE49-F238E27FC236}">
                <a16:creationId xmlns:a16="http://schemas.microsoft.com/office/drawing/2014/main" id="{20C4A17F-83E1-2501-9F79-98BAB773A93E}"/>
              </a:ext>
            </a:extLst>
          </p:cNvPr>
          <p:cNvSpPr txBox="1"/>
          <p:nvPr/>
        </p:nvSpPr>
        <p:spPr>
          <a:xfrm>
            <a:off x="8986981" y="3021674"/>
            <a:ext cx="2573466" cy="954107"/>
          </a:xfrm>
          <a:prstGeom prst="rect">
            <a:avLst/>
          </a:prstGeom>
          <a:noFill/>
        </p:spPr>
        <p:txBody>
          <a:bodyPr wrap="square" rtlCol="0">
            <a:spAutoFit/>
          </a:bodyPr>
          <a:lstStyle/>
          <a:p>
            <a:pPr algn="ctr"/>
            <a:r>
              <a:rPr lang="tr-TR" sz="1100" kern="0" dirty="0">
                <a:solidFill>
                  <a:schemeClr val="tx1">
                    <a:lumMod val="65000"/>
                    <a:lumOff val="35000"/>
                  </a:schemeClr>
                </a:solidFill>
                <a:latin typeface="Amasis MT Pro Medium" panose="020F0502020204030204" pitchFamily="18" charset="-94"/>
              </a:rPr>
              <a:t>İSÜ DENTAL HOSPITAL</a:t>
            </a:r>
          </a:p>
          <a:p>
            <a:pPr algn="ctr"/>
            <a:endParaRPr lang="tr-TR" sz="1100" kern="0" dirty="0">
              <a:solidFill>
                <a:schemeClr val="tx1">
                  <a:lumMod val="65000"/>
                  <a:lumOff val="35000"/>
                </a:schemeClr>
              </a:solidFill>
              <a:latin typeface="Amasis MT Pro Medium" panose="020F0502020204030204" pitchFamily="18" charset="-94"/>
            </a:endParaRPr>
          </a:p>
          <a:p>
            <a:pPr algn="ctr"/>
            <a:r>
              <a:rPr lang="tr-TR" sz="1100" kern="0" dirty="0">
                <a:solidFill>
                  <a:schemeClr val="tx1">
                    <a:lumMod val="65000"/>
                    <a:lumOff val="35000"/>
                  </a:schemeClr>
                </a:solidFill>
                <a:latin typeface="Amasis MT Pro Medium" panose="020F0502020204030204" pitchFamily="18" charset="-94"/>
              </a:rPr>
              <a:t>9.800 M2  </a:t>
            </a:r>
          </a:p>
          <a:p>
            <a:pPr algn="ctr"/>
            <a:endParaRPr lang="tr-TR" sz="1100" kern="0" dirty="0">
              <a:solidFill>
                <a:schemeClr val="tx1">
                  <a:lumMod val="65000"/>
                  <a:lumOff val="35000"/>
                </a:schemeClr>
              </a:solidFill>
              <a:latin typeface="Amasis MT Pro Medium" panose="020F0502020204030204" pitchFamily="18" charset="-94"/>
            </a:endParaRPr>
          </a:p>
          <a:p>
            <a:pPr algn="ctr"/>
            <a:endParaRPr lang="tr-TR" sz="1200" b="1" dirty="0">
              <a:solidFill>
                <a:srgbClr val="0082BA"/>
              </a:solidFill>
            </a:endParaRPr>
          </a:p>
        </p:txBody>
      </p:sp>
      <p:pic>
        <p:nvPicPr>
          <p:cNvPr id="2" name="Picture 2" descr="Vadi Kampüs">
            <a:extLst>
              <a:ext uri="{FF2B5EF4-FFF2-40B4-BE49-F238E27FC236}">
                <a16:creationId xmlns:a16="http://schemas.microsoft.com/office/drawing/2014/main" id="{8D092780-E77E-207B-8322-2F4E85BBFB41}"/>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8126673" y="4140202"/>
            <a:ext cx="3436977" cy="1913717"/>
          </a:xfrm>
          <a:prstGeom prst="rect">
            <a:avLst/>
          </a:prstGeom>
          <a:extLst>
            <a:ext uri="{909E8E84-426E-40DD-AFC4-6F175D3DCCD1}">
              <a14:hiddenFill xmlns:a14="http://schemas.microsoft.com/office/drawing/2010/main">
                <a:solidFill>
                  <a:srgbClr val="FFFFFF"/>
                </a:solidFill>
              </a14:hiddenFill>
            </a:ext>
          </a:extLst>
        </p:spPr>
      </p:pic>
      <p:pic>
        <p:nvPicPr>
          <p:cNvPr id="29" name="Resim 28" descr="dış mekan, bulut, gökyüzü, ağaç içeren bir resim&#10;&#10;Açıklama otomatik olarak oluşturuldu">
            <a:extLst>
              <a:ext uri="{FF2B5EF4-FFF2-40B4-BE49-F238E27FC236}">
                <a16:creationId xmlns:a16="http://schemas.microsoft.com/office/drawing/2014/main" id="{DFDFE107-513F-CE88-D87B-BC1FEC058BBA}"/>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211737" y="1261537"/>
            <a:ext cx="2133598" cy="1600199"/>
          </a:xfrm>
          <a:prstGeom prst="rect">
            <a:avLst/>
          </a:prstGeom>
        </p:spPr>
      </p:pic>
      <p:sp>
        <p:nvSpPr>
          <p:cNvPr id="8" name="Google Shape;937;p84">
            <a:extLst>
              <a:ext uri="{FF2B5EF4-FFF2-40B4-BE49-F238E27FC236}">
                <a16:creationId xmlns:a16="http://schemas.microsoft.com/office/drawing/2014/main" id="{B801D9B2-A203-A903-7063-268899C48B14}"/>
              </a:ext>
            </a:extLst>
          </p:cNvPr>
          <p:cNvSpPr txBox="1">
            <a:spLocks/>
          </p:cNvSpPr>
          <p:nvPr/>
        </p:nvSpPr>
        <p:spPr>
          <a:xfrm>
            <a:off x="-1" y="169791"/>
            <a:ext cx="5503653"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CAMPUS AND PHYSICAL INFRASTRUCTURE</a:t>
            </a:r>
          </a:p>
        </p:txBody>
      </p:sp>
      <p:cxnSp>
        <p:nvCxnSpPr>
          <p:cNvPr id="14" name="Google Shape;940;p84">
            <a:extLst>
              <a:ext uri="{FF2B5EF4-FFF2-40B4-BE49-F238E27FC236}">
                <a16:creationId xmlns:a16="http://schemas.microsoft.com/office/drawing/2014/main" id="{6D5CD118-5C5E-9CE4-8871-154EE2F633E4}"/>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3" name="Resim 2">
            <a:extLst>
              <a:ext uri="{FF2B5EF4-FFF2-40B4-BE49-F238E27FC236}">
                <a16:creationId xmlns:a16="http://schemas.microsoft.com/office/drawing/2014/main" id="{CFB7AAC1-7AB4-2540-21C3-3F03E5F0E7FF}"/>
              </a:ext>
            </a:extLst>
          </p:cNvPr>
          <p:cNvPicPr>
            <a:picLocks noChangeAspect="1"/>
          </p:cNvPicPr>
          <p:nvPr/>
        </p:nvPicPr>
        <p:blipFill>
          <a:blip r:embed="rId17">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7" name="Slide Number Placeholder 6">
            <a:extLst>
              <a:ext uri="{FF2B5EF4-FFF2-40B4-BE49-F238E27FC236}">
                <a16:creationId xmlns:a16="http://schemas.microsoft.com/office/drawing/2014/main" id="{99D2F25F-D930-9AAD-B420-89C5F5D486A9}"/>
              </a:ext>
            </a:extLst>
          </p:cNvPr>
          <p:cNvSpPr>
            <a:spLocks noGrp="1"/>
          </p:cNvSpPr>
          <p:nvPr>
            <p:ph type="sldNum" sz="quarter" idx="12"/>
          </p:nvPr>
        </p:nvSpPr>
        <p:spPr/>
        <p:txBody>
          <a:bodyPr/>
          <a:lstStyle/>
          <a:p>
            <a:fld id="{04CA2267-A190-46B4-AC21-52F773868066}" type="slidenum">
              <a:rPr lang="tr-TR" smtClean="0"/>
              <a:pPr/>
              <a:t>6</a:t>
            </a:fld>
            <a:endParaRPr lang="tr-TR" dirty="0"/>
          </a:p>
        </p:txBody>
      </p:sp>
      <p:sp>
        <p:nvSpPr>
          <p:cNvPr id="4" name="Date Placeholder 38">
            <a:extLst>
              <a:ext uri="{FF2B5EF4-FFF2-40B4-BE49-F238E27FC236}">
                <a16:creationId xmlns:a16="http://schemas.microsoft.com/office/drawing/2014/main" id="{19208A76-58B5-F2F2-B5D2-0BE284BA9FF2}"/>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1408758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fade">
                                      <p:cBhvr>
                                        <p:cTn id="7" dur="1000"/>
                                        <p:tgtEl>
                                          <p:spTgt spid="35"/>
                                        </p:tgtEl>
                                      </p:cBhvr>
                                    </p:animEffect>
                                    <p:anim calcmode="lin" valueType="num">
                                      <p:cBhvr>
                                        <p:cTn id="8" dur="1000" fill="hold"/>
                                        <p:tgtEl>
                                          <p:spTgt spid="35"/>
                                        </p:tgtEl>
                                        <p:attrNameLst>
                                          <p:attrName>ppt_x</p:attrName>
                                        </p:attrNameLst>
                                      </p:cBhvr>
                                      <p:tavLst>
                                        <p:tav tm="0">
                                          <p:val>
                                            <p:strVal val="#ppt_x"/>
                                          </p:val>
                                        </p:tav>
                                        <p:tav tm="100000">
                                          <p:val>
                                            <p:strVal val="#ppt_x"/>
                                          </p:val>
                                        </p:tav>
                                      </p:tavLst>
                                    </p:anim>
                                    <p:anim calcmode="lin" valueType="num">
                                      <p:cBhvr>
                                        <p:cTn id="9" dur="1000" fill="hold"/>
                                        <p:tgtEl>
                                          <p:spTgt spid="3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30"/>
                                        </p:tgtEl>
                                        <p:attrNameLst>
                                          <p:attrName>style.visibility</p:attrName>
                                        </p:attrNameLst>
                                      </p:cBhvr>
                                      <p:to>
                                        <p:strVal val="visible"/>
                                      </p:to>
                                    </p:set>
                                    <p:animEffect transition="in" filter="fade">
                                      <p:cBhvr>
                                        <p:cTn id="22" dur="1000"/>
                                        <p:tgtEl>
                                          <p:spTgt spid="1030"/>
                                        </p:tgtEl>
                                      </p:cBhvr>
                                    </p:animEffect>
                                    <p:anim calcmode="lin" valueType="num">
                                      <p:cBhvr>
                                        <p:cTn id="23" dur="1000" fill="hold"/>
                                        <p:tgtEl>
                                          <p:spTgt spid="1030"/>
                                        </p:tgtEl>
                                        <p:attrNameLst>
                                          <p:attrName>ppt_x</p:attrName>
                                        </p:attrNameLst>
                                      </p:cBhvr>
                                      <p:tavLst>
                                        <p:tav tm="0">
                                          <p:val>
                                            <p:strVal val="#ppt_x"/>
                                          </p:val>
                                        </p:tav>
                                        <p:tav tm="100000">
                                          <p:val>
                                            <p:strVal val="#ppt_x"/>
                                          </p:val>
                                        </p:tav>
                                      </p:tavLst>
                                    </p:anim>
                                    <p:anim calcmode="lin" valueType="num">
                                      <p:cBhvr>
                                        <p:cTn id="24" dur="1000" fill="hold"/>
                                        <p:tgtEl>
                                          <p:spTgt spid="1030"/>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1000"/>
                                        <p:tgtEl>
                                          <p:spTgt spid="43"/>
                                        </p:tgtEl>
                                      </p:cBhvr>
                                    </p:animEffect>
                                    <p:anim calcmode="lin" valueType="num">
                                      <p:cBhvr>
                                        <p:cTn id="28" dur="1000" fill="hold"/>
                                        <p:tgtEl>
                                          <p:spTgt spid="43"/>
                                        </p:tgtEl>
                                        <p:attrNameLst>
                                          <p:attrName>ppt_x</p:attrName>
                                        </p:attrNameLst>
                                      </p:cBhvr>
                                      <p:tavLst>
                                        <p:tav tm="0">
                                          <p:val>
                                            <p:strVal val="#ppt_x"/>
                                          </p:val>
                                        </p:tav>
                                        <p:tav tm="100000">
                                          <p:val>
                                            <p:strVal val="#ppt_x"/>
                                          </p:val>
                                        </p:tav>
                                      </p:tavLst>
                                    </p:anim>
                                    <p:anim calcmode="lin" valueType="num">
                                      <p:cBhvr>
                                        <p:cTn id="29" dur="1000" fill="hold"/>
                                        <p:tgtEl>
                                          <p:spTgt spid="43"/>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1000"/>
                                        <p:tgtEl>
                                          <p:spTgt spid="23"/>
                                        </p:tgtEl>
                                      </p:cBhvr>
                                    </p:animEffect>
                                    <p:anim calcmode="lin" valueType="num">
                                      <p:cBhvr>
                                        <p:cTn id="33" dur="1000" fill="hold"/>
                                        <p:tgtEl>
                                          <p:spTgt spid="23"/>
                                        </p:tgtEl>
                                        <p:attrNameLst>
                                          <p:attrName>ppt_x</p:attrName>
                                        </p:attrNameLst>
                                      </p:cBhvr>
                                      <p:tavLst>
                                        <p:tav tm="0">
                                          <p:val>
                                            <p:strVal val="#ppt_x"/>
                                          </p:val>
                                        </p:tav>
                                        <p:tav tm="100000">
                                          <p:val>
                                            <p:strVal val="#ppt_x"/>
                                          </p:val>
                                        </p:tav>
                                      </p:tavLst>
                                    </p:anim>
                                    <p:anim calcmode="lin" valueType="num">
                                      <p:cBhvr>
                                        <p:cTn id="34" dur="1000" fill="hold"/>
                                        <p:tgtEl>
                                          <p:spTgt spid="2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42"/>
                                        </p:tgtEl>
                                        <p:attrNameLst>
                                          <p:attrName>style.visibility</p:attrName>
                                        </p:attrNameLst>
                                      </p:cBhvr>
                                      <p:to>
                                        <p:strVal val="visible"/>
                                      </p:to>
                                    </p:set>
                                    <p:animEffect transition="in" filter="fade">
                                      <p:cBhvr>
                                        <p:cTn id="42" dur="1000"/>
                                        <p:tgtEl>
                                          <p:spTgt spid="42"/>
                                        </p:tgtEl>
                                      </p:cBhvr>
                                    </p:animEffect>
                                    <p:anim calcmode="lin" valueType="num">
                                      <p:cBhvr>
                                        <p:cTn id="43" dur="1000" fill="hold"/>
                                        <p:tgtEl>
                                          <p:spTgt spid="42"/>
                                        </p:tgtEl>
                                        <p:attrNameLst>
                                          <p:attrName>ppt_x</p:attrName>
                                        </p:attrNameLst>
                                      </p:cBhvr>
                                      <p:tavLst>
                                        <p:tav tm="0">
                                          <p:val>
                                            <p:strVal val="#ppt_x"/>
                                          </p:val>
                                        </p:tav>
                                        <p:tav tm="100000">
                                          <p:val>
                                            <p:strVal val="#ppt_x"/>
                                          </p:val>
                                        </p:tav>
                                      </p:tavLst>
                                    </p:anim>
                                    <p:anim calcmode="lin" valueType="num">
                                      <p:cBhvr>
                                        <p:cTn id="44" dur="1000" fill="hold"/>
                                        <p:tgtEl>
                                          <p:spTgt spid="42"/>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fade">
                                      <p:cBhvr>
                                        <p:cTn id="47" dur="1000"/>
                                        <p:tgtEl>
                                          <p:spTgt spid="36"/>
                                        </p:tgtEl>
                                      </p:cBhvr>
                                    </p:animEffect>
                                    <p:anim calcmode="lin" valueType="num">
                                      <p:cBhvr>
                                        <p:cTn id="48" dur="1000" fill="hold"/>
                                        <p:tgtEl>
                                          <p:spTgt spid="36"/>
                                        </p:tgtEl>
                                        <p:attrNameLst>
                                          <p:attrName>ppt_x</p:attrName>
                                        </p:attrNameLst>
                                      </p:cBhvr>
                                      <p:tavLst>
                                        <p:tav tm="0">
                                          <p:val>
                                            <p:strVal val="#ppt_x"/>
                                          </p:val>
                                        </p:tav>
                                        <p:tav tm="100000">
                                          <p:val>
                                            <p:strVal val="#ppt_x"/>
                                          </p:val>
                                        </p:tav>
                                      </p:tavLst>
                                    </p:anim>
                                    <p:anim calcmode="lin" valueType="num">
                                      <p:cBhvr>
                                        <p:cTn id="49" dur="1000" fill="hold"/>
                                        <p:tgtEl>
                                          <p:spTgt spid="36"/>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fade">
                                      <p:cBhvr>
                                        <p:cTn id="52" dur="1000"/>
                                        <p:tgtEl>
                                          <p:spTgt spid="41"/>
                                        </p:tgtEl>
                                      </p:cBhvr>
                                    </p:animEffect>
                                    <p:anim calcmode="lin" valueType="num">
                                      <p:cBhvr>
                                        <p:cTn id="53" dur="1000" fill="hold"/>
                                        <p:tgtEl>
                                          <p:spTgt spid="41"/>
                                        </p:tgtEl>
                                        <p:attrNameLst>
                                          <p:attrName>ppt_x</p:attrName>
                                        </p:attrNameLst>
                                      </p:cBhvr>
                                      <p:tavLst>
                                        <p:tav tm="0">
                                          <p:val>
                                            <p:strVal val="#ppt_x"/>
                                          </p:val>
                                        </p:tav>
                                        <p:tav tm="100000">
                                          <p:val>
                                            <p:strVal val="#ppt_x"/>
                                          </p:val>
                                        </p:tav>
                                      </p:tavLst>
                                    </p:anim>
                                    <p:anim calcmode="lin" valueType="num">
                                      <p:cBhvr>
                                        <p:cTn id="54" dur="1000" fill="hold"/>
                                        <p:tgtEl>
                                          <p:spTgt spid="41"/>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1000"/>
                                        <p:tgtEl>
                                          <p:spTgt spid="40"/>
                                        </p:tgtEl>
                                      </p:cBhvr>
                                    </p:animEffect>
                                    <p:anim calcmode="lin" valueType="num">
                                      <p:cBhvr>
                                        <p:cTn id="58" dur="1000" fill="hold"/>
                                        <p:tgtEl>
                                          <p:spTgt spid="40"/>
                                        </p:tgtEl>
                                        <p:attrNameLst>
                                          <p:attrName>ppt_x</p:attrName>
                                        </p:attrNameLst>
                                      </p:cBhvr>
                                      <p:tavLst>
                                        <p:tav tm="0">
                                          <p:val>
                                            <p:strVal val="#ppt_x"/>
                                          </p:val>
                                        </p:tav>
                                        <p:tav tm="100000">
                                          <p:val>
                                            <p:strVal val="#ppt_x"/>
                                          </p:val>
                                        </p:tav>
                                      </p:tavLst>
                                    </p:anim>
                                    <p:anim calcmode="lin" valueType="num">
                                      <p:cBhvr>
                                        <p:cTn id="59" dur="1000" fill="hold"/>
                                        <p:tgtEl>
                                          <p:spTgt spid="40"/>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6"/>
                                        </p:tgtEl>
                                        <p:attrNameLst>
                                          <p:attrName>style.visibility</p:attrName>
                                        </p:attrNameLst>
                                      </p:cBhvr>
                                      <p:to>
                                        <p:strVal val="visible"/>
                                      </p:to>
                                    </p:set>
                                    <p:animEffect transition="in" filter="fade">
                                      <p:cBhvr>
                                        <p:cTn id="62" dur="1000"/>
                                        <p:tgtEl>
                                          <p:spTgt spid="6"/>
                                        </p:tgtEl>
                                      </p:cBhvr>
                                    </p:animEffect>
                                    <p:anim calcmode="lin" valueType="num">
                                      <p:cBhvr>
                                        <p:cTn id="63" dur="1000" fill="hold"/>
                                        <p:tgtEl>
                                          <p:spTgt spid="6"/>
                                        </p:tgtEl>
                                        <p:attrNameLst>
                                          <p:attrName>ppt_x</p:attrName>
                                        </p:attrNameLst>
                                      </p:cBhvr>
                                      <p:tavLst>
                                        <p:tav tm="0">
                                          <p:val>
                                            <p:strVal val="#ppt_x"/>
                                          </p:val>
                                        </p:tav>
                                        <p:tav tm="100000">
                                          <p:val>
                                            <p:strVal val="#ppt_x"/>
                                          </p:val>
                                        </p:tav>
                                      </p:tavLst>
                                    </p:anim>
                                    <p:anim calcmode="lin" valueType="num">
                                      <p:cBhvr>
                                        <p:cTn id="64" dur="1000" fill="hold"/>
                                        <p:tgtEl>
                                          <p:spTgt spid="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fade">
                                      <p:cBhvr>
                                        <p:cTn id="67" dur="1000"/>
                                        <p:tgtEl>
                                          <p:spTgt spid="11"/>
                                        </p:tgtEl>
                                      </p:cBhvr>
                                    </p:animEffect>
                                    <p:anim calcmode="lin" valueType="num">
                                      <p:cBhvr>
                                        <p:cTn id="68" dur="1000" fill="hold"/>
                                        <p:tgtEl>
                                          <p:spTgt spid="11"/>
                                        </p:tgtEl>
                                        <p:attrNameLst>
                                          <p:attrName>ppt_x</p:attrName>
                                        </p:attrNameLst>
                                      </p:cBhvr>
                                      <p:tavLst>
                                        <p:tav tm="0">
                                          <p:val>
                                            <p:strVal val="#ppt_x"/>
                                          </p:val>
                                        </p:tav>
                                        <p:tav tm="100000">
                                          <p:val>
                                            <p:strVal val="#ppt_x"/>
                                          </p:val>
                                        </p:tav>
                                      </p:tavLst>
                                    </p:anim>
                                    <p:anim calcmode="lin" valueType="num">
                                      <p:cBhvr>
                                        <p:cTn id="69" dur="1000" fill="hold"/>
                                        <p:tgtEl>
                                          <p:spTgt spid="11"/>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1000"/>
                                        <p:tgtEl>
                                          <p:spTgt spid="15"/>
                                        </p:tgtEl>
                                      </p:cBhvr>
                                    </p:animEffect>
                                    <p:anim calcmode="lin" valueType="num">
                                      <p:cBhvr>
                                        <p:cTn id="73" dur="1000" fill="hold"/>
                                        <p:tgtEl>
                                          <p:spTgt spid="15"/>
                                        </p:tgtEl>
                                        <p:attrNameLst>
                                          <p:attrName>ppt_x</p:attrName>
                                        </p:attrNameLst>
                                      </p:cBhvr>
                                      <p:tavLst>
                                        <p:tav tm="0">
                                          <p:val>
                                            <p:strVal val="#ppt_x"/>
                                          </p:val>
                                        </p:tav>
                                        <p:tav tm="100000">
                                          <p:val>
                                            <p:strVal val="#ppt_x"/>
                                          </p:val>
                                        </p:tav>
                                      </p:tavLst>
                                    </p:anim>
                                    <p:anim calcmode="lin" valueType="num">
                                      <p:cBhvr>
                                        <p:cTn id="74" dur="1000" fill="hold"/>
                                        <p:tgtEl>
                                          <p:spTgt spid="15"/>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18"/>
                                        </p:tgtEl>
                                        <p:attrNameLst>
                                          <p:attrName>style.visibility</p:attrName>
                                        </p:attrNameLst>
                                      </p:cBhvr>
                                      <p:to>
                                        <p:strVal val="visible"/>
                                      </p:to>
                                    </p:set>
                                    <p:animEffect transition="in" filter="fade">
                                      <p:cBhvr>
                                        <p:cTn id="77" dur="1000"/>
                                        <p:tgtEl>
                                          <p:spTgt spid="18"/>
                                        </p:tgtEl>
                                      </p:cBhvr>
                                    </p:animEffect>
                                    <p:anim calcmode="lin" valueType="num">
                                      <p:cBhvr>
                                        <p:cTn id="78" dur="1000" fill="hold"/>
                                        <p:tgtEl>
                                          <p:spTgt spid="18"/>
                                        </p:tgtEl>
                                        <p:attrNameLst>
                                          <p:attrName>ppt_x</p:attrName>
                                        </p:attrNameLst>
                                      </p:cBhvr>
                                      <p:tavLst>
                                        <p:tav tm="0">
                                          <p:val>
                                            <p:strVal val="#ppt_x"/>
                                          </p:val>
                                        </p:tav>
                                        <p:tav tm="100000">
                                          <p:val>
                                            <p:strVal val="#ppt_x"/>
                                          </p:val>
                                        </p:tav>
                                      </p:tavLst>
                                    </p:anim>
                                    <p:anim calcmode="lin" valueType="num">
                                      <p:cBhvr>
                                        <p:cTn id="79" dur="1000" fill="hold"/>
                                        <p:tgtEl>
                                          <p:spTgt spid="18"/>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1000"/>
                                        <p:tgtEl>
                                          <p:spTgt spid="27"/>
                                        </p:tgtEl>
                                      </p:cBhvr>
                                    </p:animEffect>
                                    <p:anim calcmode="lin" valueType="num">
                                      <p:cBhvr>
                                        <p:cTn id="83" dur="1000" fill="hold"/>
                                        <p:tgtEl>
                                          <p:spTgt spid="27"/>
                                        </p:tgtEl>
                                        <p:attrNameLst>
                                          <p:attrName>ppt_x</p:attrName>
                                        </p:attrNameLst>
                                      </p:cBhvr>
                                      <p:tavLst>
                                        <p:tav tm="0">
                                          <p:val>
                                            <p:strVal val="#ppt_x"/>
                                          </p:val>
                                        </p:tav>
                                        <p:tav tm="100000">
                                          <p:val>
                                            <p:strVal val="#ppt_x"/>
                                          </p:val>
                                        </p:tav>
                                      </p:tavLst>
                                    </p:anim>
                                    <p:anim calcmode="lin" valueType="num">
                                      <p:cBhvr>
                                        <p:cTn id="84" dur="1000" fill="hold"/>
                                        <p:tgtEl>
                                          <p:spTgt spid="27"/>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1000"/>
                                        <p:tgtEl>
                                          <p:spTgt spid="28"/>
                                        </p:tgtEl>
                                      </p:cBhvr>
                                    </p:animEffect>
                                    <p:anim calcmode="lin" valueType="num">
                                      <p:cBhvr>
                                        <p:cTn id="88" dur="1000" fill="hold"/>
                                        <p:tgtEl>
                                          <p:spTgt spid="28"/>
                                        </p:tgtEl>
                                        <p:attrNameLst>
                                          <p:attrName>ppt_x</p:attrName>
                                        </p:attrNameLst>
                                      </p:cBhvr>
                                      <p:tavLst>
                                        <p:tav tm="0">
                                          <p:val>
                                            <p:strVal val="#ppt_x"/>
                                          </p:val>
                                        </p:tav>
                                        <p:tav tm="100000">
                                          <p:val>
                                            <p:strVal val="#ppt_x"/>
                                          </p:val>
                                        </p:tav>
                                      </p:tavLst>
                                    </p:anim>
                                    <p:anim calcmode="lin" valueType="num">
                                      <p:cBhvr>
                                        <p:cTn id="89" dur="1000" fill="hold"/>
                                        <p:tgtEl>
                                          <p:spTgt spid="28"/>
                                        </p:tgtEl>
                                        <p:attrNameLst>
                                          <p:attrName>ppt_y</p:attrName>
                                        </p:attrNameLst>
                                      </p:cBhvr>
                                      <p:tavLst>
                                        <p:tav tm="0">
                                          <p:val>
                                            <p:strVal val="#ppt_y+.1"/>
                                          </p:val>
                                        </p:tav>
                                        <p:tav tm="100000">
                                          <p:val>
                                            <p:strVal val="#ppt_y"/>
                                          </p:val>
                                        </p:tav>
                                      </p:tavLst>
                                    </p:anim>
                                  </p:childTnLst>
                                </p:cTn>
                              </p:par>
                              <p:par>
                                <p:cTn id="90" presetID="42" presetClass="entr" presetSubtype="0" fill="hold" nodeType="with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1000"/>
                                        <p:tgtEl>
                                          <p:spTgt spid="29"/>
                                        </p:tgtEl>
                                      </p:cBhvr>
                                    </p:animEffect>
                                    <p:anim calcmode="lin" valueType="num">
                                      <p:cBhvr>
                                        <p:cTn id="93" dur="1000" fill="hold"/>
                                        <p:tgtEl>
                                          <p:spTgt spid="29"/>
                                        </p:tgtEl>
                                        <p:attrNameLst>
                                          <p:attrName>ppt_x</p:attrName>
                                        </p:attrNameLst>
                                      </p:cBhvr>
                                      <p:tavLst>
                                        <p:tav tm="0">
                                          <p:val>
                                            <p:strVal val="#ppt_x"/>
                                          </p:val>
                                        </p:tav>
                                        <p:tav tm="100000">
                                          <p:val>
                                            <p:strVal val="#ppt_x"/>
                                          </p:val>
                                        </p:tav>
                                      </p:tavLst>
                                    </p:anim>
                                    <p:anim calcmode="lin" valueType="num">
                                      <p:cBhvr>
                                        <p:cTn id="94" dur="1000" fill="hold"/>
                                        <p:tgtEl>
                                          <p:spTgt spid="29"/>
                                        </p:tgtEl>
                                        <p:attrNameLst>
                                          <p:attrName>ppt_y</p:attrName>
                                        </p:attrNameLst>
                                      </p:cBhvr>
                                      <p:tavLst>
                                        <p:tav tm="0">
                                          <p:val>
                                            <p:strVal val="#ppt_y+.1"/>
                                          </p:val>
                                        </p:tav>
                                        <p:tav tm="100000">
                                          <p:val>
                                            <p:strVal val="#ppt_y"/>
                                          </p:val>
                                        </p:tav>
                                      </p:tavLst>
                                    </p:anim>
                                  </p:childTnLst>
                                </p:cTn>
                              </p:par>
                              <p:par>
                                <p:cTn id="95" presetID="42" presetClass="entr" presetSubtype="0" fill="hold" nodeType="withEffect">
                                  <p:stCondLst>
                                    <p:cond delay="0"/>
                                  </p:stCondLst>
                                  <p:childTnLst>
                                    <p:set>
                                      <p:cBhvr>
                                        <p:cTn id="96" dur="1" fill="hold">
                                          <p:stCondLst>
                                            <p:cond delay="0"/>
                                          </p:stCondLst>
                                        </p:cTn>
                                        <p:tgtEl>
                                          <p:spTgt spid="14"/>
                                        </p:tgtEl>
                                        <p:attrNameLst>
                                          <p:attrName>style.visibility</p:attrName>
                                        </p:attrNameLst>
                                      </p:cBhvr>
                                      <p:to>
                                        <p:strVal val="visible"/>
                                      </p:to>
                                    </p:set>
                                    <p:animEffect transition="in" filter="fade">
                                      <p:cBhvr>
                                        <p:cTn id="97" dur="1000"/>
                                        <p:tgtEl>
                                          <p:spTgt spid="14"/>
                                        </p:tgtEl>
                                      </p:cBhvr>
                                    </p:animEffect>
                                    <p:anim calcmode="lin" valueType="num">
                                      <p:cBhvr>
                                        <p:cTn id="98" dur="1000" fill="hold"/>
                                        <p:tgtEl>
                                          <p:spTgt spid="14"/>
                                        </p:tgtEl>
                                        <p:attrNameLst>
                                          <p:attrName>ppt_x</p:attrName>
                                        </p:attrNameLst>
                                      </p:cBhvr>
                                      <p:tavLst>
                                        <p:tav tm="0">
                                          <p:val>
                                            <p:strVal val="#ppt_x"/>
                                          </p:val>
                                        </p:tav>
                                        <p:tav tm="100000">
                                          <p:val>
                                            <p:strVal val="#ppt_x"/>
                                          </p:val>
                                        </p:tav>
                                      </p:tavLst>
                                    </p:anim>
                                    <p:anim calcmode="lin" valueType="num">
                                      <p:cBhvr>
                                        <p:cTn id="9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0" fill="hold">
                      <p:stCondLst>
                        <p:cond delay="indefinite"/>
                      </p:stCondLst>
                      <p:childTnLst>
                        <p:par>
                          <p:cTn id="101" fill="hold">
                            <p:stCondLst>
                              <p:cond delay="0"/>
                            </p:stCondLst>
                            <p:childTnLst>
                              <p:par>
                                <p:cTn id="102" presetID="31" presetClass="entr" presetSubtype="0" fill="hold" nodeType="clickEffect">
                                  <p:stCondLst>
                                    <p:cond delay="0"/>
                                  </p:stCondLst>
                                  <p:childTnLst>
                                    <p:set>
                                      <p:cBhvr>
                                        <p:cTn id="103" dur="1" fill="hold">
                                          <p:stCondLst>
                                            <p:cond delay="0"/>
                                          </p:stCondLst>
                                        </p:cTn>
                                        <p:tgtEl>
                                          <p:spTgt spid="2"/>
                                        </p:tgtEl>
                                        <p:attrNameLst>
                                          <p:attrName>style.visibility</p:attrName>
                                        </p:attrNameLst>
                                      </p:cBhvr>
                                      <p:to>
                                        <p:strVal val="visible"/>
                                      </p:to>
                                    </p:set>
                                    <p:anim calcmode="lin" valueType="num">
                                      <p:cBhvr>
                                        <p:cTn id="104" dur="1000" fill="hold"/>
                                        <p:tgtEl>
                                          <p:spTgt spid="2"/>
                                        </p:tgtEl>
                                        <p:attrNameLst>
                                          <p:attrName>ppt_w</p:attrName>
                                        </p:attrNameLst>
                                      </p:cBhvr>
                                      <p:tavLst>
                                        <p:tav tm="0">
                                          <p:val>
                                            <p:fltVal val="0"/>
                                          </p:val>
                                        </p:tav>
                                        <p:tav tm="100000">
                                          <p:val>
                                            <p:strVal val="#ppt_w"/>
                                          </p:val>
                                        </p:tav>
                                      </p:tavLst>
                                    </p:anim>
                                    <p:anim calcmode="lin" valueType="num">
                                      <p:cBhvr>
                                        <p:cTn id="105" dur="1000" fill="hold"/>
                                        <p:tgtEl>
                                          <p:spTgt spid="2"/>
                                        </p:tgtEl>
                                        <p:attrNameLst>
                                          <p:attrName>ppt_h</p:attrName>
                                        </p:attrNameLst>
                                      </p:cBhvr>
                                      <p:tavLst>
                                        <p:tav tm="0">
                                          <p:val>
                                            <p:fltVal val="0"/>
                                          </p:val>
                                        </p:tav>
                                        <p:tav tm="100000">
                                          <p:val>
                                            <p:strVal val="#ppt_h"/>
                                          </p:val>
                                        </p:tav>
                                      </p:tavLst>
                                    </p:anim>
                                    <p:anim calcmode="lin" valueType="num">
                                      <p:cBhvr>
                                        <p:cTn id="106" dur="1000" fill="hold"/>
                                        <p:tgtEl>
                                          <p:spTgt spid="2"/>
                                        </p:tgtEl>
                                        <p:attrNameLst>
                                          <p:attrName>style.rotation</p:attrName>
                                        </p:attrNameLst>
                                      </p:cBhvr>
                                      <p:tavLst>
                                        <p:tav tm="0">
                                          <p:val>
                                            <p:fltVal val="90"/>
                                          </p:val>
                                        </p:tav>
                                        <p:tav tm="100000">
                                          <p:val>
                                            <p:fltVal val="0"/>
                                          </p:val>
                                        </p:tav>
                                      </p:tavLst>
                                    </p:anim>
                                    <p:animEffect transition="in" filter="fade">
                                      <p:cBhvr>
                                        <p:cTn id="107" dur="1000"/>
                                        <p:tgtEl>
                                          <p:spTgt spid="2"/>
                                        </p:tgtEl>
                                      </p:cBhvr>
                                    </p:animEffect>
                                  </p:childTnLst>
                                </p:cTn>
                              </p:par>
                              <p:par>
                                <p:cTn id="108" presetID="31" presetClass="entr" presetSubtype="0" fill="hold" grpId="0" nodeType="withEffect">
                                  <p:stCondLst>
                                    <p:cond delay="0"/>
                                  </p:stCondLst>
                                  <p:childTnLst>
                                    <p:set>
                                      <p:cBhvr>
                                        <p:cTn id="109" dur="1" fill="hold">
                                          <p:stCondLst>
                                            <p:cond delay="0"/>
                                          </p:stCondLst>
                                        </p:cTn>
                                        <p:tgtEl>
                                          <p:spTgt spid="19"/>
                                        </p:tgtEl>
                                        <p:attrNameLst>
                                          <p:attrName>style.visibility</p:attrName>
                                        </p:attrNameLst>
                                      </p:cBhvr>
                                      <p:to>
                                        <p:strVal val="visible"/>
                                      </p:to>
                                    </p:set>
                                    <p:anim calcmode="lin" valueType="num">
                                      <p:cBhvr>
                                        <p:cTn id="110" dur="1000" fill="hold"/>
                                        <p:tgtEl>
                                          <p:spTgt spid="19"/>
                                        </p:tgtEl>
                                        <p:attrNameLst>
                                          <p:attrName>ppt_w</p:attrName>
                                        </p:attrNameLst>
                                      </p:cBhvr>
                                      <p:tavLst>
                                        <p:tav tm="0">
                                          <p:val>
                                            <p:fltVal val="0"/>
                                          </p:val>
                                        </p:tav>
                                        <p:tav tm="100000">
                                          <p:val>
                                            <p:strVal val="#ppt_w"/>
                                          </p:val>
                                        </p:tav>
                                      </p:tavLst>
                                    </p:anim>
                                    <p:anim calcmode="lin" valueType="num">
                                      <p:cBhvr>
                                        <p:cTn id="111" dur="1000" fill="hold"/>
                                        <p:tgtEl>
                                          <p:spTgt spid="19"/>
                                        </p:tgtEl>
                                        <p:attrNameLst>
                                          <p:attrName>ppt_h</p:attrName>
                                        </p:attrNameLst>
                                      </p:cBhvr>
                                      <p:tavLst>
                                        <p:tav tm="0">
                                          <p:val>
                                            <p:fltVal val="0"/>
                                          </p:val>
                                        </p:tav>
                                        <p:tav tm="100000">
                                          <p:val>
                                            <p:strVal val="#ppt_h"/>
                                          </p:val>
                                        </p:tav>
                                      </p:tavLst>
                                    </p:anim>
                                    <p:anim calcmode="lin" valueType="num">
                                      <p:cBhvr>
                                        <p:cTn id="112" dur="1000" fill="hold"/>
                                        <p:tgtEl>
                                          <p:spTgt spid="19"/>
                                        </p:tgtEl>
                                        <p:attrNameLst>
                                          <p:attrName>style.rotation</p:attrName>
                                        </p:attrNameLst>
                                      </p:cBhvr>
                                      <p:tavLst>
                                        <p:tav tm="0">
                                          <p:val>
                                            <p:fltVal val="90"/>
                                          </p:val>
                                        </p:tav>
                                        <p:tav tm="100000">
                                          <p:val>
                                            <p:fltVal val="0"/>
                                          </p:val>
                                        </p:tav>
                                      </p:tavLst>
                                    </p:anim>
                                    <p:animEffect transition="in" filter="fade">
                                      <p:cBhvr>
                                        <p:cTn id="113"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19" grpId="0"/>
      <p:bldP spid="23" grpId="0"/>
      <p:bldP spid="6" grpId="0"/>
      <p:bldP spid="11" grpId="0" animBg="1"/>
      <p:bldP spid="15" grpId="0" animBg="1"/>
      <p:bldP spid="27" grpId="0"/>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 name="Freeform 2">
            <a:extLst>
              <a:ext uri="{FF2B5EF4-FFF2-40B4-BE49-F238E27FC236}">
                <a16:creationId xmlns:a16="http://schemas.microsoft.com/office/drawing/2014/main" id="{D4D56EA8-D5A3-AB1C-D621-B8BAEC185000}"/>
              </a:ext>
            </a:extLst>
          </p:cNvPr>
          <p:cNvSpPr/>
          <p:nvPr/>
        </p:nvSpPr>
        <p:spPr>
          <a:xfrm rot="7118547">
            <a:off x="8116610" y="-702340"/>
            <a:ext cx="15887340" cy="15887340"/>
          </a:xfrm>
          <a:custGeom>
            <a:avLst/>
            <a:gdLst/>
            <a:ahLst/>
            <a:cxnLst/>
            <a:rect l="l" t="t" r="r" b="b"/>
            <a:pathLst>
              <a:path w="15887340" h="15887340">
                <a:moveTo>
                  <a:pt x="0" y="0"/>
                </a:moveTo>
                <a:lnTo>
                  <a:pt x="15887341" y="0"/>
                </a:lnTo>
                <a:lnTo>
                  <a:pt x="15887341" y="15887340"/>
                </a:lnTo>
                <a:lnTo>
                  <a:pt x="0" y="15887340"/>
                </a:lnTo>
                <a:lnTo>
                  <a:pt x="0" y="0"/>
                </a:lnTo>
                <a:close/>
              </a:path>
            </a:pathLst>
          </a:custGeom>
          <a:blipFill>
            <a:blip r:embed="rId3">
              <a:alphaModFix amt="35000"/>
              <a:extLst>
                <a:ext uri="{96DAC541-7B7A-43D3-8B79-37D633B846F1}">
                  <asvg:svgBlip xmlns:asvg="http://schemas.microsoft.com/office/drawing/2016/SVG/main" r:embed="rId4"/>
                </a:ext>
              </a:extLst>
            </a:blip>
            <a:stretch>
              <a:fillRect/>
            </a:stretch>
          </a:blipFill>
        </p:spPr>
        <p:txBody>
          <a:bodyPr/>
          <a:lstStyle/>
          <a:p>
            <a:endParaRPr lang="tr-TR"/>
          </a:p>
        </p:txBody>
      </p:sp>
      <p:sp>
        <p:nvSpPr>
          <p:cNvPr id="79" name="Freeform 15">
            <a:extLst>
              <a:ext uri="{FF2B5EF4-FFF2-40B4-BE49-F238E27FC236}">
                <a16:creationId xmlns:a16="http://schemas.microsoft.com/office/drawing/2014/main" id="{8310D563-7657-22C4-F02E-C036C02BB2D4}"/>
              </a:ext>
            </a:extLst>
          </p:cNvPr>
          <p:cNvSpPr/>
          <p:nvPr/>
        </p:nvSpPr>
        <p:spPr>
          <a:xfrm rot="148401" flipH="1">
            <a:off x="10486739" y="635882"/>
            <a:ext cx="3827616" cy="3586995"/>
          </a:xfrm>
          <a:custGeom>
            <a:avLst/>
            <a:gdLst/>
            <a:ahLst/>
            <a:cxnLst/>
            <a:rect l="l" t="t" r="r" b="b"/>
            <a:pathLst>
              <a:path w="6729406" h="5469172">
                <a:moveTo>
                  <a:pt x="6729406" y="0"/>
                </a:moveTo>
                <a:lnTo>
                  <a:pt x="0" y="0"/>
                </a:lnTo>
                <a:lnTo>
                  <a:pt x="0" y="5469172"/>
                </a:lnTo>
                <a:lnTo>
                  <a:pt x="6729406" y="5469172"/>
                </a:lnTo>
                <a:lnTo>
                  <a:pt x="6729406"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tr-TR"/>
          </a:p>
        </p:txBody>
      </p:sp>
      <p:sp>
        <p:nvSpPr>
          <p:cNvPr id="78" name="Freeform 24">
            <a:extLst>
              <a:ext uri="{FF2B5EF4-FFF2-40B4-BE49-F238E27FC236}">
                <a16:creationId xmlns:a16="http://schemas.microsoft.com/office/drawing/2014/main" id="{9DE762F2-3DB3-21B8-A033-DADCD77DB902}"/>
              </a:ext>
            </a:extLst>
          </p:cNvPr>
          <p:cNvSpPr/>
          <p:nvPr/>
        </p:nvSpPr>
        <p:spPr>
          <a:xfrm rot="802079">
            <a:off x="-2380829" y="3684200"/>
            <a:ext cx="6086766" cy="5064231"/>
          </a:xfrm>
          <a:custGeom>
            <a:avLst/>
            <a:gdLst/>
            <a:ahLst/>
            <a:cxnLst/>
            <a:rect l="l" t="t" r="r" b="b"/>
            <a:pathLst>
              <a:path w="11928886" h="8231043">
                <a:moveTo>
                  <a:pt x="0" y="0"/>
                </a:moveTo>
                <a:lnTo>
                  <a:pt x="11928886" y="0"/>
                </a:lnTo>
                <a:lnTo>
                  <a:pt x="11928886" y="8231043"/>
                </a:lnTo>
                <a:lnTo>
                  <a:pt x="0" y="8231043"/>
                </a:lnTo>
                <a:lnTo>
                  <a:pt x="0" y="0"/>
                </a:lnTo>
                <a:close/>
              </a:path>
            </a:pathLst>
          </a:custGeom>
          <a:blipFill>
            <a:blip r:embed="rId7">
              <a:alphaModFix amt="50000"/>
              <a:extLst>
                <a:ext uri="{96DAC541-7B7A-43D3-8B79-37D633B846F1}">
                  <asvg:svgBlip xmlns:asvg="http://schemas.microsoft.com/office/drawing/2016/SVG/main" r:embed="rId8"/>
                </a:ext>
              </a:extLst>
            </a:blip>
            <a:stretch>
              <a:fillRect/>
            </a:stretch>
          </a:blipFill>
        </p:spPr>
        <p:txBody>
          <a:bodyPr/>
          <a:lstStyle/>
          <a:p>
            <a:endParaRPr lang="tr-TR"/>
          </a:p>
        </p:txBody>
      </p:sp>
      <p:sp>
        <p:nvSpPr>
          <p:cNvPr id="8" name="TextBox 11">
            <a:extLst>
              <a:ext uri="{FF2B5EF4-FFF2-40B4-BE49-F238E27FC236}">
                <a16:creationId xmlns:a16="http://schemas.microsoft.com/office/drawing/2014/main" id="{3D7EDF41-8CE9-23C5-C19C-5B794A0C4E01}"/>
              </a:ext>
            </a:extLst>
          </p:cNvPr>
          <p:cNvSpPr txBox="1"/>
          <p:nvPr/>
        </p:nvSpPr>
        <p:spPr>
          <a:xfrm>
            <a:off x="1790607" y="4331083"/>
            <a:ext cx="2677876" cy="2317558"/>
          </a:xfrm>
          <a:prstGeom prst="rect">
            <a:avLst/>
          </a:prstGeom>
        </p:spPr>
        <p:txBody>
          <a:bodyPr wrap="square" lIns="0" tIns="0" rIns="0" bIns="0" rtlCol="0" anchor="t">
            <a:spAutoFit/>
          </a:bodyPr>
          <a:lstStyle/>
          <a:p>
            <a:pPr algn="ctr">
              <a:lnSpc>
                <a:spcPts val="2800"/>
              </a:lnSpc>
            </a:pPr>
            <a:r>
              <a:rPr lang="tr-TR" sz="1400" b="1" dirty="0">
                <a:solidFill>
                  <a:srgbClr val="2E2E2E"/>
                </a:solidFill>
                <a:latin typeface="Montserrat Classic Bold"/>
              </a:rPr>
              <a:t>BOARD OF TRUSTEES</a:t>
            </a:r>
            <a:endParaRPr lang="en-US" sz="1600" b="1" i="1" u="sng" dirty="0">
              <a:solidFill>
                <a:schemeClr val="accent1"/>
              </a:solidFill>
              <a:latin typeface="Bree Serif" panose="020B0604020202020204" charset="-94"/>
              <a:ea typeface="+mj-ea"/>
              <a:cs typeface="+mj-cs"/>
            </a:endParaRPr>
          </a:p>
          <a:p>
            <a:pPr algn="ctr">
              <a:lnSpc>
                <a:spcPts val="2240"/>
              </a:lnSpc>
            </a:pPr>
            <a:r>
              <a:rPr lang="en-US" sz="1600" dirty="0">
                <a:solidFill>
                  <a:srgbClr val="2E2E2E"/>
                </a:solidFill>
                <a:latin typeface="Montserrat Classic Italics"/>
              </a:rPr>
              <a:t>D</a:t>
            </a:r>
            <a:r>
              <a:rPr lang="tr-TR" sz="1600" dirty="0">
                <a:solidFill>
                  <a:srgbClr val="2E2E2E"/>
                </a:solidFill>
                <a:latin typeface="Montserrat Classic Italics"/>
              </a:rPr>
              <a:t>r</a:t>
            </a:r>
            <a:r>
              <a:rPr lang="en-US" sz="1600" dirty="0">
                <a:solidFill>
                  <a:srgbClr val="2E2E2E"/>
                </a:solidFill>
                <a:latin typeface="Montserrat Classic Italics"/>
              </a:rPr>
              <a:t>. </a:t>
            </a:r>
            <a:r>
              <a:rPr lang="tr-TR" sz="1600" dirty="0">
                <a:solidFill>
                  <a:srgbClr val="2E2E2E"/>
                </a:solidFill>
                <a:latin typeface="Montserrat Classic Italics"/>
              </a:rPr>
              <a:t>Muharrem</a:t>
            </a:r>
            <a:r>
              <a:rPr lang="en-US" sz="1600" dirty="0">
                <a:solidFill>
                  <a:srgbClr val="2E2E2E"/>
                </a:solidFill>
                <a:latin typeface="Montserrat Classic Italics"/>
              </a:rPr>
              <a:t> USTA, </a:t>
            </a:r>
            <a:r>
              <a:rPr lang="tr-TR" sz="1600" dirty="0" err="1">
                <a:solidFill>
                  <a:srgbClr val="2E2E2E"/>
                </a:solidFill>
                <a:latin typeface="Montserrat Classic Italics"/>
              </a:rPr>
              <a:t>Chairman</a:t>
            </a:r>
            <a:endParaRPr lang="en-US" sz="1600" dirty="0">
              <a:solidFill>
                <a:srgbClr val="2E2E2E"/>
              </a:solidFill>
              <a:latin typeface="Montserrat Classic Italics"/>
            </a:endParaRPr>
          </a:p>
          <a:p>
            <a:pPr marL="0" lvl="1" algn="ctr">
              <a:lnSpc>
                <a:spcPts val="2240"/>
              </a:lnSpc>
            </a:pPr>
            <a:r>
              <a:rPr lang="tr-TR" sz="1600" dirty="0" err="1">
                <a:solidFill>
                  <a:srgbClr val="2E2E2E"/>
                </a:solidFill>
                <a:latin typeface="Montserrat Classic Italics"/>
              </a:rPr>
              <a:t>Prof</a:t>
            </a:r>
            <a:r>
              <a:rPr lang="en-US" sz="1600" dirty="0">
                <a:solidFill>
                  <a:srgbClr val="2E2E2E"/>
                </a:solidFill>
                <a:latin typeface="Montserrat Classic Italics"/>
              </a:rPr>
              <a:t>. D</a:t>
            </a:r>
            <a:r>
              <a:rPr lang="tr-TR" sz="1600" dirty="0">
                <a:solidFill>
                  <a:srgbClr val="2E2E2E"/>
                </a:solidFill>
                <a:latin typeface="Montserrat Classic Italics"/>
              </a:rPr>
              <a:t>r</a:t>
            </a:r>
            <a:r>
              <a:rPr lang="en-US" sz="1600" dirty="0">
                <a:solidFill>
                  <a:srgbClr val="2E2E2E"/>
                </a:solidFill>
                <a:latin typeface="Montserrat Classic Italics"/>
              </a:rPr>
              <a:t>. </a:t>
            </a:r>
            <a:r>
              <a:rPr lang="tr-TR" sz="1600" dirty="0">
                <a:solidFill>
                  <a:srgbClr val="2E2E2E"/>
                </a:solidFill>
                <a:latin typeface="Montserrat Classic Italics"/>
              </a:rPr>
              <a:t>Erkan</a:t>
            </a:r>
            <a:r>
              <a:rPr lang="en-US" sz="1600" dirty="0">
                <a:solidFill>
                  <a:srgbClr val="2E2E2E"/>
                </a:solidFill>
                <a:latin typeface="Montserrat Classic Italics"/>
              </a:rPr>
              <a:t> İB</a:t>
            </a:r>
            <a:r>
              <a:rPr lang="tr-TR" sz="1600" dirty="0">
                <a:solidFill>
                  <a:srgbClr val="2E2E2E"/>
                </a:solidFill>
                <a:latin typeface="Montserrat Classic Italics"/>
              </a:rPr>
              <a:t>İ</a:t>
            </a:r>
            <a:r>
              <a:rPr lang="en-US" sz="1600" dirty="0">
                <a:solidFill>
                  <a:srgbClr val="2E2E2E"/>
                </a:solidFill>
                <a:latin typeface="Montserrat Classic Italics"/>
              </a:rPr>
              <a:t>Ş, </a:t>
            </a:r>
            <a:r>
              <a:rPr lang="tr-TR" sz="1600" dirty="0" err="1">
                <a:solidFill>
                  <a:srgbClr val="2E2E2E"/>
                </a:solidFill>
                <a:latin typeface="Montserrat Classic Italics"/>
              </a:rPr>
              <a:t>Rector</a:t>
            </a:r>
            <a:endParaRPr lang="tr-TR" sz="1600" dirty="0">
              <a:solidFill>
                <a:srgbClr val="2E2E2E"/>
              </a:solidFill>
              <a:latin typeface="Montserrat Classic Italics"/>
            </a:endParaRPr>
          </a:p>
          <a:p>
            <a:pPr marL="0" lvl="1" algn="ctr">
              <a:lnSpc>
                <a:spcPts val="2240"/>
              </a:lnSpc>
            </a:pPr>
            <a:r>
              <a:rPr lang="tr-TR" sz="1600" dirty="0" err="1">
                <a:solidFill>
                  <a:srgbClr val="2E2E2E"/>
                </a:solidFill>
                <a:latin typeface="Montserrat Classic Italics"/>
              </a:rPr>
              <a:t>Prof</a:t>
            </a:r>
            <a:r>
              <a:rPr lang="en-US" sz="1600" dirty="0">
                <a:solidFill>
                  <a:srgbClr val="2E2E2E"/>
                </a:solidFill>
                <a:latin typeface="Montserrat Classic Italics"/>
              </a:rPr>
              <a:t>. </a:t>
            </a:r>
            <a:r>
              <a:rPr lang="tr-TR" sz="1600" dirty="0" err="1">
                <a:solidFill>
                  <a:srgbClr val="2E2E2E"/>
                </a:solidFill>
                <a:latin typeface="Montserrat Classic Italics"/>
              </a:rPr>
              <a:t>Dr</a:t>
            </a:r>
            <a:r>
              <a:rPr lang="en-US" sz="1600" dirty="0">
                <a:solidFill>
                  <a:srgbClr val="2E2E2E"/>
                </a:solidFill>
                <a:latin typeface="Montserrat Classic Italics"/>
              </a:rPr>
              <a:t>. </a:t>
            </a:r>
            <a:r>
              <a:rPr lang="tr-TR" sz="1600" dirty="0">
                <a:solidFill>
                  <a:srgbClr val="2E2E2E"/>
                </a:solidFill>
                <a:latin typeface="Montserrat Classic Italics"/>
              </a:rPr>
              <a:t>İbrahim</a:t>
            </a:r>
            <a:r>
              <a:rPr lang="en-US" sz="1600" dirty="0">
                <a:solidFill>
                  <a:srgbClr val="2E2E2E"/>
                </a:solidFill>
                <a:latin typeface="Montserrat Classic Italics"/>
              </a:rPr>
              <a:t> D</a:t>
            </a:r>
            <a:r>
              <a:rPr lang="tr-TR" sz="1600" dirty="0">
                <a:solidFill>
                  <a:srgbClr val="2E2E2E"/>
                </a:solidFill>
                <a:latin typeface="Montserrat Classic Italics"/>
              </a:rPr>
              <a:t>İ</a:t>
            </a:r>
            <a:r>
              <a:rPr lang="en-US" sz="1600" dirty="0">
                <a:solidFill>
                  <a:srgbClr val="2E2E2E"/>
                </a:solidFill>
                <a:latin typeface="Montserrat Classic Italics"/>
              </a:rPr>
              <a:t>NÇER</a:t>
            </a:r>
          </a:p>
          <a:p>
            <a:pPr marL="0" lvl="1" algn="ctr">
              <a:lnSpc>
                <a:spcPts val="2240"/>
              </a:lnSpc>
            </a:pPr>
            <a:r>
              <a:rPr lang="en-US" sz="1600" dirty="0">
                <a:solidFill>
                  <a:srgbClr val="2E2E2E"/>
                </a:solidFill>
                <a:latin typeface="Montserrat Classic Italics"/>
              </a:rPr>
              <a:t>D</a:t>
            </a:r>
            <a:r>
              <a:rPr lang="tr-TR" sz="1600" dirty="0">
                <a:solidFill>
                  <a:srgbClr val="2E2E2E"/>
                </a:solidFill>
                <a:latin typeface="Montserrat Classic Italics"/>
              </a:rPr>
              <a:t>r</a:t>
            </a:r>
            <a:r>
              <a:rPr lang="en-US" sz="1600" dirty="0">
                <a:solidFill>
                  <a:srgbClr val="2E2E2E"/>
                </a:solidFill>
                <a:latin typeface="Montserrat Classic Italics"/>
              </a:rPr>
              <a:t>. </a:t>
            </a:r>
            <a:r>
              <a:rPr lang="tr-TR" sz="1600" dirty="0">
                <a:solidFill>
                  <a:srgbClr val="2E2E2E"/>
                </a:solidFill>
                <a:latin typeface="Montserrat Classic Italics"/>
              </a:rPr>
              <a:t>Ahmet</a:t>
            </a:r>
            <a:r>
              <a:rPr lang="en-US" sz="1600" dirty="0">
                <a:solidFill>
                  <a:srgbClr val="2E2E2E"/>
                </a:solidFill>
                <a:latin typeface="Montserrat Classic Italics"/>
              </a:rPr>
              <a:t> ÖZDEM</a:t>
            </a:r>
            <a:r>
              <a:rPr lang="tr-TR" sz="1600" dirty="0">
                <a:solidFill>
                  <a:srgbClr val="2E2E2E"/>
                </a:solidFill>
                <a:latin typeface="Montserrat Classic Italics"/>
              </a:rPr>
              <a:t>İ</a:t>
            </a:r>
            <a:r>
              <a:rPr lang="en-US" sz="1600" dirty="0">
                <a:solidFill>
                  <a:srgbClr val="2E2E2E"/>
                </a:solidFill>
                <a:latin typeface="Montserrat Classic Italics"/>
              </a:rPr>
              <a:t>R</a:t>
            </a:r>
          </a:p>
          <a:p>
            <a:pPr marL="0" lvl="1" algn="ctr">
              <a:lnSpc>
                <a:spcPts val="2240"/>
              </a:lnSpc>
            </a:pPr>
            <a:r>
              <a:rPr lang="tr-TR" sz="1600" dirty="0">
                <a:solidFill>
                  <a:srgbClr val="2E2E2E"/>
                </a:solidFill>
                <a:latin typeface="Montserrat Classic Italics"/>
              </a:rPr>
              <a:t>Haydar SANCAK</a:t>
            </a:r>
            <a:endParaRPr lang="en-US" sz="1600" dirty="0">
              <a:solidFill>
                <a:srgbClr val="2E2E2E"/>
              </a:solidFill>
              <a:latin typeface="Montserrat Classic Italics"/>
            </a:endParaRPr>
          </a:p>
          <a:p>
            <a:pPr marL="0" lvl="1" algn="ctr">
              <a:lnSpc>
                <a:spcPts val="2240"/>
              </a:lnSpc>
            </a:pPr>
            <a:r>
              <a:rPr lang="tr-TR" sz="1600" dirty="0">
                <a:solidFill>
                  <a:srgbClr val="2E2E2E"/>
                </a:solidFill>
                <a:latin typeface="Montserrat Classic Italics"/>
              </a:rPr>
              <a:t>Yaşar</a:t>
            </a:r>
            <a:r>
              <a:rPr lang="en-US" sz="1600" dirty="0">
                <a:solidFill>
                  <a:srgbClr val="2E2E2E"/>
                </a:solidFill>
                <a:latin typeface="Montserrat Classic Italics"/>
              </a:rPr>
              <a:t> KARAYEL</a:t>
            </a:r>
          </a:p>
          <a:p>
            <a:pPr marL="0" lvl="1" algn="ctr">
              <a:lnSpc>
                <a:spcPts val="2240"/>
              </a:lnSpc>
            </a:pPr>
            <a:r>
              <a:rPr lang="tr-TR" sz="1600" dirty="0">
                <a:solidFill>
                  <a:srgbClr val="2E2E2E"/>
                </a:solidFill>
                <a:latin typeface="Montserrat Classic Italics"/>
              </a:rPr>
              <a:t>Mustafa</a:t>
            </a:r>
            <a:r>
              <a:rPr lang="en-US" sz="1600" dirty="0">
                <a:solidFill>
                  <a:srgbClr val="2E2E2E"/>
                </a:solidFill>
                <a:latin typeface="Montserrat Classic Italics"/>
              </a:rPr>
              <a:t> N</a:t>
            </a:r>
            <a:r>
              <a:rPr lang="tr-TR" sz="1600" dirty="0">
                <a:solidFill>
                  <a:srgbClr val="2E2E2E"/>
                </a:solidFill>
                <a:latin typeface="Montserrat Classic Italics"/>
              </a:rPr>
              <a:t>İ</a:t>
            </a:r>
            <a:r>
              <a:rPr lang="en-US" sz="1600" dirty="0">
                <a:solidFill>
                  <a:srgbClr val="2E2E2E"/>
                </a:solidFill>
                <a:latin typeface="Montserrat Classic Italics"/>
              </a:rPr>
              <a:t>METOĞLU</a:t>
            </a:r>
          </a:p>
        </p:txBody>
      </p:sp>
      <p:grpSp>
        <p:nvGrpSpPr>
          <p:cNvPr id="21" name="Grup 20">
            <a:extLst>
              <a:ext uri="{FF2B5EF4-FFF2-40B4-BE49-F238E27FC236}">
                <a16:creationId xmlns:a16="http://schemas.microsoft.com/office/drawing/2014/main" id="{48F76FB4-2389-5FCD-F4D8-AF05DB356660}"/>
              </a:ext>
            </a:extLst>
          </p:cNvPr>
          <p:cNvGrpSpPr/>
          <p:nvPr/>
        </p:nvGrpSpPr>
        <p:grpSpPr>
          <a:xfrm>
            <a:off x="1114850" y="556178"/>
            <a:ext cx="3801979" cy="3705725"/>
            <a:chOff x="1383543" y="485961"/>
            <a:chExt cx="2952750" cy="2990850"/>
          </a:xfrm>
        </p:grpSpPr>
        <p:pic>
          <p:nvPicPr>
            <p:cNvPr id="10" name="Resim 12" descr="insan yüzü, kişi, şahıs, giyim, çene içeren bir resim&#10;&#10;Açıklama otomatik olarak oluşturuldu">
              <a:extLst>
                <a:ext uri="{FF2B5EF4-FFF2-40B4-BE49-F238E27FC236}">
                  <a16:creationId xmlns:a16="http://schemas.microsoft.com/office/drawing/2014/main" id="{34728381-550E-766E-2AF2-96D90892905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875181" y="532298"/>
              <a:ext cx="1961465" cy="2174069"/>
            </a:xfrm>
            <a:prstGeom prst="rect">
              <a:avLst/>
            </a:prstGeom>
            <a:ln>
              <a:noFill/>
            </a:ln>
            <a:effectLst>
              <a:softEdge rad="112500"/>
            </a:effectLst>
          </p:spPr>
        </p:pic>
        <p:grpSp>
          <p:nvGrpSpPr>
            <p:cNvPr id="2" name="Group 9">
              <a:extLst>
                <a:ext uri="{FF2B5EF4-FFF2-40B4-BE49-F238E27FC236}">
                  <a16:creationId xmlns:a16="http://schemas.microsoft.com/office/drawing/2014/main" id="{66113A5B-3735-AF9F-0F53-B2F68B0725FE}"/>
                </a:ext>
              </a:extLst>
            </p:cNvPr>
            <p:cNvGrpSpPr>
              <a:grpSpLocks/>
            </p:cNvGrpSpPr>
            <p:nvPr/>
          </p:nvGrpSpPr>
          <p:grpSpPr>
            <a:xfrm>
              <a:off x="1383543" y="485961"/>
              <a:ext cx="2952750" cy="2990850"/>
              <a:chOff x="3532959" y="2195974"/>
              <a:chExt cx="5135745" cy="5292611"/>
            </a:xfrm>
          </p:grpSpPr>
          <p:sp>
            <p:nvSpPr>
              <p:cNvPr id="15" name="Freeform 12">
                <a:extLst>
                  <a:ext uri="{FF2B5EF4-FFF2-40B4-BE49-F238E27FC236}">
                    <a16:creationId xmlns:a16="http://schemas.microsoft.com/office/drawing/2014/main" id="{171E3817-E86C-7C4A-9D66-E4FB2334D181}"/>
                  </a:ext>
                </a:extLst>
              </p:cNvPr>
              <p:cNvSpPr>
                <a:spLocks/>
              </p:cNvSpPr>
              <p:nvPr/>
            </p:nvSpPr>
            <p:spPr>
              <a:xfrm>
                <a:off x="4139070" y="2195974"/>
                <a:ext cx="3992141" cy="5292611"/>
              </a:xfrm>
              <a:custGeom>
                <a:avLst/>
                <a:gdLst/>
                <a:ahLst/>
                <a:cxnLst/>
                <a:rect l="l" t="t" r="r" b="b"/>
                <a:pathLst>
                  <a:path w="1844040" h="2444750">
                    <a:moveTo>
                      <a:pt x="1844040" y="2444750"/>
                    </a:moveTo>
                    <a:lnTo>
                      <a:pt x="0" y="2444750"/>
                    </a:lnTo>
                    <a:lnTo>
                      <a:pt x="0" y="0"/>
                    </a:lnTo>
                    <a:lnTo>
                      <a:pt x="1844040" y="0"/>
                    </a:lnTo>
                    <a:lnTo>
                      <a:pt x="1844040" y="2444750"/>
                    </a:lnTo>
                    <a:close/>
                  </a:path>
                </a:pathLst>
              </a:custGeom>
              <a:blipFill>
                <a:blip r:embed="rId10"/>
                <a:stretch>
                  <a:fillRect l="-47" r="-47"/>
                </a:stretch>
              </a:blipFill>
            </p:spPr>
            <p:txBody>
              <a:bodyPr/>
              <a:lstStyle/>
              <a:p>
                <a:endParaRPr lang="tr-TR" dirty="0"/>
              </a:p>
            </p:txBody>
          </p:sp>
          <p:sp>
            <p:nvSpPr>
              <p:cNvPr id="7" name="TextBox 13">
                <a:extLst>
                  <a:ext uri="{FF2B5EF4-FFF2-40B4-BE49-F238E27FC236}">
                    <a16:creationId xmlns:a16="http://schemas.microsoft.com/office/drawing/2014/main" id="{AC5E8257-161C-2CA1-09D0-6A2F67302C7A}"/>
                  </a:ext>
                </a:extLst>
              </p:cNvPr>
              <p:cNvSpPr txBox="1">
                <a:spLocks/>
              </p:cNvSpPr>
              <p:nvPr/>
            </p:nvSpPr>
            <p:spPr>
              <a:xfrm>
                <a:off x="4208000" y="6135154"/>
                <a:ext cx="3561886" cy="559166"/>
              </a:xfrm>
              <a:prstGeom prst="rect">
                <a:avLst/>
              </a:prstGeom>
            </p:spPr>
            <p:txBody>
              <a:bodyPr wrap="square" lIns="0" tIns="0" rIns="0" bIns="0" rtlCol="0" anchor="t">
                <a:spAutoFit/>
              </a:bodyPr>
              <a:lstStyle/>
              <a:p>
                <a:pPr algn="ctr">
                  <a:lnSpc>
                    <a:spcPts val="2800"/>
                  </a:lnSpc>
                </a:pPr>
                <a:r>
                  <a:rPr lang="tr-TR" sz="1400" b="1" dirty="0">
                    <a:solidFill>
                      <a:srgbClr val="2E2E2E"/>
                    </a:solidFill>
                    <a:latin typeface="Montserrat Classic Bold"/>
                  </a:rPr>
                  <a:t>Dr. Muharrem USTA</a:t>
                </a:r>
                <a:endParaRPr lang="en-US" sz="1400" b="1" dirty="0">
                  <a:solidFill>
                    <a:srgbClr val="2E2E2E"/>
                  </a:solidFill>
                  <a:latin typeface="Montserrat Classic Bold"/>
                </a:endParaRPr>
              </a:p>
            </p:txBody>
          </p:sp>
          <p:sp>
            <p:nvSpPr>
              <p:cNvPr id="13" name="TextBox 14">
                <a:extLst>
                  <a:ext uri="{FF2B5EF4-FFF2-40B4-BE49-F238E27FC236}">
                    <a16:creationId xmlns:a16="http://schemas.microsoft.com/office/drawing/2014/main" id="{ED198FA1-551C-549E-C6B8-47EEA72870CC}"/>
                  </a:ext>
                </a:extLst>
              </p:cNvPr>
              <p:cNvSpPr txBox="1">
                <a:spLocks/>
              </p:cNvSpPr>
              <p:nvPr/>
            </p:nvSpPr>
            <p:spPr>
              <a:xfrm>
                <a:off x="3532959" y="6750402"/>
                <a:ext cx="5135745" cy="230777"/>
              </a:xfrm>
              <a:prstGeom prst="rect">
                <a:avLst/>
              </a:prstGeom>
            </p:spPr>
            <p:txBody>
              <a:bodyPr wrap="square" lIns="0" tIns="0" rIns="0" bIns="0" rtlCol="0" anchor="t">
                <a:spAutoFit/>
              </a:bodyPr>
              <a:lstStyle/>
              <a:p>
                <a:pPr marL="0" indent="0" algn="ctr">
                  <a:spcBef>
                    <a:spcPts val="0"/>
                  </a:spcBef>
                  <a:buNone/>
                </a:pPr>
                <a:r>
                  <a:rPr lang="en-US" sz="1050" dirty="0">
                    <a:latin typeface="Roboto"/>
                    <a:ea typeface="Roboto"/>
                    <a:cs typeface="Roboto"/>
                    <a:sym typeface="Roboto"/>
                  </a:rPr>
                  <a:t>CHAIR OF THE BOARD OF TRUSTEES</a:t>
                </a:r>
              </a:p>
            </p:txBody>
          </p:sp>
        </p:grpSp>
      </p:grpSp>
      <p:sp>
        <p:nvSpPr>
          <p:cNvPr id="66" name="Google Shape;937;p84">
            <a:extLst>
              <a:ext uri="{FF2B5EF4-FFF2-40B4-BE49-F238E27FC236}">
                <a16:creationId xmlns:a16="http://schemas.microsoft.com/office/drawing/2014/main" id="{A8693B19-3836-9047-76EC-186AFDEC43B6}"/>
              </a:ext>
            </a:extLst>
          </p:cNvPr>
          <p:cNvSpPr txBox="1">
            <a:spLocks/>
          </p:cNvSpPr>
          <p:nvPr/>
        </p:nvSpPr>
        <p:spPr>
          <a:xfrm>
            <a:off x="0" y="169791"/>
            <a:ext cx="43341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UNIVERSITY MANAGEMENT</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67" name="Google Shape;940;p84">
            <a:extLst>
              <a:ext uri="{FF2B5EF4-FFF2-40B4-BE49-F238E27FC236}">
                <a16:creationId xmlns:a16="http://schemas.microsoft.com/office/drawing/2014/main" id="{B604E7ED-ED7E-DFC3-5497-BDC46DEF8E1C}"/>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grpSp>
        <p:nvGrpSpPr>
          <p:cNvPr id="75" name="Grup 74">
            <a:extLst>
              <a:ext uri="{FF2B5EF4-FFF2-40B4-BE49-F238E27FC236}">
                <a16:creationId xmlns:a16="http://schemas.microsoft.com/office/drawing/2014/main" id="{ADC6B4F9-29CB-0F63-02CA-8C1B85E49F89}"/>
              </a:ext>
            </a:extLst>
          </p:cNvPr>
          <p:cNvGrpSpPr/>
          <p:nvPr/>
        </p:nvGrpSpPr>
        <p:grpSpPr>
          <a:xfrm>
            <a:off x="7695997" y="4321833"/>
            <a:ext cx="2603941" cy="2267760"/>
            <a:chOff x="9134475" y="4165434"/>
            <a:chExt cx="2895599" cy="2418691"/>
          </a:xfrm>
        </p:grpSpPr>
        <p:pic>
          <p:nvPicPr>
            <p:cNvPr id="37" name="Picture 69">
              <a:extLst>
                <a:ext uri="{FF2B5EF4-FFF2-40B4-BE49-F238E27FC236}">
                  <a16:creationId xmlns:a16="http://schemas.microsoft.com/office/drawing/2014/main" id="{E7A9631C-4352-AA22-692B-12F8AF988992}"/>
                </a:ext>
              </a:extLst>
            </p:cNvPr>
            <p:cNvPicPr>
              <a:picLocks noChangeAspect="1"/>
            </p:cNvPicPr>
            <p:nvPr/>
          </p:nvPicPr>
          <p:blipFill rotWithShape="1">
            <a:blip r:embed="rId11">
              <a:extLst>
                <a:ext uri="{BEBA8EAE-BF5A-486C-A8C5-ECC9F3942E4B}">
                  <a14:imgProps xmlns:a14="http://schemas.microsoft.com/office/drawing/2010/main">
                    <a14:imgLayer r:embed="rId12">
                      <a14:imgEffect>
                        <a14:colorTemperature colorTemp="7200"/>
                      </a14:imgEffect>
                    </a14:imgLayer>
                  </a14:imgProps>
                </a:ext>
              </a:extLst>
            </a:blip>
            <a:srcRect l="13392" r="2110" b="20886"/>
            <a:stretch/>
          </p:blipFill>
          <p:spPr>
            <a:xfrm>
              <a:off x="9840830" y="4165434"/>
              <a:ext cx="1768675" cy="1840831"/>
            </a:xfrm>
            <a:prstGeom prst="rect">
              <a:avLst/>
            </a:prstGeom>
            <a:ln>
              <a:noFill/>
            </a:ln>
            <a:effectLst>
              <a:softEdge rad="112500"/>
            </a:effectLst>
          </p:spPr>
        </p:pic>
        <p:grpSp>
          <p:nvGrpSpPr>
            <p:cNvPr id="68" name="Grup 67">
              <a:extLst>
                <a:ext uri="{FF2B5EF4-FFF2-40B4-BE49-F238E27FC236}">
                  <a16:creationId xmlns:a16="http://schemas.microsoft.com/office/drawing/2014/main" id="{EC277BF2-943A-CC3D-94FD-3613CBA32712}"/>
                </a:ext>
              </a:extLst>
            </p:cNvPr>
            <p:cNvGrpSpPr/>
            <p:nvPr/>
          </p:nvGrpSpPr>
          <p:grpSpPr>
            <a:xfrm>
              <a:off x="9134475" y="5969538"/>
              <a:ext cx="2895599" cy="614587"/>
              <a:chOff x="2409825" y="3464463"/>
              <a:chExt cx="2895599" cy="614587"/>
            </a:xfrm>
          </p:grpSpPr>
          <p:sp>
            <p:nvSpPr>
              <p:cNvPr id="73" name="TextBox 13">
                <a:extLst>
                  <a:ext uri="{FF2B5EF4-FFF2-40B4-BE49-F238E27FC236}">
                    <a16:creationId xmlns:a16="http://schemas.microsoft.com/office/drawing/2014/main" id="{8E0686AD-C914-EE85-7FE5-BE5851779F1C}"/>
                  </a:ext>
                </a:extLst>
              </p:cNvPr>
              <p:cNvSpPr txBox="1">
                <a:spLocks/>
              </p:cNvSpPr>
              <p:nvPr/>
            </p:nvSpPr>
            <p:spPr>
              <a:xfrm>
                <a:off x="2866966" y="3464463"/>
                <a:ext cx="2008237" cy="304379"/>
              </a:xfrm>
              <a:prstGeom prst="rect">
                <a:avLst/>
              </a:prstGeom>
            </p:spPr>
            <p:txBody>
              <a:bodyPr wrap="square" lIns="0" tIns="0" rIns="0" bIns="0" rtlCol="0" anchor="t">
                <a:spAutoFit/>
              </a:bodyPr>
              <a:lstStyle/>
              <a:p>
                <a:pPr algn="ctr">
                  <a:lnSpc>
                    <a:spcPts val="2800"/>
                  </a:lnSpc>
                </a:pPr>
                <a:r>
                  <a:rPr lang="tr-TR" sz="1200" b="1" dirty="0">
                    <a:solidFill>
                      <a:srgbClr val="2E2E2E"/>
                    </a:solidFill>
                    <a:latin typeface="Montserrat Classic Bold"/>
                  </a:rPr>
                  <a:t>Atilla VARLI</a:t>
                </a:r>
              </a:p>
            </p:txBody>
          </p:sp>
          <p:sp>
            <p:nvSpPr>
              <p:cNvPr id="70" name="TextBox 14">
                <a:extLst>
                  <a:ext uri="{FF2B5EF4-FFF2-40B4-BE49-F238E27FC236}">
                    <a16:creationId xmlns:a16="http://schemas.microsoft.com/office/drawing/2014/main" id="{1969F3BE-31AA-A168-D11E-A3D22894D606}"/>
                  </a:ext>
                </a:extLst>
              </p:cNvPr>
              <p:cNvSpPr txBox="1">
                <a:spLocks/>
              </p:cNvSpPr>
              <p:nvPr/>
            </p:nvSpPr>
            <p:spPr>
              <a:xfrm>
                <a:off x="2409825" y="3795651"/>
                <a:ext cx="2895599" cy="283399"/>
              </a:xfrm>
              <a:prstGeom prst="rect">
                <a:avLst/>
              </a:prstGeom>
            </p:spPr>
            <p:txBody>
              <a:bodyPr wrap="square" lIns="0" tIns="0" rIns="0" bIns="0" rtlCol="0" anchor="t">
                <a:spAutoFit/>
              </a:bodyPr>
              <a:lstStyle/>
              <a:p>
                <a:pPr algn="ctr">
                  <a:lnSpc>
                    <a:spcPts val="2240"/>
                  </a:lnSpc>
                </a:pPr>
                <a:r>
                  <a:rPr lang="tr-TR" sz="1600" dirty="0" err="1">
                    <a:solidFill>
                      <a:srgbClr val="2E2E2E"/>
                    </a:solidFill>
                    <a:latin typeface="Montserrat Classic Italics"/>
                  </a:rPr>
                  <a:t>Secretary</a:t>
                </a:r>
                <a:r>
                  <a:rPr lang="tr-TR" sz="1600" dirty="0">
                    <a:solidFill>
                      <a:srgbClr val="2E2E2E"/>
                    </a:solidFill>
                    <a:latin typeface="Montserrat Classic Italics"/>
                  </a:rPr>
                  <a:t> General</a:t>
                </a:r>
                <a:endParaRPr lang="en-US" sz="1600" dirty="0">
                  <a:solidFill>
                    <a:srgbClr val="2E2E2E"/>
                  </a:solidFill>
                  <a:latin typeface="Montserrat Classic Italics"/>
                </a:endParaRPr>
              </a:p>
            </p:txBody>
          </p:sp>
        </p:grpSp>
      </p:grpSp>
      <p:grpSp>
        <p:nvGrpSpPr>
          <p:cNvPr id="76" name="Grup 75">
            <a:extLst>
              <a:ext uri="{FF2B5EF4-FFF2-40B4-BE49-F238E27FC236}">
                <a16:creationId xmlns:a16="http://schemas.microsoft.com/office/drawing/2014/main" id="{8715908A-FA5C-C20F-E5E8-931AAA174C4E}"/>
              </a:ext>
            </a:extLst>
          </p:cNvPr>
          <p:cNvGrpSpPr/>
          <p:nvPr/>
        </p:nvGrpSpPr>
        <p:grpSpPr>
          <a:xfrm>
            <a:off x="7530861" y="625064"/>
            <a:ext cx="2993366" cy="2402949"/>
            <a:chOff x="4899514" y="1300945"/>
            <a:chExt cx="2895599" cy="2478627"/>
          </a:xfrm>
        </p:grpSpPr>
        <p:pic>
          <p:nvPicPr>
            <p:cNvPr id="16" name="Resim 15">
              <a:extLst>
                <a:ext uri="{FF2B5EF4-FFF2-40B4-BE49-F238E27FC236}">
                  <a16:creationId xmlns:a16="http://schemas.microsoft.com/office/drawing/2014/main" id="{28115A69-A484-C78B-D278-6DC2BED4F6EE}"/>
                </a:ext>
              </a:extLst>
            </p:cNvPr>
            <p:cNvPicPr>
              <a:picLocks noChangeAspect="1"/>
            </p:cNvPicPr>
            <p:nvPr/>
          </p:nvPicPr>
          <p:blipFill>
            <a:blip r:embed="rId13">
              <a:extLst>
                <a:ext uri="{BEBA8EAE-BF5A-486C-A8C5-ECC9F3942E4B}">
                  <a14:imgProps xmlns:a14="http://schemas.microsoft.com/office/drawing/2010/main">
                    <a14:imgLayer r:embed="rId14">
                      <a14:imgEffect>
                        <a14:colorTemperature colorTemp="7200"/>
                      </a14:imgEffect>
                    </a14:imgLayer>
                  </a14:imgProps>
                </a:ext>
              </a:extLst>
            </a:blip>
            <a:stretch>
              <a:fillRect/>
            </a:stretch>
          </p:blipFill>
          <p:spPr>
            <a:xfrm>
              <a:off x="5547976" y="1300945"/>
              <a:ext cx="1690291" cy="2026189"/>
            </a:xfrm>
            <a:prstGeom prst="rect">
              <a:avLst/>
            </a:prstGeom>
            <a:ln>
              <a:noFill/>
            </a:ln>
            <a:effectLst>
              <a:softEdge rad="112500"/>
            </a:effectLst>
          </p:spPr>
        </p:pic>
        <p:grpSp>
          <p:nvGrpSpPr>
            <p:cNvPr id="53" name="Grup 52">
              <a:extLst>
                <a:ext uri="{FF2B5EF4-FFF2-40B4-BE49-F238E27FC236}">
                  <a16:creationId xmlns:a16="http://schemas.microsoft.com/office/drawing/2014/main" id="{2516EC00-F885-6C49-CBA4-5F51626BFE24}"/>
                </a:ext>
              </a:extLst>
            </p:cNvPr>
            <p:cNvGrpSpPr/>
            <p:nvPr/>
          </p:nvGrpSpPr>
          <p:grpSpPr>
            <a:xfrm>
              <a:off x="4899514" y="3265142"/>
              <a:ext cx="2895599" cy="514430"/>
              <a:chOff x="2489689" y="3931892"/>
              <a:chExt cx="2895599" cy="514430"/>
            </a:xfrm>
          </p:grpSpPr>
          <p:sp>
            <p:nvSpPr>
              <p:cNvPr id="58" name="TextBox 13">
                <a:extLst>
                  <a:ext uri="{FF2B5EF4-FFF2-40B4-BE49-F238E27FC236}">
                    <a16:creationId xmlns:a16="http://schemas.microsoft.com/office/drawing/2014/main" id="{331C3606-5CEE-9ED2-3F2B-D7942B67D5ED}"/>
                  </a:ext>
                </a:extLst>
              </p:cNvPr>
              <p:cNvSpPr txBox="1">
                <a:spLocks/>
              </p:cNvSpPr>
              <p:nvPr/>
            </p:nvSpPr>
            <p:spPr>
              <a:xfrm>
                <a:off x="2981999" y="3931892"/>
                <a:ext cx="2008237" cy="226632"/>
              </a:xfrm>
              <a:prstGeom prst="rect">
                <a:avLst/>
              </a:prstGeom>
            </p:spPr>
            <p:txBody>
              <a:bodyPr wrap="square" lIns="0" tIns="0" rIns="0" bIns="0" rtlCol="0" anchor="t">
                <a:spAutoFit/>
              </a:bodyPr>
              <a:lstStyle/>
              <a:p>
                <a:pPr algn="ctr">
                  <a:lnSpc>
                    <a:spcPts val="2800"/>
                  </a:lnSpc>
                </a:pPr>
                <a:r>
                  <a:rPr lang="tr-TR" sz="1400" b="1" dirty="0">
                    <a:solidFill>
                      <a:srgbClr val="2E2E2E"/>
                    </a:solidFill>
                    <a:latin typeface="Montserrat Classic Bold"/>
                  </a:rPr>
                  <a:t>Prof. Dr. Erkan İBİŞ</a:t>
                </a:r>
              </a:p>
            </p:txBody>
          </p:sp>
          <p:sp>
            <p:nvSpPr>
              <p:cNvPr id="55" name="TextBox 14">
                <a:extLst>
                  <a:ext uri="{FF2B5EF4-FFF2-40B4-BE49-F238E27FC236}">
                    <a16:creationId xmlns:a16="http://schemas.microsoft.com/office/drawing/2014/main" id="{22B7AC97-2AC6-C929-9DAF-9E6D18FBDD2E}"/>
                  </a:ext>
                </a:extLst>
              </p:cNvPr>
              <p:cNvSpPr txBox="1">
                <a:spLocks/>
              </p:cNvSpPr>
              <p:nvPr/>
            </p:nvSpPr>
            <p:spPr>
              <a:xfrm>
                <a:off x="2489689" y="4172240"/>
                <a:ext cx="2895599" cy="274082"/>
              </a:xfrm>
              <a:prstGeom prst="rect">
                <a:avLst/>
              </a:prstGeom>
            </p:spPr>
            <p:txBody>
              <a:bodyPr wrap="square" lIns="0" tIns="0" rIns="0" bIns="0" rtlCol="0" anchor="t">
                <a:spAutoFit/>
              </a:bodyPr>
              <a:lstStyle/>
              <a:p>
                <a:pPr algn="ctr">
                  <a:lnSpc>
                    <a:spcPts val="2240"/>
                  </a:lnSpc>
                </a:pPr>
                <a:r>
                  <a:rPr lang="tr-TR" sz="1600" dirty="0" err="1">
                    <a:solidFill>
                      <a:srgbClr val="2E2E2E"/>
                    </a:solidFill>
                    <a:latin typeface="Montserrat Classic Italics"/>
                  </a:rPr>
                  <a:t>Rector</a:t>
                </a:r>
                <a:endParaRPr lang="en-US" sz="1600" dirty="0">
                  <a:solidFill>
                    <a:srgbClr val="2E2E2E"/>
                  </a:solidFill>
                  <a:latin typeface="Montserrat Classic Italics"/>
                </a:endParaRPr>
              </a:p>
            </p:txBody>
          </p:sp>
        </p:grpSp>
      </p:grpSp>
      <p:grpSp>
        <p:nvGrpSpPr>
          <p:cNvPr id="3" name="Grup 2">
            <a:extLst>
              <a:ext uri="{FF2B5EF4-FFF2-40B4-BE49-F238E27FC236}">
                <a16:creationId xmlns:a16="http://schemas.microsoft.com/office/drawing/2014/main" id="{20F8152A-33BC-FE47-32CF-FCFDCDB5CF2D}"/>
              </a:ext>
            </a:extLst>
          </p:cNvPr>
          <p:cNvGrpSpPr/>
          <p:nvPr/>
        </p:nvGrpSpPr>
        <p:grpSpPr>
          <a:xfrm>
            <a:off x="9384596" y="2538208"/>
            <a:ext cx="2807404" cy="2400127"/>
            <a:chOff x="6841917" y="4030577"/>
            <a:chExt cx="2807404" cy="2400127"/>
          </a:xfrm>
        </p:grpSpPr>
        <p:grpSp>
          <p:nvGrpSpPr>
            <p:cNvPr id="59" name="Grup 58">
              <a:extLst>
                <a:ext uri="{FF2B5EF4-FFF2-40B4-BE49-F238E27FC236}">
                  <a16:creationId xmlns:a16="http://schemas.microsoft.com/office/drawing/2014/main" id="{6DDFB50E-E166-12F7-8278-E391BEDE92F1}"/>
                </a:ext>
              </a:extLst>
            </p:cNvPr>
            <p:cNvGrpSpPr/>
            <p:nvPr/>
          </p:nvGrpSpPr>
          <p:grpSpPr>
            <a:xfrm>
              <a:off x="6841917" y="5844865"/>
              <a:ext cx="2807404" cy="585839"/>
              <a:chOff x="5806017" y="2918996"/>
              <a:chExt cx="2895599" cy="584891"/>
            </a:xfrm>
          </p:grpSpPr>
          <p:sp>
            <p:nvSpPr>
              <p:cNvPr id="64" name="TextBox 13">
                <a:extLst>
                  <a:ext uri="{FF2B5EF4-FFF2-40B4-BE49-F238E27FC236}">
                    <a16:creationId xmlns:a16="http://schemas.microsoft.com/office/drawing/2014/main" id="{A6D21A9C-DFF0-EF72-3A92-1CD47B95DC9E}"/>
                  </a:ext>
                </a:extLst>
              </p:cNvPr>
              <p:cNvSpPr txBox="1">
                <a:spLocks/>
              </p:cNvSpPr>
              <p:nvPr/>
            </p:nvSpPr>
            <p:spPr>
              <a:xfrm>
                <a:off x="6249876" y="2918996"/>
                <a:ext cx="2067043" cy="303887"/>
              </a:xfrm>
              <a:prstGeom prst="rect">
                <a:avLst/>
              </a:prstGeom>
            </p:spPr>
            <p:txBody>
              <a:bodyPr wrap="square" lIns="0" tIns="0" rIns="0" bIns="0" rtlCol="0" anchor="t">
                <a:spAutoFit/>
              </a:bodyPr>
              <a:lstStyle/>
              <a:p>
                <a:pPr algn="ctr">
                  <a:lnSpc>
                    <a:spcPts val="2800"/>
                  </a:lnSpc>
                </a:pPr>
                <a:r>
                  <a:rPr lang="tr-TR" sz="1200" b="1" dirty="0">
                    <a:solidFill>
                      <a:srgbClr val="2E2E2E"/>
                    </a:solidFill>
                    <a:latin typeface="Montserrat Classic Bold"/>
                  </a:rPr>
                  <a:t>Prof. Dr. Peyami ÇELİKCAN</a:t>
                </a:r>
              </a:p>
            </p:txBody>
          </p:sp>
          <p:sp>
            <p:nvSpPr>
              <p:cNvPr id="61" name="TextBox 14">
                <a:extLst>
                  <a:ext uri="{FF2B5EF4-FFF2-40B4-BE49-F238E27FC236}">
                    <a16:creationId xmlns:a16="http://schemas.microsoft.com/office/drawing/2014/main" id="{B3DDCB2D-4973-17C5-9F27-0A59F3CAE38C}"/>
                  </a:ext>
                </a:extLst>
              </p:cNvPr>
              <p:cNvSpPr txBox="1">
                <a:spLocks/>
              </p:cNvSpPr>
              <p:nvPr/>
            </p:nvSpPr>
            <p:spPr>
              <a:xfrm>
                <a:off x="5806017" y="3238173"/>
                <a:ext cx="2895599" cy="265714"/>
              </a:xfrm>
              <a:prstGeom prst="rect">
                <a:avLst/>
              </a:prstGeom>
            </p:spPr>
            <p:txBody>
              <a:bodyPr wrap="square" lIns="0" tIns="0" rIns="0" bIns="0" rtlCol="0" anchor="t">
                <a:spAutoFit/>
              </a:bodyPr>
              <a:lstStyle/>
              <a:p>
                <a:pPr algn="ctr">
                  <a:lnSpc>
                    <a:spcPts val="2240"/>
                  </a:lnSpc>
                </a:pPr>
                <a:r>
                  <a:rPr lang="tr-TR" sz="1600" dirty="0" err="1">
                    <a:solidFill>
                      <a:srgbClr val="2E2E2E"/>
                    </a:solidFill>
                    <a:latin typeface="Montserrat Classic Italics"/>
                  </a:rPr>
                  <a:t>Vice</a:t>
                </a:r>
                <a:r>
                  <a:rPr lang="tr-TR" sz="1600" dirty="0">
                    <a:solidFill>
                      <a:srgbClr val="2E2E2E"/>
                    </a:solidFill>
                    <a:latin typeface="Montserrat Classic Italics"/>
                  </a:rPr>
                  <a:t> </a:t>
                </a:r>
                <a:r>
                  <a:rPr lang="tr-TR" sz="1600" dirty="0" err="1">
                    <a:solidFill>
                      <a:srgbClr val="2E2E2E"/>
                    </a:solidFill>
                    <a:latin typeface="Montserrat Classic Italics"/>
                  </a:rPr>
                  <a:t>Rector</a:t>
                </a:r>
                <a:endParaRPr lang="en-US" sz="1600" dirty="0">
                  <a:solidFill>
                    <a:srgbClr val="2E2E2E"/>
                  </a:solidFill>
                  <a:latin typeface="Montserrat Classic Italics"/>
                </a:endParaRPr>
              </a:p>
            </p:txBody>
          </p:sp>
        </p:grpSp>
        <p:pic>
          <p:nvPicPr>
            <p:cNvPr id="20" name="Picture 61">
              <a:extLst>
                <a:ext uri="{FF2B5EF4-FFF2-40B4-BE49-F238E27FC236}">
                  <a16:creationId xmlns:a16="http://schemas.microsoft.com/office/drawing/2014/main" id="{25CA2EC4-185F-B89F-5A3C-D0D06281CF2A}"/>
                </a:ext>
              </a:extLst>
            </p:cNvPr>
            <p:cNvPicPr>
              <a:picLocks noChangeAspect="1"/>
            </p:cNvPicPr>
            <p:nvPr/>
          </p:nvPicPr>
          <p:blipFill rotWithShape="1">
            <a:blip r:embed="rId15">
              <a:extLst>
                <a:ext uri="{BEBA8EAE-BF5A-486C-A8C5-ECC9F3942E4B}">
                  <a14:imgProps xmlns:a14="http://schemas.microsoft.com/office/drawing/2010/main">
                    <a14:imgLayer r:embed="rId16">
                      <a14:imgEffect>
                        <a14:colorTemperature colorTemp="7200"/>
                      </a14:imgEffect>
                    </a14:imgLayer>
                  </a14:imgProps>
                </a:ext>
              </a:extLst>
            </a:blip>
            <a:srcRect l="3661" r="3661" b="14919"/>
            <a:stretch/>
          </p:blipFill>
          <p:spPr>
            <a:xfrm>
              <a:off x="7421800" y="4030577"/>
              <a:ext cx="1696322" cy="1876605"/>
            </a:xfrm>
            <a:prstGeom prst="rect">
              <a:avLst/>
            </a:prstGeom>
            <a:ln>
              <a:noFill/>
            </a:ln>
            <a:effectLst>
              <a:softEdge rad="112500"/>
            </a:effectLst>
          </p:spPr>
        </p:pic>
      </p:grpSp>
      <p:cxnSp>
        <p:nvCxnSpPr>
          <p:cNvPr id="4" name="Google Shape;940;p84">
            <a:extLst>
              <a:ext uri="{FF2B5EF4-FFF2-40B4-BE49-F238E27FC236}">
                <a16:creationId xmlns:a16="http://schemas.microsoft.com/office/drawing/2014/main" id="{7FA70C30-A120-07CF-C1AA-7F31D7371CF3}"/>
              </a:ext>
            </a:extLst>
          </p:cNvPr>
          <p:cNvCxnSpPr/>
          <p:nvPr/>
        </p:nvCxnSpPr>
        <p:spPr>
          <a:xfrm>
            <a:off x="5945173" y="662984"/>
            <a:ext cx="0" cy="5580000"/>
          </a:xfrm>
          <a:prstGeom prst="straightConnector1">
            <a:avLst/>
          </a:prstGeom>
          <a:noFill/>
          <a:ln w="3175" cap="flat" cmpd="sng">
            <a:solidFill>
              <a:srgbClr val="0082BA"/>
            </a:solidFill>
            <a:prstDash val="sysDot"/>
            <a:round/>
            <a:headEnd type="none" w="med" len="med"/>
            <a:tailEnd type="none" w="med" len="med"/>
          </a:ln>
        </p:spPr>
      </p:cxnSp>
      <p:grpSp>
        <p:nvGrpSpPr>
          <p:cNvPr id="38" name="Grup 37">
            <a:extLst>
              <a:ext uri="{FF2B5EF4-FFF2-40B4-BE49-F238E27FC236}">
                <a16:creationId xmlns:a16="http://schemas.microsoft.com/office/drawing/2014/main" id="{A067CAC4-C1FA-F7AB-0197-EBAE7E1D3707}"/>
              </a:ext>
            </a:extLst>
          </p:cNvPr>
          <p:cNvGrpSpPr/>
          <p:nvPr/>
        </p:nvGrpSpPr>
        <p:grpSpPr>
          <a:xfrm>
            <a:off x="5734992" y="2495302"/>
            <a:ext cx="3051008" cy="2483723"/>
            <a:chOff x="2447926" y="968042"/>
            <a:chExt cx="2895599" cy="2483723"/>
          </a:xfrm>
        </p:grpSpPr>
        <p:grpSp>
          <p:nvGrpSpPr>
            <p:cNvPr id="36" name="Grup 35">
              <a:extLst>
                <a:ext uri="{FF2B5EF4-FFF2-40B4-BE49-F238E27FC236}">
                  <a16:creationId xmlns:a16="http://schemas.microsoft.com/office/drawing/2014/main" id="{9DD96E4D-1EE9-2C9C-52C1-17FE7C6580B1}"/>
                </a:ext>
              </a:extLst>
            </p:cNvPr>
            <p:cNvGrpSpPr/>
            <p:nvPr/>
          </p:nvGrpSpPr>
          <p:grpSpPr>
            <a:xfrm>
              <a:off x="2905066" y="968042"/>
              <a:ext cx="2008237" cy="2191200"/>
              <a:chOff x="2905066" y="968042"/>
              <a:chExt cx="2008237" cy="2191200"/>
            </a:xfrm>
          </p:grpSpPr>
          <p:pic>
            <p:nvPicPr>
              <p:cNvPr id="6" name="Picture 5" descr="A person standing on a patio&#10;&#10;Description automatically generated">
                <a:extLst>
                  <a:ext uri="{FF2B5EF4-FFF2-40B4-BE49-F238E27FC236}">
                    <a16:creationId xmlns:a16="http://schemas.microsoft.com/office/drawing/2014/main" id="{3F693F10-C06B-BA6F-3624-066960C7A954}"/>
                  </a:ext>
                </a:extLst>
              </p:cNvPr>
              <p:cNvPicPr>
                <a:picLocks noChangeAspect="1"/>
              </p:cNvPicPr>
              <p:nvPr/>
            </p:nvPicPr>
            <p:blipFill rotWithShape="1">
              <a:blip r:embed="rId17">
                <a:extLst>
                  <a:ext uri="{BEBA8EAE-BF5A-486C-A8C5-ECC9F3942E4B}">
                    <a14:imgProps xmlns:a14="http://schemas.microsoft.com/office/drawing/2010/main">
                      <a14:imgLayer r:embed="rId18">
                        <a14:imgEffect>
                          <a14:brightnessContrast bright="20000"/>
                        </a14:imgEffect>
                      </a14:imgLayer>
                    </a14:imgProps>
                  </a:ext>
                  <a:ext uri="{28A0092B-C50C-407E-A947-70E740481C1C}">
                    <a14:useLocalDpi xmlns:a14="http://schemas.microsoft.com/office/drawing/2010/main" val="0"/>
                  </a:ext>
                </a:extLst>
              </a:blip>
              <a:srcRect l="38913" t="11999" r="31155" b="33067"/>
              <a:stretch/>
            </p:blipFill>
            <p:spPr>
              <a:xfrm>
                <a:off x="3157466" y="968042"/>
                <a:ext cx="1599408" cy="1898390"/>
              </a:xfrm>
              <a:prstGeom prst="rect">
                <a:avLst/>
              </a:prstGeom>
              <a:ln>
                <a:noFill/>
              </a:ln>
              <a:effectLst>
                <a:softEdge rad="112500"/>
              </a:effectLst>
            </p:spPr>
          </p:pic>
          <p:sp>
            <p:nvSpPr>
              <p:cNvPr id="33" name="TextBox 13">
                <a:extLst>
                  <a:ext uri="{FF2B5EF4-FFF2-40B4-BE49-F238E27FC236}">
                    <a16:creationId xmlns:a16="http://schemas.microsoft.com/office/drawing/2014/main" id="{67C49055-3335-E38F-68E0-ED2C385E644A}"/>
                  </a:ext>
                </a:extLst>
              </p:cNvPr>
              <p:cNvSpPr txBox="1">
                <a:spLocks/>
              </p:cNvSpPr>
              <p:nvPr/>
            </p:nvSpPr>
            <p:spPr>
              <a:xfrm>
                <a:off x="2905066" y="2854863"/>
                <a:ext cx="2008237" cy="304379"/>
              </a:xfrm>
              <a:prstGeom prst="rect">
                <a:avLst/>
              </a:prstGeom>
            </p:spPr>
            <p:txBody>
              <a:bodyPr wrap="square" lIns="0" tIns="0" rIns="0" bIns="0" rtlCol="0" anchor="t">
                <a:spAutoFit/>
              </a:bodyPr>
              <a:lstStyle/>
              <a:p>
                <a:pPr algn="ctr">
                  <a:lnSpc>
                    <a:spcPts val="2800"/>
                  </a:lnSpc>
                </a:pPr>
                <a:r>
                  <a:rPr lang="tr-TR" sz="1200" b="1" dirty="0">
                    <a:solidFill>
                      <a:srgbClr val="2E2E2E"/>
                    </a:solidFill>
                    <a:latin typeface="Montserrat Classic Bold"/>
                  </a:rPr>
                  <a:t>Prof. Dr. Hatice GÜLEN</a:t>
                </a:r>
              </a:p>
            </p:txBody>
          </p:sp>
        </p:grpSp>
        <p:sp>
          <p:nvSpPr>
            <p:cNvPr id="34" name="TextBox 14">
              <a:extLst>
                <a:ext uri="{FF2B5EF4-FFF2-40B4-BE49-F238E27FC236}">
                  <a16:creationId xmlns:a16="http://schemas.microsoft.com/office/drawing/2014/main" id="{EAE0EDD6-4C60-8C11-EE5B-C1078AB0C948}"/>
                </a:ext>
              </a:extLst>
            </p:cNvPr>
            <p:cNvSpPr txBox="1">
              <a:spLocks/>
            </p:cNvSpPr>
            <p:nvPr/>
          </p:nvSpPr>
          <p:spPr>
            <a:xfrm>
              <a:off x="2447926" y="3186051"/>
              <a:ext cx="2895599" cy="265714"/>
            </a:xfrm>
            <a:prstGeom prst="rect">
              <a:avLst/>
            </a:prstGeom>
          </p:spPr>
          <p:txBody>
            <a:bodyPr wrap="square" lIns="0" tIns="0" rIns="0" bIns="0" rtlCol="0" anchor="t">
              <a:spAutoFit/>
            </a:bodyPr>
            <a:lstStyle/>
            <a:p>
              <a:pPr algn="ctr">
                <a:lnSpc>
                  <a:spcPts val="2240"/>
                </a:lnSpc>
              </a:pPr>
              <a:r>
                <a:rPr lang="tr-TR" sz="1600" dirty="0" err="1">
                  <a:solidFill>
                    <a:srgbClr val="2E2E2E"/>
                  </a:solidFill>
                  <a:latin typeface="Montserrat Classic Italics"/>
                </a:rPr>
                <a:t>Vice</a:t>
              </a:r>
              <a:r>
                <a:rPr lang="tr-TR" sz="1600" dirty="0">
                  <a:solidFill>
                    <a:srgbClr val="2E2E2E"/>
                  </a:solidFill>
                  <a:latin typeface="Montserrat Classic Italics"/>
                </a:rPr>
                <a:t> </a:t>
              </a:r>
              <a:r>
                <a:rPr lang="tr-TR" sz="1600" dirty="0" err="1">
                  <a:solidFill>
                    <a:srgbClr val="2E2E2E"/>
                  </a:solidFill>
                  <a:latin typeface="Montserrat Classic Italics"/>
                </a:rPr>
                <a:t>Rector</a:t>
              </a:r>
              <a:endParaRPr lang="en-US" sz="1600" dirty="0">
                <a:solidFill>
                  <a:srgbClr val="2E2E2E"/>
                </a:solidFill>
                <a:latin typeface="Montserrat Classic Italics"/>
              </a:endParaRPr>
            </a:p>
          </p:txBody>
        </p:sp>
      </p:grpSp>
      <p:pic>
        <p:nvPicPr>
          <p:cNvPr id="5" name="Resim 4">
            <a:extLst>
              <a:ext uri="{FF2B5EF4-FFF2-40B4-BE49-F238E27FC236}">
                <a16:creationId xmlns:a16="http://schemas.microsoft.com/office/drawing/2014/main" id="{DA11C124-6189-F501-1260-D38C73B867C6}"/>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12" name="Slide Number Placeholder 11">
            <a:extLst>
              <a:ext uri="{FF2B5EF4-FFF2-40B4-BE49-F238E27FC236}">
                <a16:creationId xmlns:a16="http://schemas.microsoft.com/office/drawing/2014/main" id="{3EDAEFBF-0D85-E9BC-8805-06449DE8DC5A}"/>
              </a:ext>
            </a:extLst>
          </p:cNvPr>
          <p:cNvSpPr>
            <a:spLocks noGrp="1"/>
          </p:cNvSpPr>
          <p:nvPr>
            <p:ph type="sldNum" sz="quarter" idx="12"/>
          </p:nvPr>
        </p:nvSpPr>
        <p:spPr/>
        <p:txBody>
          <a:bodyPr/>
          <a:lstStyle/>
          <a:p>
            <a:fld id="{04CA2267-A190-46B4-AC21-52F773868066}" type="slidenum">
              <a:rPr lang="tr-TR" smtClean="0"/>
              <a:pPr/>
              <a:t>7</a:t>
            </a:fld>
            <a:endParaRPr lang="tr-TR" dirty="0"/>
          </a:p>
        </p:txBody>
      </p:sp>
      <p:sp>
        <p:nvSpPr>
          <p:cNvPr id="9" name="Date Placeholder 38">
            <a:extLst>
              <a:ext uri="{FF2B5EF4-FFF2-40B4-BE49-F238E27FC236}">
                <a16:creationId xmlns:a16="http://schemas.microsoft.com/office/drawing/2014/main" id="{2EC914FF-3EFA-E46E-1414-758A974A5950}"/>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30662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1000"/>
                                        <p:tgtEl>
                                          <p:spTgt spid="38"/>
                                        </p:tgtEl>
                                      </p:cBhvr>
                                    </p:animEffect>
                                    <p:anim calcmode="lin" valueType="num">
                                      <p:cBhvr>
                                        <p:cTn id="18" dur="1000" fill="hold"/>
                                        <p:tgtEl>
                                          <p:spTgt spid="38"/>
                                        </p:tgtEl>
                                        <p:attrNameLst>
                                          <p:attrName>ppt_x</p:attrName>
                                        </p:attrNameLst>
                                      </p:cBhvr>
                                      <p:tavLst>
                                        <p:tav tm="0">
                                          <p:val>
                                            <p:strVal val="#ppt_x"/>
                                          </p:val>
                                        </p:tav>
                                        <p:tav tm="100000">
                                          <p:val>
                                            <p:strVal val="#ppt_x"/>
                                          </p:val>
                                        </p:tav>
                                      </p:tavLst>
                                    </p:anim>
                                    <p:anim calcmode="lin" valueType="num">
                                      <p:cBhvr>
                                        <p:cTn id="19" dur="1000" fill="hold"/>
                                        <p:tgtEl>
                                          <p:spTgt spid="38"/>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6"/>
                                        </p:tgtEl>
                                        <p:attrNameLst>
                                          <p:attrName>style.visibility</p:attrName>
                                        </p:attrNameLst>
                                      </p:cBhvr>
                                      <p:to>
                                        <p:strVal val="visible"/>
                                      </p:to>
                                    </p:set>
                                    <p:animEffect transition="in" filter="fade">
                                      <p:cBhvr>
                                        <p:cTn id="22" dur="1000"/>
                                        <p:tgtEl>
                                          <p:spTgt spid="76"/>
                                        </p:tgtEl>
                                      </p:cBhvr>
                                    </p:animEffect>
                                    <p:anim calcmode="lin" valueType="num">
                                      <p:cBhvr>
                                        <p:cTn id="23" dur="1000" fill="hold"/>
                                        <p:tgtEl>
                                          <p:spTgt spid="76"/>
                                        </p:tgtEl>
                                        <p:attrNameLst>
                                          <p:attrName>ppt_x</p:attrName>
                                        </p:attrNameLst>
                                      </p:cBhvr>
                                      <p:tavLst>
                                        <p:tav tm="0">
                                          <p:val>
                                            <p:strVal val="#ppt_x"/>
                                          </p:val>
                                        </p:tav>
                                        <p:tav tm="100000">
                                          <p:val>
                                            <p:strVal val="#ppt_x"/>
                                          </p:val>
                                        </p:tav>
                                      </p:tavLst>
                                    </p:anim>
                                    <p:anim calcmode="lin" valueType="num">
                                      <p:cBhvr>
                                        <p:cTn id="24" dur="1000" fill="hold"/>
                                        <p:tgtEl>
                                          <p:spTgt spid="7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5"/>
                                        </p:tgtEl>
                                        <p:attrNameLst>
                                          <p:attrName>style.visibility</p:attrName>
                                        </p:attrNameLst>
                                      </p:cBhvr>
                                      <p:to>
                                        <p:strVal val="visible"/>
                                      </p:to>
                                    </p:set>
                                    <p:animEffect transition="in" filter="fade">
                                      <p:cBhvr>
                                        <p:cTn id="32" dur="1000"/>
                                        <p:tgtEl>
                                          <p:spTgt spid="75"/>
                                        </p:tgtEl>
                                      </p:cBhvr>
                                    </p:animEffect>
                                    <p:anim calcmode="lin" valueType="num">
                                      <p:cBhvr>
                                        <p:cTn id="33" dur="1000" fill="hold"/>
                                        <p:tgtEl>
                                          <p:spTgt spid="75"/>
                                        </p:tgtEl>
                                        <p:attrNameLst>
                                          <p:attrName>ppt_x</p:attrName>
                                        </p:attrNameLst>
                                      </p:cBhvr>
                                      <p:tavLst>
                                        <p:tav tm="0">
                                          <p:val>
                                            <p:strVal val="#ppt_x"/>
                                          </p:val>
                                        </p:tav>
                                        <p:tav tm="100000">
                                          <p:val>
                                            <p:strVal val="#ppt_x"/>
                                          </p:val>
                                        </p:tav>
                                      </p:tavLst>
                                    </p:anim>
                                    <p:anim calcmode="lin" valueType="num">
                                      <p:cBhvr>
                                        <p:cTn id="34"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Freeform 3">
            <a:extLst>
              <a:ext uri="{FF2B5EF4-FFF2-40B4-BE49-F238E27FC236}">
                <a16:creationId xmlns:a16="http://schemas.microsoft.com/office/drawing/2014/main" id="{3D49172F-39E7-8AAB-85AE-B45570168D6E}"/>
              </a:ext>
            </a:extLst>
          </p:cNvPr>
          <p:cNvSpPr/>
          <p:nvPr/>
        </p:nvSpPr>
        <p:spPr>
          <a:xfrm rot="4662819">
            <a:off x="-1168649" y="2925551"/>
            <a:ext cx="5776906" cy="5093677"/>
          </a:xfrm>
          <a:custGeom>
            <a:avLst/>
            <a:gdLst/>
            <a:ahLst/>
            <a:cxnLst/>
            <a:rect l="l" t="t" r="r" b="b"/>
            <a:pathLst>
              <a:path w="12794948" h="8828634">
                <a:moveTo>
                  <a:pt x="0" y="0"/>
                </a:moveTo>
                <a:lnTo>
                  <a:pt x="12794949" y="0"/>
                </a:lnTo>
                <a:lnTo>
                  <a:pt x="12794949" y="8828633"/>
                </a:lnTo>
                <a:lnTo>
                  <a:pt x="0" y="8828633"/>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pic>
        <p:nvPicPr>
          <p:cNvPr id="4" name="Picture 2">
            <a:extLst>
              <a:ext uri="{FF2B5EF4-FFF2-40B4-BE49-F238E27FC236}">
                <a16:creationId xmlns:a16="http://schemas.microsoft.com/office/drawing/2014/main" id="{DF37D000-5DC1-C1F8-E10A-EC7FB933C6A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5459015" y="3294679"/>
            <a:ext cx="320775" cy="458249"/>
          </a:xfrm>
          <a:prstGeom prst="rect">
            <a:avLst/>
          </a:prstGeom>
        </p:spPr>
      </p:pic>
      <p:pic>
        <p:nvPicPr>
          <p:cNvPr id="5" name="Picture 3">
            <a:extLst>
              <a:ext uri="{FF2B5EF4-FFF2-40B4-BE49-F238E27FC236}">
                <a16:creationId xmlns:a16="http://schemas.microsoft.com/office/drawing/2014/main" id="{DA29567F-D4EB-B828-D5D2-6CA95196DB6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rcRect/>
          <a:stretch>
            <a:fillRect/>
          </a:stretch>
        </p:blipFill>
        <p:spPr>
          <a:xfrm>
            <a:off x="7111663" y="3294679"/>
            <a:ext cx="320775" cy="458249"/>
          </a:xfrm>
          <a:prstGeom prst="rect">
            <a:avLst/>
          </a:prstGeom>
        </p:spPr>
      </p:pic>
      <p:sp>
        <p:nvSpPr>
          <p:cNvPr id="12" name="TextBox 10">
            <a:extLst>
              <a:ext uri="{FF2B5EF4-FFF2-40B4-BE49-F238E27FC236}">
                <a16:creationId xmlns:a16="http://schemas.microsoft.com/office/drawing/2014/main" id="{5C5C3F0F-7BA0-A933-13FB-9CBCDABD3FA4}"/>
              </a:ext>
            </a:extLst>
          </p:cNvPr>
          <p:cNvSpPr txBox="1"/>
          <p:nvPr/>
        </p:nvSpPr>
        <p:spPr>
          <a:xfrm>
            <a:off x="311215" y="609957"/>
            <a:ext cx="1200339" cy="2693749"/>
          </a:xfrm>
          <a:prstGeom prst="rect">
            <a:avLst/>
          </a:prstGeom>
        </p:spPr>
        <p:txBody>
          <a:bodyPr lIns="33867" tIns="33867" rIns="33867" bIns="33867" rtlCol="0" anchor="ctr"/>
          <a:lstStyle/>
          <a:p>
            <a:pPr>
              <a:lnSpc>
                <a:spcPts val="1773"/>
              </a:lnSpc>
            </a:pPr>
            <a:endParaRPr sz="800"/>
          </a:p>
        </p:txBody>
      </p:sp>
      <p:sp>
        <p:nvSpPr>
          <p:cNvPr id="1077" name="Google Shape;933;p84">
            <a:extLst>
              <a:ext uri="{FF2B5EF4-FFF2-40B4-BE49-F238E27FC236}">
                <a16:creationId xmlns:a16="http://schemas.microsoft.com/office/drawing/2014/main" id="{CA9EFFE9-7B8F-2E2B-A8BC-58D4FCB5DAB2}"/>
              </a:ext>
            </a:extLst>
          </p:cNvPr>
          <p:cNvSpPr/>
          <p:nvPr/>
        </p:nvSpPr>
        <p:spPr>
          <a:xfrm>
            <a:off x="481263" y="1515978"/>
            <a:ext cx="5548314" cy="3892216"/>
          </a:xfrm>
          <a:prstGeom prst="rect">
            <a:avLst/>
          </a:prstGeom>
          <a:noFill/>
          <a:ln w="3175" cap="flat" cmpd="sng">
            <a:solidFill>
              <a:srgbClr val="2E6CA4"/>
            </a:solidFill>
            <a:prstDash val="sysDot"/>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A7E9"/>
              </a:solidFill>
              <a:effectLst/>
              <a:uLnTx/>
              <a:uFillTx/>
              <a:latin typeface="Arial"/>
              <a:cs typeface="Arial"/>
              <a:sym typeface="Arial"/>
            </a:endParaRPr>
          </a:p>
        </p:txBody>
      </p:sp>
      <p:sp>
        <p:nvSpPr>
          <p:cNvPr id="1078" name="Google Shape;934;p84">
            <a:extLst>
              <a:ext uri="{FF2B5EF4-FFF2-40B4-BE49-F238E27FC236}">
                <a16:creationId xmlns:a16="http://schemas.microsoft.com/office/drawing/2014/main" id="{001BE26E-5D89-7A6F-EF53-2E46FCF488B1}"/>
              </a:ext>
            </a:extLst>
          </p:cNvPr>
          <p:cNvSpPr txBox="1">
            <a:spLocks/>
          </p:cNvSpPr>
          <p:nvPr/>
        </p:nvSpPr>
        <p:spPr>
          <a:xfrm>
            <a:off x="1" y="3451849"/>
            <a:ext cx="5971518" cy="1396878"/>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r" rtl="0">
              <a:lnSpc>
                <a:spcPct val="100000"/>
              </a:lnSpc>
              <a:spcBef>
                <a:spcPts val="0"/>
              </a:spcBef>
              <a:spcAft>
                <a:spcPts val="0"/>
              </a:spcAft>
              <a:buClr>
                <a:srgbClr val="FFFFFF"/>
              </a:buClr>
              <a:buSzPts val="1100"/>
              <a:buFont typeface="Roboto"/>
              <a:buNone/>
              <a:defRPr sz="11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9pPr>
          </a:lstStyle>
          <a:p>
            <a:pPr marL="285750" indent="-285750">
              <a:buClr>
                <a:srgbClr val="000000"/>
              </a:buClr>
              <a:buBlip>
                <a:blip r:embed="rId7">
                  <a:extLst>
                    <a:ext uri="{96DAC541-7B7A-43D3-8B79-37D633B846F1}">
                      <asvg:svgBlip xmlns:asvg="http://schemas.microsoft.com/office/drawing/2016/SVG/main" r:embed="rId8"/>
                    </a:ext>
                  </a:extLst>
                </a:blip>
              </a:buBlip>
              <a:defRPr/>
            </a:pPr>
            <a:r>
              <a:rPr lang="en-US" sz="1800" kern="0" dirty="0">
                <a:solidFill>
                  <a:schemeClr val="tx1">
                    <a:lumMod val="65000"/>
                    <a:lumOff val="35000"/>
                  </a:schemeClr>
                </a:solidFill>
                <a:latin typeface="Amasis MT Pro Medium" panose="020F0502020204030204" pitchFamily="18" charset="-94"/>
                <a:ea typeface="Bree Serif"/>
                <a:cs typeface="Bree Serif"/>
              </a:rPr>
              <a:t>Student-</a:t>
            </a:r>
            <a:r>
              <a:rPr lang="en-US" sz="1800" kern="0" dirty="0" err="1">
                <a:solidFill>
                  <a:schemeClr val="tx1">
                    <a:lumMod val="65000"/>
                    <a:lumOff val="35000"/>
                  </a:schemeClr>
                </a:solidFill>
                <a:latin typeface="Amasis MT Pro Medium" panose="020F0502020204030204" pitchFamily="18" charset="-94"/>
                <a:ea typeface="Bree Serif"/>
                <a:cs typeface="Bree Serif"/>
              </a:rPr>
              <a:t>centred</a:t>
            </a:r>
            <a:r>
              <a:rPr lang="en-US" sz="1800" kern="0" dirty="0">
                <a:solidFill>
                  <a:schemeClr val="tx1">
                    <a:lumMod val="65000"/>
                    <a:lumOff val="35000"/>
                  </a:schemeClr>
                </a:solidFill>
                <a:latin typeface="Amasis MT Pro Medium" panose="020F0502020204030204" pitchFamily="18" charset="-94"/>
                <a:ea typeface="Bree Serif"/>
                <a:cs typeface="Bree Serif"/>
              </a:rPr>
              <a:t> and close cooperation </a:t>
            </a:r>
            <a:endParaRPr lang="tr-TR" sz="1800" kern="0" dirty="0">
              <a:solidFill>
                <a:schemeClr val="tx1">
                  <a:lumMod val="65000"/>
                  <a:lumOff val="35000"/>
                </a:schemeClr>
              </a:solidFill>
              <a:latin typeface="Amasis MT Pro Medium" panose="020F0502020204030204" pitchFamily="18" charset="-94"/>
              <a:ea typeface="Bree Serif"/>
              <a:cs typeface="Bree Serif"/>
            </a:endParaRPr>
          </a:p>
          <a:p>
            <a:pPr marL="0" indent="0">
              <a:buClr>
                <a:srgbClr val="000000"/>
              </a:buClr>
              <a:defRPr/>
            </a:pPr>
            <a:r>
              <a:rPr lang="en-US" sz="1800" kern="0" dirty="0">
                <a:solidFill>
                  <a:schemeClr val="tx1">
                    <a:lumMod val="65000"/>
                    <a:lumOff val="35000"/>
                  </a:schemeClr>
                </a:solidFill>
                <a:latin typeface="Amasis MT Pro Medium" panose="020F0502020204030204" pitchFamily="18" charset="-94"/>
                <a:ea typeface="Bree Serif"/>
                <a:cs typeface="Bree Serif"/>
              </a:rPr>
              <a:t>with the sector </a:t>
            </a:r>
          </a:p>
          <a:p>
            <a:pPr marL="285750" indent="-285750">
              <a:buClr>
                <a:srgbClr val="000000"/>
              </a:buClr>
              <a:buBlip>
                <a:blip r:embed="rId7">
                  <a:extLst>
                    <a:ext uri="{96DAC541-7B7A-43D3-8B79-37D633B846F1}">
                      <asvg:svgBlip xmlns:asvg="http://schemas.microsoft.com/office/drawing/2016/SVG/main" r:embed="rId8"/>
                    </a:ext>
                  </a:extLst>
                </a:blip>
              </a:buBlip>
              <a:defRPr/>
            </a:pPr>
            <a:r>
              <a:rPr lang="en-US" sz="1800" kern="0" dirty="0">
                <a:solidFill>
                  <a:schemeClr val="tx1">
                    <a:lumMod val="65000"/>
                    <a:lumOff val="35000"/>
                  </a:schemeClr>
                </a:solidFill>
                <a:latin typeface="Amasis MT Pro Medium" panose="020F0502020204030204" pitchFamily="18" charset="-94"/>
                <a:ea typeface="Bree Serif"/>
                <a:cs typeface="Bree Serif"/>
              </a:rPr>
              <a:t>Innovative and sustainable education</a:t>
            </a:r>
          </a:p>
          <a:p>
            <a:pPr marL="285750" indent="-285750">
              <a:buClr>
                <a:srgbClr val="000000"/>
              </a:buClr>
              <a:buBlip>
                <a:blip r:embed="rId7">
                  <a:extLst>
                    <a:ext uri="{96DAC541-7B7A-43D3-8B79-37D633B846F1}">
                      <asvg:svgBlip xmlns:asvg="http://schemas.microsoft.com/office/drawing/2016/SVG/main" r:embed="rId8"/>
                    </a:ext>
                  </a:extLst>
                </a:blip>
              </a:buBlip>
              <a:defRPr/>
            </a:pPr>
            <a:r>
              <a:rPr lang="en-US" sz="1800" kern="0" dirty="0">
                <a:solidFill>
                  <a:schemeClr val="tx1">
                    <a:lumMod val="65000"/>
                    <a:lumOff val="35000"/>
                  </a:schemeClr>
                </a:solidFill>
                <a:latin typeface="Amasis MT Pro Medium" panose="020F0502020204030204" pitchFamily="18" charset="-94"/>
                <a:ea typeface="Bree Serif"/>
                <a:cs typeface="Bree Serif"/>
              </a:rPr>
              <a:t>Advanced technology based investments</a:t>
            </a:r>
          </a:p>
          <a:p>
            <a:pPr marL="285750" indent="-285750">
              <a:buClr>
                <a:srgbClr val="000000"/>
              </a:buClr>
              <a:buBlip>
                <a:blip r:embed="rId7">
                  <a:extLst>
                    <a:ext uri="{96DAC541-7B7A-43D3-8B79-37D633B846F1}">
                      <asvg:svgBlip xmlns:asvg="http://schemas.microsoft.com/office/drawing/2016/SVG/main" r:embed="rId8"/>
                    </a:ext>
                  </a:extLst>
                </a:blip>
              </a:buBlip>
              <a:defRPr/>
            </a:pPr>
            <a:r>
              <a:rPr lang="en-US" sz="1800" kern="0" dirty="0">
                <a:solidFill>
                  <a:schemeClr val="tx1">
                    <a:lumMod val="65000"/>
                    <a:lumOff val="35000"/>
                  </a:schemeClr>
                </a:solidFill>
                <a:latin typeface="Amasis MT Pro Medium" panose="020F0502020204030204" pitchFamily="18" charset="-94"/>
                <a:ea typeface="Bree Serif"/>
                <a:cs typeface="Bree Serif"/>
              </a:rPr>
              <a:t>Generation of new knowledge and technology</a:t>
            </a:r>
          </a:p>
          <a:p>
            <a:pPr marL="285750" indent="-285750">
              <a:buClr>
                <a:srgbClr val="000000"/>
              </a:buClr>
              <a:buBlip>
                <a:blip r:embed="rId7">
                  <a:extLst>
                    <a:ext uri="{96DAC541-7B7A-43D3-8B79-37D633B846F1}">
                      <asvg:svgBlip xmlns:asvg="http://schemas.microsoft.com/office/drawing/2016/SVG/main" r:embed="rId8"/>
                    </a:ext>
                  </a:extLst>
                </a:blip>
              </a:buBlip>
              <a:defRPr/>
            </a:pPr>
            <a:r>
              <a:rPr lang="en-US" sz="1800" kern="0" dirty="0">
                <a:solidFill>
                  <a:schemeClr val="tx1">
                    <a:lumMod val="65000"/>
                    <a:lumOff val="35000"/>
                  </a:schemeClr>
                </a:solidFill>
                <a:latin typeface="Amasis MT Pro Medium" panose="020F0502020204030204" pitchFamily="18" charset="-94"/>
                <a:ea typeface="Bree Serif"/>
                <a:cs typeface="Bree Serif"/>
              </a:rPr>
              <a:t>Contribution to the development of society</a:t>
            </a:r>
          </a:p>
        </p:txBody>
      </p:sp>
      <p:sp>
        <p:nvSpPr>
          <p:cNvPr id="1080" name="Google Shape;936;p84">
            <a:extLst>
              <a:ext uri="{FF2B5EF4-FFF2-40B4-BE49-F238E27FC236}">
                <a16:creationId xmlns:a16="http://schemas.microsoft.com/office/drawing/2014/main" id="{B3F9B7EA-9953-6769-20FB-51B43C213409}"/>
              </a:ext>
            </a:extLst>
          </p:cNvPr>
          <p:cNvSpPr txBox="1">
            <a:spLocks/>
          </p:cNvSpPr>
          <p:nvPr/>
        </p:nvSpPr>
        <p:spPr>
          <a:xfrm>
            <a:off x="4071668" y="1112476"/>
            <a:ext cx="1713345" cy="450300"/>
          </a:xfrm>
          <a:prstGeom prst="rect">
            <a:avLst/>
          </a:prstGeom>
          <a:solidFill>
            <a:schemeClr val="bg1"/>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400"/>
              <a:buFont typeface="Bree Serif"/>
              <a:buNone/>
              <a:defRPr sz="1800" b="0" i="0" u="none" strike="noStrike" cap="none">
                <a:solidFill>
                  <a:schemeClr val="accent1"/>
                </a:solidFill>
                <a:latin typeface="Bree Serif"/>
                <a:ea typeface="Bree Serif"/>
                <a:cs typeface="Bree Serif"/>
                <a:sym typeface="Bree Serif"/>
              </a:defRPr>
            </a:lvl1pPr>
            <a:lvl2pPr marR="0" lvl="1" algn="ctr" rtl="0">
              <a:lnSpc>
                <a:spcPct val="100000"/>
              </a:lnSpc>
              <a:spcBef>
                <a:spcPts val="0"/>
              </a:spcBef>
              <a:spcAft>
                <a:spcPts val="0"/>
              </a:spcAft>
              <a:buClr>
                <a:schemeClr val="accent1"/>
              </a:buClr>
              <a:buSzPts val="1800"/>
              <a:buFont typeface="Bree Serif"/>
              <a:buNone/>
              <a:defRPr sz="1800" b="0" i="0" u="none" strike="noStrike" cap="none">
                <a:solidFill>
                  <a:schemeClr val="accent1"/>
                </a:solidFill>
                <a:latin typeface="Bree Serif"/>
                <a:ea typeface="Bree Serif"/>
                <a:cs typeface="Bree Serif"/>
                <a:sym typeface="Bree Serif"/>
              </a:defRPr>
            </a:lvl2pPr>
            <a:lvl3pPr marR="0" lvl="2" algn="ctr" rtl="0">
              <a:lnSpc>
                <a:spcPct val="100000"/>
              </a:lnSpc>
              <a:spcBef>
                <a:spcPts val="0"/>
              </a:spcBef>
              <a:spcAft>
                <a:spcPts val="0"/>
              </a:spcAft>
              <a:buClr>
                <a:schemeClr val="accent1"/>
              </a:buClr>
              <a:buSzPts val="1800"/>
              <a:buFont typeface="Bree Serif"/>
              <a:buNone/>
              <a:defRPr sz="1800" b="0" i="0" u="none" strike="noStrike" cap="none">
                <a:solidFill>
                  <a:schemeClr val="accent1"/>
                </a:solidFill>
                <a:latin typeface="Bree Serif"/>
                <a:ea typeface="Bree Serif"/>
                <a:cs typeface="Bree Serif"/>
                <a:sym typeface="Bree Serif"/>
              </a:defRPr>
            </a:lvl3pPr>
            <a:lvl4pPr marR="0" lvl="3" algn="ctr" rtl="0">
              <a:lnSpc>
                <a:spcPct val="100000"/>
              </a:lnSpc>
              <a:spcBef>
                <a:spcPts val="0"/>
              </a:spcBef>
              <a:spcAft>
                <a:spcPts val="0"/>
              </a:spcAft>
              <a:buClr>
                <a:schemeClr val="accent1"/>
              </a:buClr>
              <a:buSzPts val="1800"/>
              <a:buFont typeface="Bree Serif"/>
              <a:buNone/>
              <a:defRPr sz="1800" b="0" i="0" u="none" strike="noStrike" cap="none">
                <a:solidFill>
                  <a:schemeClr val="accent1"/>
                </a:solidFill>
                <a:latin typeface="Bree Serif"/>
                <a:ea typeface="Bree Serif"/>
                <a:cs typeface="Bree Serif"/>
                <a:sym typeface="Bree Serif"/>
              </a:defRPr>
            </a:lvl4pPr>
            <a:lvl5pPr marR="0" lvl="4" algn="ctr" rtl="0">
              <a:lnSpc>
                <a:spcPct val="100000"/>
              </a:lnSpc>
              <a:spcBef>
                <a:spcPts val="0"/>
              </a:spcBef>
              <a:spcAft>
                <a:spcPts val="0"/>
              </a:spcAft>
              <a:buClr>
                <a:schemeClr val="accent1"/>
              </a:buClr>
              <a:buSzPts val="1800"/>
              <a:buFont typeface="Bree Serif"/>
              <a:buNone/>
              <a:defRPr sz="1800" b="0" i="0" u="none" strike="noStrike" cap="none">
                <a:solidFill>
                  <a:schemeClr val="accent1"/>
                </a:solidFill>
                <a:latin typeface="Bree Serif"/>
                <a:ea typeface="Bree Serif"/>
                <a:cs typeface="Bree Serif"/>
                <a:sym typeface="Bree Serif"/>
              </a:defRPr>
            </a:lvl5pPr>
            <a:lvl6pPr marR="0" lvl="5" algn="ctr" rtl="0">
              <a:lnSpc>
                <a:spcPct val="100000"/>
              </a:lnSpc>
              <a:spcBef>
                <a:spcPts val="0"/>
              </a:spcBef>
              <a:spcAft>
                <a:spcPts val="0"/>
              </a:spcAft>
              <a:buClr>
                <a:schemeClr val="accent1"/>
              </a:buClr>
              <a:buSzPts val="1800"/>
              <a:buFont typeface="Bree Serif"/>
              <a:buNone/>
              <a:defRPr sz="1800" b="0" i="0" u="none" strike="noStrike" cap="none">
                <a:solidFill>
                  <a:schemeClr val="accent1"/>
                </a:solidFill>
                <a:latin typeface="Bree Serif"/>
                <a:ea typeface="Bree Serif"/>
                <a:cs typeface="Bree Serif"/>
                <a:sym typeface="Bree Serif"/>
              </a:defRPr>
            </a:lvl6pPr>
            <a:lvl7pPr marR="0" lvl="6" algn="ctr" rtl="0">
              <a:lnSpc>
                <a:spcPct val="100000"/>
              </a:lnSpc>
              <a:spcBef>
                <a:spcPts val="0"/>
              </a:spcBef>
              <a:spcAft>
                <a:spcPts val="0"/>
              </a:spcAft>
              <a:buClr>
                <a:schemeClr val="accent1"/>
              </a:buClr>
              <a:buSzPts val="1800"/>
              <a:buFont typeface="Bree Serif"/>
              <a:buNone/>
              <a:defRPr sz="1800" b="0" i="0" u="none" strike="noStrike" cap="none">
                <a:solidFill>
                  <a:schemeClr val="accent1"/>
                </a:solidFill>
                <a:latin typeface="Bree Serif"/>
                <a:ea typeface="Bree Serif"/>
                <a:cs typeface="Bree Serif"/>
                <a:sym typeface="Bree Serif"/>
              </a:defRPr>
            </a:lvl7pPr>
            <a:lvl8pPr marR="0" lvl="7" algn="ctr" rtl="0">
              <a:lnSpc>
                <a:spcPct val="100000"/>
              </a:lnSpc>
              <a:spcBef>
                <a:spcPts val="0"/>
              </a:spcBef>
              <a:spcAft>
                <a:spcPts val="0"/>
              </a:spcAft>
              <a:buClr>
                <a:schemeClr val="accent1"/>
              </a:buClr>
              <a:buSzPts val="1800"/>
              <a:buFont typeface="Bree Serif"/>
              <a:buNone/>
              <a:defRPr sz="1800" b="0" i="0" u="none" strike="noStrike" cap="none">
                <a:solidFill>
                  <a:schemeClr val="accent1"/>
                </a:solidFill>
                <a:latin typeface="Bree Serif"/>
                <a:ea typeface="Bree Serif"/>
                <a:cs typeface="Bree Serif"/>
                <a:sym typeface="Bree Serif"/>
              </a:defRPr>
            </a:lvl8pPr>
            <a:lvl9pPr marR="0" lvl="8" algn="ctr" rtl="0">
              <a:lnSpc>
                <a:spcPct val="100000"/>
              </a:lnSpc>
              <a:spcBef>
                <a:spcPts val="0"/>
              </a:spcBef>
              <a:spcAft>
                <a:spcPts val="0"/>
              </a:spcAft>
              <a:buClr>
                <a:schemeClr val="accent1"/>
              </a:buClr>
              <a:buSzPts val="1800"/>
              <a:buFont typeface="Bree Serif"/>
              <a:buNone/>
              <a:defRPr sz="1800" b="0" i="0" u="none" strike="noStrike" cap="none">
                <a:solidFill>
                  <a:schemeClr val="accent1"/>
                </a:solidFill>
                <a:latin typeface="Bree Serif"/>
                <a:ea typeface="Bree Serif"/>
                <a:cs typeface="Bree Serif"/>
                <a:sym typeface="Bree Serif"/>
              </a:defRPr>
            </a:lvl9pPr>
          </a:lstStyle>
          <a:p>
            <a:pPr marL="0" marR="0" lvl="0" indent="0" algn="r" defTabSz="914400" rtl="0" eaLnBrk="1" fontAlgn="auto" latinLnBrk="0" hangingPunct="1">
              <a:lnSpc>
                <a:spcPct val="100000"/>
              </a:lnSpc>
              <a:spcBef>
                <a:spcPts val="0"/>
              </a:spcBef>
              <a:spcAft>
                <a:spcPts val="0"/>
              </a:spcAft>
              <a:buClr>
                <a:srgbClr val="000000"/>
              </a:buClr>
              <a:buSzPts val="1100"/>
              <a:buFont typeface="Arial"/>
              <a:buNone/>
              <a:tabLst/>
              <a:defRPr/>
            </a:pPr>
            <a:r>
              <a:rPr kumimoji="0" lang="tr-TR" sz="3600" b="1" i="0" u="none" strike="noStrike" kern="0" cap="none" spc="0" normalizeH="0" baseline="0" noProof="0" dirty="0">
                <a:ln>
                  <a:noFill/>
                </a:ln>
                <a:solidFill>
                  <a:srgbClr val="0082BA"/>
                </a:solidFill>
                <a:effectLst/>
                <a:uLnTx/>
                <a:uFillTx/>
                <a:latin typeface="Bree Serif"/>
                <a:sym typeface="Bree Serif"/>
              </a:rPr>
              <a:t>Mi</a:t>
            </a:r>
            <a:r>
              <a:rPr lang="tr-TR" sz="3600" b="1" kern="0" dirty="0" err="1">
                <a:solidFill>
                  <a:srgbClr val="0082BA"/>
                </a:solidFill>
              </a:rPr>
              <a:t>ssion</a:t>
            </a:r>
            <a:endParaRPr kumimoji="0" lang="tr-TR" sz="2000" b="1" i="0" u="none" strike="noStrike" kern="0" cap="none" spc="0" normalizeH="0" baseline="0" noProof="0" dirty="0">
              <a:ln>
                <a:noFill/>
              </a:ln>
              <a:solidFill>
                <a:srgbClr val="0082BA"/>
              </a:solidFill>
              <a:effectLst/>
              <a:uLnTx/>
              <a:uFillTx/>
              <a:latin typeface="Bree Serif"/>
              <a:sym typeface="Bree Serif"/>
            </a:endParaRPr>
          </a:p>
        </p:txBody>
      </p:sp>
      <p:sp>
        <p:nvSpPr>
          <p:cNvPr id="1083" name="Google Shape;939;p84">
            <a:extLst>
              <a:ext uri="{FF2B5EF4-FFF2-40B4-BE49-F238E27FC236}">
                <a16:creationId xmlns:a16="http://schemas.microsoft.com/office/drawing/2014/main" id="{E8FAAD36-8EA5-3EC5-FC70-C374B4CE7D00}"/>
              </a:ext>
            </a:extLst>
          </p:cNvPr>
          <p:cNvSpPr txBox="1">
            <a:spLocks/>
          </p:cNvSpPr>
          <p:nvPr/>
        </p:nvSpPr>
        <p:spPr>
          <a:xfrm>
            <a:off x="6290737" y="3478157"/>
            <a:ext cx="5901263" cy="1962160"/>
          </a:xfrm>
          <a:prstGeom prst="rect">
            <a:avLst/>
          </a:prstGeom>
          <a:no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PPr>
            <a:lvl1pPr marL="457200" marR="0" lvl="0" indent="-342900" algn="l" rtl="0">
              <a:lnSpc>
                <a:spcPct val="100000"/>
              </a:lnSpc>
              <a:spcBef>
                <a:spcPts val="0"/>
              </a:spcBef>
              <a:spcAft>
                <a:spcPts val="0"/>
              </a:spcAft>
              <a:buClr>
                <a:srgbClr val="FFFFFF"/>
              </a:buClr>
              <a:buSzPts val="1100"/>
              <a:buFont typeface="Roboto"/>
              <a:buNone/>
              <a:defRPr sz="1100" b="0" i="0" u="none" strike="noStrike" cap="none">
                <a:solidFill>
                  <a:schemeClr val="lt1"/>
                </a:solidFill>
                <a:latin typeface="Roboto"/>
                <a:ea typeface="Roboto"/>
                <a:cs typeface="Roboto"/>
                <a:sym typeface="Roboto"/>
              </a:defRPr>
            </a:lvl1pPr>
            <a:lvl2pPr marL="914400" marR="0" lvl="1"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2pPr>
            <a:lvl3pPr marL="1371600" marR="0" lvl="2"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3pPr>
            <a:lvl4pPr marL="1828800" marR="0" lvl="3"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4pPr>
            <a:lvl5pPr marL="2286000" marR="0" lvl="4"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5pPr>
            <a:lvl6pPr marL="2743200" marR="0" lvl="5"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6pPr>
            <a:lvl7pPr marL="3200400" marR="0" lvl="6"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7pPr>
            <a:lvl8pPr marL="3657600" marR="0" lvl="7"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8pPr>
            <a:lvl9pPr marL="4114800" marR="0" lvl="8" indent="-317500" algn="ctr" rtl="0">
              <a:lnSpc>
                <a:spcPct val="100000"/>
              </a:lnSpc>
              <a:spcBef>
                <a:spcPts val="0"/>
              </a:spcBef>
              <a:spcAft>
                <a:spcPts val="0"/>
              </a:spcAft>
              <a:buClr>
                <a:schemeClr val="lt1"/>
              </a:buClr>
              <a:buSzPts val="1100"/>
              <a:buFont typeface="Roboto"/>
              <a:buNone/>
              <a:defRPr sz="1100" b="0" i="0" u="none" strike="noStrike" cap="none">
                <a:solidFill>
                  <a:schemeClr val="lt1"/>
                </a:solidFill>
                <a:latin typeface="Roboto"/>
                <a:ea typeface="Roboto"/>
                <a:cs typeface="Roboto"/>
                <a:sym typeface="Roboto"/>
              </a:defRPr>
            </a:lvl9pPr>
          </a:lstStyle>
          <a:p>
            <a:pPr marL="285750" lvl="0" indent="-285750" fontAlgn="auto">
              <a:buClr>
                <a:srgbClr val="000000"/>
              </a:buClr>
              <a:buBlip>
                <a:blip r:embed="rId7">
                  <a:extLst>
                    <a:ext uri="{96DAC541-7B7A-43D3-8B79-37D633B846F1}">
                      <asvg:svgBlip xmlns:asvg="http://schemas.microsoft.com/office/drawing/2016/SVG/main" r:embed="rId8"/>
                    </a:ext>
                  </a:extLst>
                </a:blip>
              </a:buBlip>
              <a:tabLst/>
              <a:defRPr/>
            </a:pPr>
            <a:r>
              <a:rPr lang="en-US" sz="1800" kern="0" dirty="0">
                <a:solidFill>
                  <a:schemeClr val="tx1">
                    <a:lumMod val="65000"/>
                    <a:lumOff val="35000"/>
                  </a:schemeClr>
                </a:solidFill>
                <a:latin typeface="Amasis MT Pro Medium" panose="020F0502020204030204" pitchFamily="18" charset="-94"/>
                <a:ea typeface="Bree Serif"/>
                <a:cs typeface="Bree Serif"/>
              </a:rPr>
              <a:t>Artificial Intelligence</a:t>
            </a:r>
          </a:p>
          <a:p>
            <a:pPr marL="285750" lvl="0" indent="-285750" fontAlgn="auto">
              <a:buClr>
                <a:srgbClr val="000000"/>
              </a:buClr>
              <a:buBlip>
                <a:blip r:embed="rId7">
                  <a:extLst>
                    <a:ext uri="{96DAC541-7B7A-43D3-8B79-37D633B846F1}">
                      <asvg:svgBlip xmlns:asvg="http://schemas.microsoft.com/office/drawing/2016/SVG/main" r:embed="rId8"/>
                    </a:ext>
                  </a:extLst>
                </a:blip>
              </a:buBlip>
              <a:tabLst/>
              <a:defRPr/>
            </a:pPr>
            <a:r>
              <a:rPr lang="en-US" sz="1800" kern="0" dirty="0" err="1">
                <a:solidFill>
                  <a:schemeClr val="tx1">
                    <a:lumMod val="65000"/>
                    <a:lumOff val="35000"/>
                  </a:schemeClr>
                </a:solidFill>
                <a:latin typeface="Amasis MT Pro Medium" panose="020F0502020204030204" pitchFamily="18" charset="-94"/>
                <a:ea typeface="Bree Serif"/>
                <a:cs typeface="Bree Serif"/>
              </a:rPr>
              <a:t>Digitalisation</a:t>
            </a:r>
            <a:endParaRPr lang="en-US" sz="1800" kern="0" dirty="0">
              <a:solidFill>
                <a:schemeClr val="tx1">
                  <a:lumMod val="65000"/>
                  <a:lumOff val="35000"/>
                </a:schemeClr>
              </a:solidFill>
              <a:latin typeface="Amasis MT Pro Medium" panose="020F0502020204030204" pitchFamily="18" charset="-94"/>
              <a:ea typeface="Bree Serif"/>
              <a:cs typeface="Bree Serif"/>
            </a:endParaRPr>
          </a:p>
          <a:p>
            <a:pPr marL="285750" lvl="0" indent="-285750" fontAlgn="auto">
              <a:buClr>
                <a:srgbClr val="000000"/>
              </a:buClr>
              <a:buBlip>
                <a:blip r:embed="rId7">
                  <a:extLst>
                    <a:ext uri="{96DAC541-7B7A-43D3-8B79-37D633B846F1}">
                      <asvg:svgBlip xmlns:asvg="http://schemas.microsoft.com/office/drawing/2016/SVG/main" r:embed="rId8"/>
                    </a:ext>
                  </a:extLst>
                </a:blip>
              </a:buBlip>
              <a:tabLst/>
              <a:defRPr/>
            </a:pPr>
            <a:r>
              <a:rPr lang="en-US" sz="1800" kern="0" dirty="0">
                <a:solidFill>
                  <a:schemeClr val="tx1">
                    <a:lumMod val="65000"/>
                    <a:lumOff val="35000"/>
                  </a:schemeClr>
                </a:solidFill>
                <a:latin typeface="Amasis MT Pro Medium" panose="020F0502020204030204" pitchFamily="18" charset="-94"/>
                <a:ea typeface="Bree Serif"/>
                <a:cs typeface="Bree Serif"/>
              </a:rPr>
              <a:t>Excellence in education, training, innovation and technology development</a:t>
            </a:r>
          </a:p>
          <a:p>
            <a:pPr marL="285750" lvl="0" indent="-285750" fontAlgn="auto">
              <a:buClr>
                <a:srgbClr val="000000"/>
              </a:buClr>
              <a:buBlip>
                <a:blip r:embed="rId7">
                  <a:extLst>
                    <a:ext uri="{96DAC541-7B7A-43D3-8B79-37D633B846F1}">
                      <asvg:svgBlip xmlns:asvg="http://schemas.microsoft.com/office/drawing/2016/SVG/main" r:embed="rId8"/>
                    </a:ext>
                  </a:extLst>
                </a:blip>
              </a:buBlip>
              <a:tabLst/>
              <a:defRPr/>
            </a:pPr>
            <a:r>
              <a:rPr lang="en-US" sz="1800" kern="0" dirty="0">
                <a:solidFill>
                  <a:schemeClr val="tx1">
                    <a:lumMod val="65000"/>
                    <a:lumOff val="35000"/>
                  </a:schemeClr>
                </a:solidFill>
                <a:latin typeface="Amasis MT Pro Medium" panose="020F0502020204030204" pitchFamily="18" charset="-94"/>
                <a:ea typeface="Bree Serif"/>
                <a:cs typeface="Bree Serif"/>
              </a:rPr>
              <a:t>To be one of the world’s leading universities</a:t>
            </a:r>
          </a:p>
        </p:txBody>
      </p:sp>
      <p:sp>
        <p:nvSpPr>
          <p:cNvPr id="1091" name="Google Shape;933;p84">
            <a:extLst>
              <a:ext uri="{FF2B5EF4-FFF2-40B4-BE49-F238E27FC236}">
                <a16:creationId xmlns:a16="http://schemas.microsoft.com/office/drawing/2014/main" id="{EE918977-0FA3-3DBB-8185-B3BD270CFE62}"/>
              </a:ext>
            </a:extLst>
          </p:cNvPr>
          <p:cNvSpPr/>
          <p:nvPr/>
        </p:nvSpPr>
        <p:spPr>
          <a:xfrm>
            <a:off x="6241198" y="1528010"/>
            <a:ext cx="5658033" cy="3886200"/>
          </a:xfrm>
          <a:prstGeom prst="rect">
            <a:avLst/>
          </a:prstGeom>
          <a:noFill/>
          <a:ln w="3175" cap="flat" cmpd="sng">
            <a:solidFill>
              <a:srgbClr val="2E6CA4"/>
            </a:solidFill>
            <a:prstDash val="sysDot"/>
            <a:round/>
            <a:headEnd type="none" w="sm" len="sm"/>
            <a:tailEnd type="none" w="sm" len="sm"/>
          </a:ln>
        </p:spPr>
        <p:txBody>
          <a:bodyPr spcFirstLastPara="1" wrap="square" lIns="91425" tIns="91425" rIns="91425" bIns="91425" anchor="ctr" anchorCtr="0">
            <a:noAutofit/>
          </a:bodyPr>
          <a:lstStyle/>
          <a:p>
            <a:pPr marL="0" marR="0" lvl="0" indent="0" defTabSz="914400" eaLnBrk="1" fontAlgn="auto" latinLnBrk="0" hangingPunct="1">
              <a:lnSpc>
                <a:spcPct val="100000"/>
              </a:lnSpc>
              <a:spcBef>
                <a:spcPts val="0"/>
              </a:spcBef>
              <a:spcAft>
                <a:spcPts val="0"/>
              </a:spcAft>
              <a:buClr>
                <a:srgbClr val="000000"/>
              </a:buClr>
              <a:buSzTx/>
              <a:buFont typeface="Arial"/>
              <a:buNone/>
              <a:tabLst/>
              <a:defRPr/>
            </a:pPr>
            <a:endParaRPr kumimoji="0" sz="1400" b="0" i="0" u="none" strike="noStrike" kern="0" cap="none" spc="0" normalizeH="0" baseline="0" noProof="0">
              <a:ln>
                <a:noFill/>
              </a:ln>
              <a:solidFill>
                <a:srgbClr val="00A7E9"/>
              </a:solidFill>
              <a:effectLst/>
              <a:uLnTx/>
              <a:uFillTx/>
              <a:latin typeface="Arial"/>
              <a:cs typeface="Arial"/>
              <a:sym typeface="Arial"/>
            </a:endParaRPr>
          </a:p>
        </p:txBody>
      </p:sp>
      <p:sp>
        <p:nvSpPr>
          <p:cNvPr id="7" name="Google Shape;937;p84">
            <a:extLst>
              <a:ext uri="{FF2B5EF4-FFF2-40B4-BE49-F238E27FC236}">
                <a16:creationId xmlns:a16="http://schemas.microsoft.com/office/drawing/2014/main" id="{6D334774-CCF3-DEED-D67E-6321ADD196A5}"/>
              </a:ext>
            </a:extLst>
          </p:cNvPr>
          <p:cNvSpPr txBox="1">
            <a:spLocks/>
          </p:cNvSpPr>
          <p:nvPr/>
        </p:nvSpPr>
        <p:spPr>
          <a:xfrm>
            <a:off x="0" y="169791"/>
            <a:ext cx="43341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MISSION AND VISION</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8" name="Google Shape;940;p84">
            <a:extLst>
              <a:ext uri="{FF2B5EF4-FFF2-40B4-BE49-F238E27FC236}">
                <a16:creationId xmlns:a16="http://schemas.microsoft.com/office/drawing/2014/main" id="{E33D329A-CCC2-308E-BC8F-1F88D7886A36}"/>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pic>
        <p:nvPicPr>
          <p:cNvPr id="9" name="object 10">
            <a:extLst>
              <a:ext uri="{FF2B5EF4-FFF2-40B4-BE49-F238E27FC236}">
                <a16:creationId xmlns:a16="http://schemas.microsoft.com/office/drawing/2014/main" id="{A506D21D-024E-53B0-34CE-F8A77B858193}"/>
              </a:ext>
            </a:extLst>
          </p:cNvPr>
          <p:cNvPicPr/>
          <p:nvPr/>
        </p:nvPicPr>
        <p:blipFill>
          <a:blip r:embed="rId9" cstate="print">
            <a:duotone>
              <a:schemeClr val="accent5">
                <a:shade val="45000"/>
                <a:satMod val="135000"/>
              </a:schemeClr>
              <a:prstClr val="white"/>
            </a:duotone>
          </a:blip>
          <a:stretch>
            <a:fillRect/>
          </a:stretch>
        </p:blipFill>
        <p:spPr>
          <a:xfrm>
            <a:off x="7091688" y="1973179"/>
            <a:ext cx="788995" cy="1118937"/>
          </a:xfrm>
          <a:prstGeom prst="rect">
            <a:avLst/>
          </a:prstGeom>
        </p:spPr>
      </p:pic>
      <p:pic>
        <p:nvPicPr>
          <p:cNvPr id="10" name="object 11">
            <a:extLst>
              <a:ext uri="{FF2B5EF4-FFF2-40B4-BE49-F238E27FC236}">
                <a16:creationId xmlns:a16="http://schemas.microsoft.com/office/drawing/2014/main" id="{8D0A3A7D-7C4B-73C1-8FC8-CC8675ADB22A}"/>
              </a:ext>
            </a:extLst>
          </p:cNvPr>
          <p:cNvPicPr/>
          <p:nvPr/>
        </p:nvPicPr>
        <p:blipFill>
          <a:blip r:embed="rId10" cstate="print">
            <a:duotone>
              <a:schemeClr val="accent5">
                <a:shade val="45000"/>
                <a:satMod val="135000"/>
              </a:schemeClr>
              <a:prstClr val="white"/>
            </a:duotone>
          </a:blip>
          <a:stretch>
            <a:fillRect/>
          </a:stretch>
        </p:blipFill>
        <p:spPr>
          <a:xfrm>
            <a:off x="4416632" y="2021308"/>
            <a:ext cx="937421" cy="962526"/>
          </a:xfrm>
          <a:prstGeom prst="rect">
            <a:avLst/>
          </a:prstGeom>
        </p:spPr>
      </p:pic>
      <p:sp>
        <p:nvSpPr>
          <p:cNvPr id="1082" name="Google Shape;938;p84">
            <a:extLst>
              <a:ext uri="{FF2B5EF4-FFF2-40B4-BE49-F238E27FC236}">
                <a16:creationId xmlns:a16="http://schemas.microsoft.com/office/drawing/2014/main" id="{C9679FA7-ACDD-7927-6DE4-67545BBD90E4}"/>
              </a:ext>
            </a:extLst>
          </p:cNvPr>
          <p:cNvSpPr txBox="1">
            <a:spLocks/>
          </p:cNvSpPr>
          <p:nvPr/>
        </p:nvSpPr>
        <p:spPr>
          <a:xfrm>
            <a:off x="6458914" y="1131318"/>
            <a:ext cx="1479885" cy="656165"/>
          </a:xfrm>
          <a:prstGeom prst="rect">
            <a:avLst/>
          </a:prstGeom>
          <a:solidFill>
            <a:srgbClr val="FFFFFF"/>
          </a:solidFill>
          <a:ln>
            <a:noFill/>
          </a:ln>
        </p:spPr>
        <p:txBody>
          <a:bodyPr spcFirstLastPara="1" wrap="square" lIns="91425" tIns="91425" rIns="91425" bIns="91425" anchor="t" anchorCtr="0">
            <a:noAutofit/>
          </a:bodyPr>
          <a:lstStyle>
            <a:defPPr marR="0" lvl="0" algn="l" rtl="0">
              <a:lnSpc>
                <a:spcPct val="100000"/>
              </a:lnSpc>
              <a:spcBef>
                <a:spcPts val="0"/>
              </a:spcBef>
              <a:spcAft>
                <a:spcPts val="0"/>
              </a:spcAft>
              <a:defRPr lang="tr-TR"/>
            </a:defPPr>
            <a:lvl1pPr marR="0" lvl="0" indent="0" algn="r" fontAlgn="auto">
              <a:lnSpc>
                <a:spcPct val="100000"/>
              </a:lnSpc>
              <a:spcBef>
                <a:spcPts val="0"/>
              </a:spcBef>
              <a:spcAft>
                <a:spcPts val="0"/>
              </a:spcAft>
              <a:buClr>
                <a:srgbClr val="000000"/>
              </a:buClr>
              <a:buSzPts val="1100"/>
              <a:buFont typeface="Arial"/>
              <a:buNone/>
              <a:tabLst/>
              <a:defRPr kumimoji="0" sz="3600" b="1" i="0" u="none" strike="noStrike" kern="0" cap="none" spc="0" normalizeH="0" baseline="0">
                <a:ln>
                  <a:noFill/>
                </a:ln>
                <a:solidFill>
                  <a:srgbClr val="0082BA"/>
                </a:solidFill>
                <a:effectLst/>
                <a:uLnTx/>
                <a:uFillTx/>
                <a:latin typeface="Bree Serif"/>
                <a:ea typeface="Bree Serif"/>
                <a:cs typeface="Bree Serif"/>
              </a:defRPr>
            </a:lvl1pPr>
            <a:lvl2pPr marR="0" lvl="1" algn="ctr">
              <a:lnSpc>
                <a:spcPct val="100000"/>
              </a:lnSpc>
              <a:spcBef>
                <a:spcPts val="0"/>
              </a:spcBef>
              <a:spcAft>
                <a:spcPts val="0"/>
              </a:spcAft>
              <a:buClr>
                <a:schemeClr val="accent1"/>
              </a:buClr>
              <a:buSzPts val="1800"/>
              <a:buFont typeface="Bree Serif"/>
              <a:buNone/>
              <a:defRPr b="0" i="0" u="none" strike="noStrike" cap="none">
                <a:solidFill>
                  <a:schemeClr val="accent1"/>
                </a:solidFill>
                <a:latin typeface="Bree Serif"/>
                <a:ea typeface="Bree Serif"/>
                <a:cs typeface="Bree Serif"/>
              </a:defRPr>
            </a:lvl2pPr>
            <a:lvl3pPr marR="0" lvl="2" algn="ctr">
              <a:lnSpc>
                <a:spcPct val="100000"/>
              </a:lnSpc>
              <a:spcBef>
                <a:spcPts val="0"/>
              </a:spcBef>
              <a:spcAft>
                <a:spcPts val="0"/>
              </a:spcAft>
              <a:buClr>
                <a:schemeClr val="accent1"/>
              </a:buClr>
              <a:buSzPts val="1800"/>
              <a:buFont typeface="Bree Serif"/>
              <a:buNone/>
              <a:defRPr b="0" i="0" u="none" strike="noStrike" cap="none">
                <a:solidFill>
                  <a:schemeClr val="accent1"/>
                </a:solidFill>
                <a:latin typeface="Bree Serif"/>
                <a:ea typeface="Bree Serif"/>
                <a:cs typeface="Bree Serif"/>
              </a:defRPr>
            </a:lvl3pPr>
            <a:lvl4pPr marR="0" lvl="3" algn="ctr">
              <a:lnSpc>
                <a:spcPct val="100000"/>
              </a:lnSpc>
              <a:spcBef>
                <a:spcPts val="0"/>
              </a:spcBef>
              <a:spcAft>
                <a:spcPts val="0"/>
              </a:spcAft>
              <a:buClr>
                <a:schemeClr val="accent1"/>
              </a:buClr>
              <a:buSzPts val="1800"/>
              <a:buFont typeface="Bree Serif"/>
              <a:buNone/>
              <a:defRPr b="0" i="0" u="none" strike="noStrike" cap="none">
                <a:solidFill>
                  <a:schemeClr val="accent1"/>
                </a:solidFill>
                <a:latin typeface="Bree Serif"/>
                <a:ea typeface="Bree Serif"/>
                <a:cs typeface="Bree Serif"/>
              </a:defRPr>
            </a:lvl4pPr>
            <a:lvl5pPr marR="0" lvl="4" algn="ctr">
              <a:lnSpc>
                <a:spcPct val="100000"/>
              </a:lnSpc>
              <a:spcBef>
                <a:spcPts val="0"/>
              </a:spcBef>
              <a:spcAft>
                <a:spcPts val="0"/>
              </a:spcAft>
              <a:buClr>
                <a:schemeClr val="accent1"/>
              </a:buClr>
              <a:buSzPts val="1800"/>
              <a:buFont typeface="Bree Serif"/>
              <a:buNone/>
              <a:defRPr b="0" i="0" u="none" strike="noStrike" cap="none">
                <a:solidFill>
                  <a:schemeClr val="accent1"/>
                </a:solidFill>
                <a:latin typeface="Bree Serif"/>
                <a:ea typeface="Bree Serif"/>
                <a:cs typeface="Bree Serif"/>
              </a:defRPr>
            </a:lvl5pPr>
            <a:lvl6pPr marR="0" lvl="5" algn="ctr">
              <a:lnSpc>
                <a:spcPct val="100000"/>
              </a:lnSpc>
              <a:spcBef>
                <a:spcPts val="0"/>
              </a:spcBef>
              <a:spcAft>
                <a:spcPts val="0"/>
              </a:spcAft>
              <a:buClr>
                <a:schemeClr val="accent1"/>
              </a:buClr>
              <a:buSzPts val="1800"/>
              <a:buFont typeface="Bree Serif"/>
              <a:buNone/>
              <a:defRPr b="0" i="0" u="none" strike="noStrike" cap="none">
                <a:solidFill>
                  <a:schemeClr val="accent1"/>
                </a:solidFill>
                <a:latin typeface="Bree Serif"/>
                <a:ea typeface="Bree Serif"/>
                <a:cs typeface="Bree Serif"/>
              </a:defRPr>
            </a:lvl6pPr>
            <a:lvl7pPr marR="0" lvl="6" algn="ctr">
              <a:lnSpc>
                <a:spcPct val="100000"/>
              </a:lnSpc>
              <a:spcBef>
                <a:spcPts val="0"/>
              </a:spcBef>
              <a:spcAft>
                <a:spcPts val="0"/>
              </a:spcAft>
              <a:buClr>
                <a:schemeClr val="accent1"/>
              </a:buClr>
              <a:buSzPts val="1800"/>
              <a:buFont typeface="Bree Serif"/>
              <a:buNone/>
              <a:defRPr b="0" i="0" u="none" strike="noStrike" cap="none">
                <a:solidFill>
                  <a:schemeClr val="accent1"/>
                </a:solidFill>
                <a:latin typeface="Bree Serif"/>
                <a:ea typeface="Bree Serif"/>
                <a:cs typeface="Bree Serif"/>
              </a:defRPr>
            </a:lvl7pPr>
            <a:lvl8pPr marR="0" lvl="7" algn="ctr">
              <a:lnSpc>
                <a:spcPct val="100000"/>
              </a:lnSpc>
              <a:spcBef>
                <a:spcPts val="0"/>
              </a:spcBef>
              <a:spcAft>
                <a:spcPts val="0"/>
              </a:spcAft>
              <a:buClr>
                <a:schemeClr val="accent1"/>
              </a:buClr>
              <a:buSzPts val="1800"/>
              <a:buFont typeface="Bree Serif"/>
              <a:buNone/>
              <a:defRPr b="0" i="0" u="none" strike="noStrike" cap="none">
                <a:solidFill>
                  <a:schemeClr val="accent1"/>
                </a:solidFill>
                <a:latin typeface="Bree Serif"/>
                <a:ea typeface="Bree Serif"/>
                <a:cs typeface="Bree Serif"/>
              </a:defRPr>
            </a:lvl8pPr>
            <a:lvl9pPr marR="0" lvl="8" algn="ctr">
              <a:lnSpc>
                <a:spcPct val="100000"/>
              </a:lnSpc>
              <a:spcBef>
                <a:spcPts val="0"/>
              </a:spcBef>
              <a:spcAft>
                <a:spcPts val="0"/>
              </a:spcAft>
              <a:buClr>
                <a:schemeClr val="accent1"/>
              </a:buClr>
              <a:buSzPts val="1800"/>
              <a:buFont typeface="Bree Serif"/>
              <a:buNone/>
              <a:defRPr b="0" i="0" u="none" strike="noStrike" cap="none">
                <a:solidFill>
                  <a:schemeClr val="accent1"/>
                </a:solidFill>
                <a:latin typeface="Bree Serif"/>
                <a:ea typeface="Bree Serif"/>
                <a:cs typeface="Bree Serif"/>
              </a:defRPr>
            </a:lvl9pPr>
          </a:lstStyle>
          <a:p>
            <a:r>
              <a:rPr lang="tr-TR" dirty="0" err="1"/>
              <a:t>Vision</a:t>
            </a:r>
            <a:endParaRPr lang="tr-TR" dirty="0"/>
          </a:p>
        </p:txBody>
      </p:sp>
      <p:pic>
        <p:nvPicPr>
          <p:cNvPr id="2" name="Resim 1">
            <a:extLst>
              <a:ext uri="{FF2B5EF4-FFF2-40B4-BE49-F238E27FC236}">
                <a16:creationId xmlns:a16="http://schemas.microsoft.com/office/drawing/2014/main" id="{D44F51F4-3D9C-26A0-00B2-FC77583414D1}"/>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11" name="Slide Number Placeholder 10">
            <a:extLst>
              <a:ext uri="{FF2B5EF4-FFF2-40B4-BE49-F238E27FC236}">
                <a16:creationId xmlns:a16="http://schemas.microsoft.com/office/drawing/2014/main" id="{507A4FFB-51A0-A82A-8AA3-BC100E5F303A}"/>
              </a:ext>
            </a:extLst>
          </p:cNvPr>
          <p:cNvSpPr>
            <a:spLocks noGrp="1"/>
          </p:cNvSpPr>
          <p:nvPr>
            <p:ph type="sldNum" sz="quarter" idx="12"/>
          </p:nvPr>
        </p:nvSpPr>
        <p:spPr/>
        <p:txBody>
          <a:bodyPr/>
          <a:lstStyle/>
          <a:p>
            <a:fld id="{04CA2267-A190-46B4-AC21-52F773868066}" type="slidenum">
              <a:rPr lang="tr-TR" smtClean="0"/>
              <a:pPr/>
              <a:t>8</a:t>
            </a:fld>
            <a:endParaRPr lang="tr-TR" dirty="0"/>
          </a:p>
        </p:txBody>
      </p:sp>
      <p:sp>
        <p:nvSpPr>
          <p:cNvPr id="3" name="Date Placeholder 38">
            <a:extLst>
              <a:ext uri="{FF2B5EF4-FFF2-40B4-BE49-F238E27FC236}">
                <a16:creationId xmlns:a16="http://schemas.microsoft.com/office/drawing/2014/main" id="{1F234592-A2DF-E0DA-89AB-CB03B9BCC5DB}"/>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617597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78"/>
                                        </p:tgtEl>
                                        <p:attrNameLst>
                                          <p:attrName>style.visibility</p:attrName>
                                        </p:attrNameLst>
                                      </p:cBhvr>
                                      <p:to>
                                        <p:strVal val="visible"/>
                                      </p:to>
                                    </p:set>
                                    <p:animEffect transition="in" filter="fade">
                                      <p:cBhvr>
                                        <p:cTn id="7" dur="1000"/>
                                        <p:tgtEl>
                                          <p:spTgt spid="1078"/>
                                        </p:tgtEl>
                                      </p:cBhvr>
                                    </p:animEffect>
                                    <p:anim calcmode="lin" valueType="num">
                                      <p:cBhvr>
                                        <p:cTn id="8" dur="1000" fill="hold"/>
                                        <p:tgtEl>
                                          <p:spTgt spid="1078"/>
                                        </p:tgtEl>
                                        <p:attrNameLst>
                                          <p:attrName>ppt_x</p:attrName>
                                        </p:attrNameLst>
                                      </p:cBhvr>
                                      <p:tavLst>
                                        <p:tav tm="0">
                                          <p:val>
                                            <p:strVal val="#ppt_x"/>
                                          </p:val>
                                        </p:tav>
                                        <p:tav tm="100000">
                                          <p:val>
                                            <p:strVal val="#ppt_x"/>
                                          </p:val>
                                        </p:tav>
                                      </p:tavLst>
                                    </p:anim>
                                    <p:anim calcmode="lin" valueType="num">
                                      <p:cBhvr>
                                        <p:cTn id="9" dur="1000" fill="hold"/>
                                        <p:tgtEl>
                                          <p:spTgt spid="107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83"/>
                                        </p:tgtEl>
                                        <p:attrNameLst>
                                          <p:attrName>style.visibility</p:attrName>
                                        </p:attrNameLst>
                                      </p:cBhvr>
                                      <p:to>
                                        <p:strVal val="visible"/>
                                      </p:to>
                                    </p:set>
                                    <p:animEffect transition="in" filter="fade">
                                      <p:cBhvr>
                                        <p:cTn id="12" dur="1000"/>
                                        <p:tgtEl>
                                          <p:spTgt spid="1083"/>
                                        </p:tgtEl>
                                      </p:cBhvr>
                                    </p:animEffect>
                                    <p:anim calcmode="lin" valueType="num">
                                      <p:cBhvr>
                                        <p:cTn id="13" dur="1000" fill="hold"/>
                                        <p:tgtEl>
                                          <p:spTgt spid="1083"/>
                                        </p:tgtEl>
                                        <p:attrNameLst>
                                          <p:attrName>ppt_x</p:attrName>
                                        </p:attrNameLst>
                                      </p:cBhvr>
                                      <p:tavLst>
                                        <p:tav tm="0">
                                          <p:val>
                                            <p:strVal val="#ppt_x"/>
                                          </p:val>
                                        </p:tav>
                                        <p:tav tm="100000">
                                          <p:val>
                                            <p:strVal val="#ppt_x"/>
                                          </p:val>
                                        </p:tav>
                                      </p:tavLst>
                                    </p:anim>
                                    <p:anim calcmode="lin" valueType="num">
                                      <p:cBhvr>
                                        <p:cTn id="14" dur="1000" fill="hold"/>
                                        <p:tgtEl>
                                          <p:spTgt spid="10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8" grpId="0"/>
      <p:bldP spid="1083"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Freeform 6">
            <a:extLst>
              <a:ext uri="{FF2B5EF4-FFF2-40B4-BE49-F238E27FC236}">
                <a16:creationId xmlns:a16="http://schemas.microsoft.com/office/drawing/2014/main" id="{89317A83-33F2-032B-CE83-F1D67B30E7DA}"/>
              </a:ext>
            </a:extLst>
          </p:cNvPr>
          <p:cNvSpPr/>
          <p:nvPr/>
        </p:nvSpPr>
        <p:spPr>
          <a:xfrm rot="2970696">
            <a:off x="-3973311" y="817107"/>
            <a:ext cx="8361363" cy="7535005"/>
          </a:xfrm>
          <a:custGeom>
            <a:avLst/>
            <a:gdLst/>
            <a:ahLst/>
            <a:cxnLst/>
            <a:rect l="l" t="t" r="r" b="b"/>
            <a:pathLst>
              <a:path w="12112141" h="9843868">
                <a:moveTo>
                  <a:pt x="0" y="0"/>
                </a:moveTo>
                <a:lnTo>
                  <a:pt x="12112141" y="0"/>
                </a:lnTo>
                <a:lnTo>
                  <a:pt x="12112141" y="9843868"/>
                </a:lnTo>
                <a:lnTo>
                  <a:pt x="0" y="9843868"/>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sp>
        <p:nvSpPr>
          <p:cNvPr id="7" name="Freeform 6">
            <a:extLst>
              <a:ext uri="{FF2B5EF4-FFF2-40B4-BE49-F238E27FC236}">
                <a16:creationId xmlns:a16="http://schemas.microsoft.com/office/drawing/2014/main" id="{ED29BEDA-6475-FDC9-6778-F4B427FFC79E}"/>
              </a:ext>
            </a:extLst>
          </p:cNvPr>
          <p:cNvSpPr/>
          <p:nvPr/>
        </p:nvSpPr>
        <p:spPr>
          <a:xfrm rot="18895918" flipH="1">
            <a:off x="7135861" y="1058700"/>
            <a:ext cx="8362156" cy="6863272"/>
          </a:xfrm>
          <a:custGeom>
            <a:avLst/>
            <a:gdLst/>
            <a:ahLst/>
            <a:cxnLst/>
            <a:rect l="l" t="t" r="r" b="b"/>
            <a:pathLst>
              <a:path w="12112141" h="9843868">
                <a:moveTo>
                  <a:pt x="0" y="0"/>
                </a:moveTo>
                <a:lnTo>
                  <a:pt x="12112141" y="0"/>
                </a:lnTo>
                <a:lnTo>
                  <a:pt x="12112141" y="9843868"/>
                </a:lnTo>
                <a:lnTo>
                  <a:pt x="0" y="9843868"/>
                </a:lnTo>
                <a:lnTo>
                  <a:pt x="0" y="0"/>
                </a:lnTo>
                <a:close/>
              </a:path>
            </a:pathLst>
          </a:custGeom>
          <a:blipFill>
            <a:blip r:embed="rId3">
              <a:alphaModFix amt="50000"/>
              <a:extLst>
                <a:ext uri="{96DAC541-7B7A-43D3-8B79-37D633B846F1}">
                  <asvg:svgBlip xmlns:asvg="http://schemas.microsoft.com/office/drawing/2016/SVG/main" r:embed="rId4"/>
                </a:ext>
              </a:extLst>
            </a:blip>
            <a:stretch>
              <a:fillRect/>
            </a:stretch>
          </a:blipFill>
        </p:spPr>
        <p:txBody>
          <a:bodyPr/>
          <a:lstStyle/>
          <a:p>
            <a:endParaRPr lang="tr-TR"/>
          </a:p>
        </p:txBody>
      </p:sp>
      <p:sp>
        <p:nvSpPr>
          <p:cNvPr id="23" name="Dikdörtgen 22">
            <a:extLst>
              <a:ext uri="{FF2B5EF4-FFF2-40B4-BE49-F238E27FC236}">
                <a16:creationId xmlns:a16="http://schemas.microsoft.com/office/drawing/2014/main" id="{B4496E6A-D34A-7C1B-88BA-8973CB4ABAC6}"/>
              </a:ext>
            </a:extLst>
          </p:cNvPr>
          <p:cNvSpPr/>
          <p:nvPr/>
        </p:nvSpPr>
        <p:spPr>
          <a:xfrm>
            <a:off x="4807465" y="3015461"/>
            <a:ext cx="2435546" cy="1323439"/>
          </a:xfrm>
          <a:prstGeom prst="rect">
            <a:avLst/>
          </a:prstGeom>
          <a:noFill/>
        </p:spPr>
        <p:txBody>
          <a:bodyPr wrap="square" lIns="91440" tIns="45720" rIns="91440" bIns="45720">
            <a:spAutoFit/>
          </a:bodyPr>
          <a:lstStyle/>
          <a:p>
            <a:pPr algn="ctr"/>
            <a:r>
              <a:rPr lang="tr-TR" sz="8000" b="1" dirty="0">
                <a:ln w="9525">
                  <a:solidFill>
                    <a:schemeClr val="bg1"/>
                  </a:solidFill>
                  <a:prstDash val="solid"/>
                </a:ln>
                <a:solidFill>
                  <a:srgbClr val="5B9BD5"/>
                </a:solidFill>
                <a:effectLst>
                  <a:outerShdw blurRad="12700" dist="38100" dir="2700000" algn="tl" rotWithShape="0">
                    <a:schemeClr val="accent5">
                      <a:lumMod val="60000"/>
                      <a:lumOff val="40000"/>
                    </a:schemeClr>
                  </a:outerShdw>
                </a:effectLst>
              </a:rPr>
              <a:t>ISU</a:t>
            </a:r>
            <a:endParaRPr lang="tr-TR" sz="5400" b="1" cap="none" spc="0" dirty="0">
              <a:ln w="9525">
                <a:solidFill>
                  <a:schemeClr val="bg1"/>
                </a:solidFill>
                <a:prstDash val="solid"/>
              </a:ln>
              <a:solidFill>
                <a:srgbClr val="5B9BD5"/>
              </a:solidFill>
              <a:effectLst>
                <a:outerShdw blurRad="12700" dist="38100" dir="2700000" algn="tl" rotWithShape="0">
                  <a:schemeClr val="accent5">
                    <a:lumMod val="60000"/>
                    <a:lumOff val="40000"/>
                  </a:schemeClr>
                </a:outerShdw>
              </a:effectLst>
            </a:endParaRPr>
          </a:p>
        </p:txBody>
      </p:sp>
      <p:sp>
        <p:nvSpPr>
          <p:cNvPr id="5" name="Google Shape;937;p84">
            <a:extLst>
              <a:ext uri="{FF2B5EF4-FFF2-40B4-BE49-F238E27FC236}">
                <a16:creationId xmlns:a16="http://schemas.microsoft.com/office/drawing/2014/main" id="{718BFDB5-B9F6-C3C0-4CC8-22D04C266FD4}"/>
              </a:ext>
            </a:extLst>
          </p:cNvPr>
          <p:cNvSpPr txBox="1">
            <a:spLocks/>
          </p:cNvSpPr>
          <p:nvPr/>
        </p:nvSpPr>
        <p:spPr>
          <a:xfrm>
            <a:off x="0" y="169791"/>
            <a:ext cx="4334100" cy="222000"/>
          </a:xfrm>
          <a:prstGeom prst="rect">
            <a:avLst/>
          </a:prstGeom>
          <a:noFill/>
          <a:ln>
            <a:noFill/>
          </a:ln>
        </p:spPr>
        <p:txBody>
          <a:bodyPr spcFirstLastPara="1" wrap="square" lIns="91425" tIns="91425" rIns="91425" bIns="91425" anchor="ctr" anchorCtr="0">
            <a:noAutofit/>
          </a:bodyPr>
          <a:lstStyle>
            <a:defPPr marR="0" lvl="0" algn="l" rtl="0">
              <a:lnSpc>
                <a:spcPct val="100000"/>
              </a:lnSpc>
              <a:spcBef>
                <a:spcPts val="0"/>
              </a:spcBef>
              <a:spcAft>
                <a:spcPts val="0"/>
              </a:spcAft>
            </a:defPPr>
            <a:lvl1pPr marR="0" lvl="0"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1pPr>
            <a:lvl2pPr marR="0" lvl="1"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2pPr>
            <a:lvl3pPr marR="0" lvl="2"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3pPr>
            <a:lvl4pPr marR="0" lvl="3"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4pPr>
            <a:lvl5pPr marR="0" lvl="4"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5pPr>
            <a:lvl6pPr marR="0" lvl="5"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6pPr>
            <a:lvl7pPr marR="0" lvl="6"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7pPr>
            <a:lvl8pPr marR="0" lvl="7"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8pPr>
            <a:lvl9pPr marR="0" lvl="8" algn="r" rtl="0">
              <a:lnSpc>
                <a:spcPct val="100000"/>
              </a:lnSpc>
              <a:spcBef>
                <a:spcPts val="0"/>
              </a:spcBef>
              <a:spcAft>
                <a:spcPts val="0"/>
              </a:spcAft>
              <a:buClr>
                <a:schemeClr val="accent1"/>
              </a:buClr>
              <a:buSzPts val="1200"/>
              <a:buFont typeface="Bree Serif"/>
              <a:buNone/>
              <a:defRPr sz="1200" b="0" i="0" u="none" strike="noStrike" cap="none">
                <a:solidFill>
                  <a:schemeClr val="accent1"/>
                </a:solidFill>
                <a:latin typeface="Bree Serif"/>
                <a:ea typeface="Bree Serif"/>
                <a:cs typeface="Bree Serif"/>
                <a:sym typeface="Bree Serif"/>
              </a:defRPr>
            </a:lvl9pPr>
          </a:lstStyle>
          <a:p>
            <a:pPr marL="0" marR="0" lvl="0" indent="0" algn="l" defTabSz="914400" rtl="0" eaLnBrk="1" fontAlgn="auto" latinLnBrk="0" hangingPunct="1">
              <a:lnSpc>
                <a:spcPct val="100000"/>
              </a:lnSpc>
              <a:spcBef>
                <a:spcPts val="0"/>
              </a:spcBef>
              <a:spcAft>
                <a:spcPts val="0"/>
              </a:spcAft>
              <a:buClr>
                <a:srgbClr val="000000"/>
              </a:buClr>
              <a:buSzPts val="1100"/>
              <a:buFont typeface="Arial"/>
              <a:buNone/>
              <a:tabLst/>
              <a:defRPr/>
            </a:pPr>
            <a:r>
              <a:rPr lang="tr-TR" sz="1800" b="1" kern="0" dirty="0">
                <a:solidFill>
                  <a:schemeClr val="tx1">
                    <a:lumMod val="65000"/>
                    <a:lumOff val="35000"/>
                  </a:schemeClr>
                </a:solidFill>
                <a:latin typeface="Amasis MT Pro Medium" panose="020F0502020204030204" pitchFamily="18" charset="-94"/>
              </a:rPr>
              <a:t>WHAT DOES ISU DO ?</a:t>
            </a:r>
            <a:endParaRPr kumimoji="0" lang="tr-TR" sz="1000" b="1" i="0" u="none" strike="noStrike" kern="0" cap="none" spc="0" normalizeH="0" baseline="0" noProof="0" dirty="0">
              <a:ln>
                <a:noFill/>
              </a:ln>
              <a:solidFill>
                <a:schemeClr val="tx1">
                  <a:lumMod val="65000"/>
                  <a:lumOff val="35000"/>
                </a:schemeClr>
              </a:solidFill>
              <a:effectLst/>
              <a:uLnTx/>
              <a:uFillTx/>
              <a:latin typeface="Amasis MT Pro Medium" panose="020F0502020204030204" pitchFamily="18" charset="-94"/>
              <a:sym typeface="Bree Serif"/>
            </a:endParaRPr>
          </a:p>
        </p:txBody>
      </p:sp>
      <p:cxnSp>
        <p:nvCxnSpPr>
          <p:cNvPr id="6" name="Google Shape;940;p84">
            <a:extLst>
              <a:ext uri="{FF2B5EF4-FFF2-40B4-BE49-F238E27FC236}">
                <a16:creationId xmlns:a16="http://schemas.microsoft.com/office/drawing/2014/main" id="{78809488-4A97-9FA1-574C-7D5993F1C35A}"/>
              </a:ext>
            </a:extLst>
          </p:cNvPr>
          <p:cNvCxnSpPr>
            <a:cxnSpLocks/>
          </p:cNvCxnSpPr>
          <p:nvPr/>
        </p:nvCxnSpPr>
        <p:spPr>
          <a:xfrm rot="10800000" flipH="1">
            <a:off x="-12000" y="512442"/>
            <a:ext cx="12204000" cy="0"/>
          </a:xfrm>
          <a:prstGeom prst="straightConnector1">
            <a:avLst/>
          </a:prstGeom>
          <a:noFill/>
          <a:ln w="9525" cap="flat" cmpd="sng">
            <a:solidFill>
              <a:srgbClr val="0082BA"/>
            </a:solidFill>
            <a:prstDash val="solid"/>
            <a:round/>
            <a:headEnd type="none" w="med" len="med"/>
            <a:tailEnd type="none" w="med" len="med"/>
          </a:ln>
        </p:spPr>
      </p:cxnSp>
      <p:graphicFrame>
        <p:nvGraphicFramePr>
          <p:cNvPr id="22" name="Diyagram 21">
            <a:extLst>
              <a:ext uri="{FF2B5EF4-FFF2-40B4-BE49-F238E27FC236}">
                <a16:creationId xmlns:a16="http://schemas.microsoft.com/office/drawing/2014/main" id="{E6A6D997-FE1B-8E77-8658-B01ADFBFCD00}"/>
              </a:ext>
            </a:extLst>
          </p:cNvPr>
          <p:cNvGraphicFramePr/>
          <p:nvPr>
            <p:extLst>
              <p:ext uri="{D42A27DB-BD31-4B8C-83A1-F6EECF244321}">
                <p14:modId xmlns:p14="http://schemas.microsoft.com/office/powerpoint/2010/main" val="1289056997"/>
              </p:ext>
            </p:extLst>
          </p:nvPr>
        </p:nvGraphicFramePr>
        <p:xfrm>
          <a:off x="1576165" y="1218211"/>
          <a:ext cx="9054650" cy="48787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2" name="Resim 1">
            <a:extLst>
              <a:ext uri="{FF2B5EF4-FFF2-40B4-BE49-F238E27FC236}">
                <a16:creationId xmlns:a16="http://schemas.microsoft.com/office/drawing/2014/main" id="{708B65B1-CEDD-DCE4-E1F2-08B565170BB5}"/>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10381678" y="-86264"/>
            <a:ext cx="1988724" cy="664234"/>
          </a:xfrm>
          <a:prstGeom prst="rect">
            <a:avLst/>
          </a:prstGeom>
        </p:spPr>
      </p:pic>
      <p:sp>
        <p:nvSpPr>
          <p:cNvPr id="10" name="Slide Number Placeholder 9">
            <a:extLst>
              <a:ext uri="{FF2B5EF4-FFF2-40B4-BE49-F238E27FC236}">
                <a16:creationId xmlns:a16="http://schemas.microsoft.com/office/drawing/2014/main" id="{651884D1-5802-F863-4753-81811D6076B1}"/>
              </a:ext>
            </a:extLst>
          </p:cNvPr>
          <p:cNvSpPr>
            <a:spLocks noGrp="1"/>
          </p:cNvSpPr>
          <p:nvPr>
            <p:ph type="sldNum" sz="quarter" idx="12"/>
          </p:nvPr>
        </p:nvSpPr>
        <p:spPr/>
        <p:txBody>
          <a:bodyPr/>
          <a:lstStyle/>
          <a:p>
            <a:fld id="{04CA2267-A190-46B4-AC21-52F773868066}" type="slidenum">
              <a:rPr lang="tr-TR" smtClean="0"/>
              <a:pPr/>
              <a:t>9</a:t>
            </a:fld>
            <a:endParaRPr lang="tr-TR"/>
          </a:p>
        </p:txBody>
      </p:sp>
      <p:sp>
        <p:nvSpPr>
          <p:cNvPr id="3" name="Date Placeholder 38">
            <a:extLst>
              <a:ext uri="{FF2B5EF4-FFF2-40B4-BE49-F238E27FC236}">
                <a16:creationId xmlns:a16="http://schemas.microsoft.com/office/drawing/2014/main" id="{B6E20919-DDF0-812B-B020-B8F9C2F0F813}"/>
              </a:ext>
            </a:extLst>
          </p:cNvPr>
          <p:cNvSpPr>
            <a:spLocks noGrp="1"/>
          </p:cNvSpPr>
          <p:nvPr>
            <p:ph type="dt" sz="half" idx="10"/>
          </p:nvPr>
        </p:nvSpPr>
        <p:spPr>
          <a:xfrm>
            <a:off x="94716" y="6356349"/>
            <a:ext cx="2743200" cy="365125"/>
          </a:xfrm>
        </p:spPr>
        <p:txBody>
          <a:bodyPr/>
          <a:lstStyle/>
          <a:p>
            <a:r>
              <a:rPr lang="en-GB" sz="1200" dirty="0"/>
              <a:t>Modified; 07.09.2024</a:t>
            </a:r>
            <a:endParaRPr lang="tr-TR" sz="1200" dirty="0"/>
          </a:p>
        </p:txBody>
      </p:sp>
    </p:spTree>
    <p:extLst>
      <p:ext uri="{BB962C8B-B14F-4D97-AF65-F5344CB8AC3E}">
        <p14:creationId xmlns:p14="http://schemas.microsoft.com/office/powerpoint/2010/main" val="1669014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Lst>
  </p:timing>
</p:sld>
</file>

<file path=ppt/theme/theme1.xml><?xml version="1.0" encoding="utf-8"?>
<a:theme xmlns:a="http://schemas.openxmlformats.org/drawingml/2006/main" name="ISU">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18090</TotalTime>
  <Words>1595</Words>
  <Application>Microsoft Macintosh PowerPoint</Application>
  <PresentationFormat>Widescreen</PresentationFormat>
  <Paragraphs>405</Paragraphs>
  <Slides>21</Slides>
  <Notes>20</Notes>
  <HiddenSlides>0</HiddenSlides>
  <MMClips>0</MMClips>
  <ScaleCrop>false</ScaleCrop>
  <HeadingPairs>
    <vt:vector size="6" baseType="variant">
      <vt:variant>
        <vt:lpstr>Fonts Used</vt:lpstr>
      </vt:variant>
      <vt:variant>
        <vt:i4>15</vt:i4>
      </vt:variant>
      <vt:variant>
        <vt:lpstr>Theme</vt:lpstr>
      </vt:variant>
      <vt:variant>
        <vt:i4>1</vt:i4>
      </vt:variant>
      <vt:variant>
        <vt:lpstr>Slide Titles</vt:lpstr>
      </vt:variant>
      <vt:variant>
        <vt:i4>21</vt:i4>
      </vt:variant>
    </vt:vector>
  </HeadingPairs>
  <TitlesOfParts>
    <vt:vector size="37" baseType="lpstr">
      <vt:lpstr>Amasis MT Pro Medium</vt:lpstr>
      <vt:lpstr>Arial</vt:lpstr>
      <vt:lpstr>Arial Narrow</vt:lpstr>
      <vt:lpstr>Bree Serif</vt:lpstr>
      <vt:lpstr>Calibri</vt:lpstr>
      <vt:lpstr>Calibri Light</vt:lpstr>
      <vt:lpstr>Cambria Math</vt:lpstr>
      <vt:lpstr>Garet</vt:lpstr>
      <vt:lpstr>Montserrat Classic</vt:lpstr>
      <vt:lpstr>Montserrat Classic Bold</vt:lpstr>
      <vt:lpstr>Montserrat Classic Italics</vt:lpstr>
      <vt:lpstr>Roboto</vt:lpstr>
      <vt:lpstr>Verdana</vt:lpstr>
      <vt:lpstr>Wingdings</vt:lpstr>
      <vt:lpstr>Yeseva One</vt:lpstr>
      <vt:lpstr>ISU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Cemil KOCAN, ISU</dc:creator>
  <cp:lastModifiedBy>Serkant Ali ÇETİN, ISU</cp:lastModifiedBy>
  <cp:revision>299</cp:revision>
  <cp:lastPrinted>2024-01-19T12:08:58Z</cp:lastPrinted>
  <dcterms:created xsi:type="dcterms:W3CDTF">2023-05-02T11:37:50Z</dcterms:created>
  <dcterms:modified xsi:type="dcterms:W3CDTF">2024-09-09T16:17:58Z</dcterms:modified>
</cp:coreProperties>
</file>