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2.jpg" ContentType="image/jpg"/>
  <Override PartName="/ppt/media/image14.jpg" ContentType="image/jp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33.jpg" ContentType="image/jpg"/>
  <Override PartName="/ppt/media/image34.jpg" ContentType="image/jpg"/>
  <Override PartName="/ppt/media/image35.jpg" ContentType="image/jpg"/>
  <Override PartName="/ppt/media/image36.jpg" ContentType="image/jpg"/>
  <Override PartName="/ppt/media/image40.jpg" ContentType="image/jpg"/>
  <Override PartName="/ppt/media/image42.jpg" ContentType="image/jpg"/>
  <Override PartName="/ppt/media/image43.jpg" ContentType="image/jpg"/>
  <Override PartName="/ppt/media/image45.jpg" ContentType="image/jpg"/>
  <Override PartName="/ppt/notesSlides/notesSlide5.xml" ContentType="application/vnd.openxmlformats-officedocument.presentationml.notesSlide+xml"/>
  <Override PartName="/ppt/media/image114.jpg" ContentType="image/jpg"/>
  <Override PartName="/ppt/media/image115.jpg" ContentType="image/jpg"/>
  <Override PartName="/ppt/media/image116.jpg" ContentType="image/jp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media/image123.jpg" ContentType="image/jpg"/>
  <Override PartName="/ppt/media/image124.jpg" ContentType="image/jpg"/>
  <Override PartName="/ppt/media/image154.jpg" ContentType="image/jpg"/>
  <Override PartName="/ppt/media/image155.jpg" ContentType="image/jpg"/>
  <Override PartName="/ppt/media/image156.jpg" ContentType="image/jpg"/>
  <Override PartName="/ppt/media/image160.jpg" ContentType="image/jpg"/>
  <Override PartName="/ppt/notesSlides/notesSlide6.xml" ContentType="application/vnd.openxmlformats-officedocument.presentationml.notesSlide+xml"/>
  <Override PartName="/ppt/media/image188.jpg" ContentType="image/jpg"/>
  <Override PartName="/ppt/media/image200.jpg" ContentType="image/jpg"/>
  <Override PartName="/ppt/media/image226.jpg" ContentType="image/jpg"/>
  <Override PartName="/ppt/media/image227.jpg" ContentType="image/jpg"/>
  <Override PartName="/ppt/notesSlides/notesSlide7.xml" ContentType="application/vnd.openxmlformats-officedocument.presentationml.notesSlide+xml"/>
  <Override PartName="/ppt/media/image235.jpg" ContentType="image/jpg"/>
  <Override PartName="/ppt/media/image236.jpg" ContentType="image/jpg"/>
  <Override PartName="/ppt/media/image237.jpg" ContentType="image/jpg"/>
  <Override PartName="/ppt/media/image238.jpg" ContentType="image/jpg"/>
  <Override PartName="/ppt/media/image239.jpg" ContentType="image/jpg"/>
  <Override PartName="/ppt/media/image241.jpg" ContentType="image/jpg"/>
  <Override PartName="/ppt/media/image242.jpg" ContentType="image/jpg"/>
  <Override PartName="/ppt/media/image243.jpg" ContentType="image/jpg"/>
  <Override PartName="/ppt/media/image244.jpg" ContentType="image/jpg"/>
  <Override PartName="/ppt/media/image245.jpg" ContentType="image/jpg"/>
  <Override PartName="/ppt/media/image246.jpg" ContentType="image/jpg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763" r:id="rId2"/>
    <p:sldId id="1407" r:id="rId3"/>
    <p:sldId id="1509" r:id="rId4"/>
    <p:sldId id="1510" r:id="rId5"/>
    <p:sldId id="1511" r:id="rId6"/>
    <p:sldId id="1503" r:id="rId7"/>
    <p:sldId id="1530" r:id="rId8"/>
    <p:sldId id="1504" r:id="rId9"/>
    <p:sldId id="1528" r:id="rId10"/>
    <p:sldId id="1505" r:id="rId11"/>
    <p:sldId id="1531" r:id="rId12"/>
    <p:sldId id="1532" r:id="rId13"/>
    <p:sldId id="1533" r:id="rId14"/>
    <p:sldId id="1534" r:id="rId15"/>
    <p:sldId id="1537" r:id="rId16"/>
    <p:sldId id="1535" r:id="rId17"/>
    <p:sldId id="1548" r:id="rId18"/>
    <p:sldId id="1529" r:id="rId19"/>
    <p:sldId id="1540" r:id="rId20"/>
    <p:sldId id="1541" r:id="rId21"/>
    <p:sldId id="1542" r:id="rId22"/>
    <p:sldId id="1551" r:id="rId23"/>
    <p:sldId id="1549" r:id="rId24"/>
    <p:sldId id="1550" r:id="rId25"/>
    <p:sldId id="1552" r:id="rId26"/>
    <p:sldId id="1543" r:id="rId27"/>
    <p:sldId id="1544" r:id="rId28"/>
    <p:sldId id="1545" r:id="rId29"/>
    <p:sldId id="1554" r:id="rId30"/>
    <p:sldId id="1553" r:id="rId31"/>
    <p:sldId id="1546" r:id="rId32"/>
    <p:sldId id="1527" r:id="rId33"/>
    <p:sldId id="1507" r:id="rId34"/>
    <p:sldId id="1515" r:id="rId35"/>
    <p:sldId id="1516" r:id="rId36"/>
    <p:sldId id="1518" r:id="rId37"/>
    <p:sldId id="1519" r:id="rId38"/>
    <p:sldId id="1520" r:id="rId39"/>
    <p:sldId id="1521" r:id="rId40"/>
    <p:sldId id="1522" r:id="rId41"/>
    <p:sldId id="1523" r:id="rId42"/>
    <p:sldId id="1524" r:id="rId43"/>
    <p:sldId id="1525" r:id="rId44"/>
    <p:sldId id="1526" r:id="rId45"/>
    <p:sldId id="1502" r:id="rId46"/>
    <p:sldId id="1538" r:id="rId47"/>
    <p:sldId id="1539" r:id="rId48"/>
    <p:sldId id="1555" r:id="rId49"/>
    <p:sldId id="1513" r:id="rId50"/>
    <p:sldId id="1506" r:id="rId51"/>
    <p:sldId id="1517" r:id="rId52"/>
    <p:sldId id="1508" r:id="rId53"/>
    <p:sldId id="1536" r:id="rId54"/>
  </p:sldIdLst>
  <p:sldSz cx="12192000" cy="6858000"/>
  <p:notesSz cx="10234613" cy="7099300"/>
  <p:defaultTextStyle>
    <a:defPPr>
      <a:defRPr lang="en-GB"/>
    </a:defPPr>
    <a:lvl1pPr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7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8E94ED0-7346-2E00-1B29-DE852F396A26}" name="Sergio Gómez Fenández" initials="SGF" userId="Sergio Gómez Fenández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PC" initials="UPC" lastIdx="1" clrIdx="0">
    <p:extLst>
      <p:ext uri="{19B8F6BF-5375-455C-9EA6-DF929625EA0E}">
        <p15:presenceInfo xmlns:p15="http://schemas.microsoft.com/office/powerpoint/2012/main" userId="0375096e32183a7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ED7D31"/>
    <a:srgbClr val="004481"/>
    <a:srgbClr val="B5E1C9"/>
    <a:srgbClr val="F5B5B5"/>
    <a:srgbClr val="FFC000"/>
    <a:srgbClr val="FF4519"/>
    <a:srgbClr val="FF0000"/>
    <a:srgbClr val="00B0F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1089" autoAdjust="0"/>
  </p:normalViewPr>
  <p:slideViewPr>
    <p:cSldViewPr snapToGrid="0">
      <p:cViewPr varScale="1">
        <p:scale>
          <a:sx n="64" d="100"/>
          <a:sy n="64" d="100"/>
        </p:scale>
        <p:origin x="552" y="48"/>
      </p:cViewPr>
      <p:guideLst>
        <p:guide orient="horz" pos="216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4098" y="1428"/>
      </p:cViewPr>
      <p:guideLst>
        <p:guide orient="horz" pos="2237"/>
        <p:guide pos="32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329407879803754"/>
          <c:y val="3.2513112303129262E-2"/>
          <c:w val="0.84081307487367807"/>
          <c:h val="0.89003167061075317"/>
        </c:manualLayout>
      </c:layout>
      <c:scatterChart>
        <c:scatterStyle val="lineMarker"/>
        <c:varyColors val="0"/>
        <c:ser>
          <c:idx val="0"/>
          <c:order val="0"/>
          <c:tx>
            <c:strRef>
              <c:f>Aglio!$A$1</c:f>
              <c:strCache>
                <c:ptCount val="1"/>
                <c:pt idx="0">
                  <c:v>PbSPACAL Poly R11187 5GeV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Aglio!$A$4:$A$1027</c:f>
              <c:numCache>
                <c:formatCode>General</c:formatCode>
                <c:ptCount val="1024"/>
                <c:pt idx="0">
                  <c:v>2</c:v>
                </c:pt>
                <c:pt idx="1">
                  <c:v>2.2000000000000002</c:v>
                </c:pt>
                <c:pt idx="2">
                  <c:v>2.4</c:v>
                </c:pt>
                <c:pt idx="3">
                  <c:v>2.6</c:v>
                </c:pt>
                <c:pt idx="4">
                  <c:v>2.8</c:v>
                </c:pt>
                <c:pt idx="5">
                  <c:v>3</c:v>
                </c:pt>
                <c:pt idx="6">
                  <c:v>3.2</c:v>
                </c:pt>
                <c:pt idx="7">
                  <c:v>3.4</c:v>
                </c:pt>
                <c:pt idx="8">
                  <c:v>3.6</c:v>
                </c:pt>
                <c:pt idx="9">
                  <c:v>3.8</c:v>
                </c:pt>
                <c:pt idx="10">
                  <c:v>4</c:v>
                </c:pt>
                <c:pt idx="11">
                  <c:v>4.1999999999999993</c:v>
                </c:pt>
                <c:pt idx="12">
                  <c:v>4.4000000000000004</c:v>
                </c:pt>
                <c:pt idx="13">
                  <c:v>4.5999999999999996</c:v>
                </c:pt>
                <c:pt idx="14">
                  <c:v>4.8</c:v>
                </c:pt>
                <c:pt idx="15">
                  <c:v>5</c:v>
                </c:pt>
                <c:pt idx="16">
                  <c:v>5.2</c:v>
                </c:pt>
                <c:pt idx="17">
                  <c:v>5.4</c:v>
                </c:pt>
                <c:pt idx="18">
                  <c:v>5.6</c:v>
                </c:pt>
                <c:pt idx="19">
                  <c:v>5.8000000000000007</c:v>
                </c:pt>
                <c:pt idx="20">
                  <c:v>6</c:v>
                </c:pt>
                <c:pt idx="21">
                  <c:v>6.2</c:v>
                </c:pt>
                <c:pt idx="22">
                  <c:v>6.3999999999999995</c:v>
                </c:pt>
                <c:pt idx="23">
                  <c:v>6.6</c:v>
                </c:pt>
                <c:pt idx="24">
                  <c:v>6.8</c:v>
                </c:pt>
                <c:pt idx="25">
                  <c:v>7</c:v>
                </c:pt>
                <c:pt idx="26">
                  <c:v>7.2</c:v>
                </c:pt>
                <c:pt idx="27">
                  <c:v>7.4</c:v>
                </c:pt>
                <c:pt idx="28">
                  <c:v>7.6</c:v>
                </c:pt>
                <c:pt idx="29">
                  <c:v>7.8</c:v>
                </c:pt>
                <c:pt idx="30">
                  <c:v>8</c:v>
                </c:pt>
                <c:pt idx="31">
                  <c:v>8.1999999999999993</c:v>
                </c:pt>
                <c:pt idx="32">
                  <c:v>8.4</c:v>
                </c:pt>
                <c:pt idx="33">
                  <c:v>8.6000000000000014</c:v>
                </c:pt>
                <c:pt idx="34">
                  <c:v>8.8000000000000007</c:v>
                </c:pt>
                <c:pt idx="35">
                  <c:v>9</c:v>
                </c:pt>
                <c:pt idx="36">
                  <c:v>9.1999999999999993</c:v>
                </c:pt>
                <c:pt idx="37">
                  <c:v>9.4</c:v>
                </c:pt>
                <c:pt idx="38">
                  <c:v>9.6000000000000014</c:v>
                </c:pt>
                <c:pt idx="39">
                  <c:v>9.8000000000000007</c:v>
                </c:pt>
                <c:pt idx="40">
                  <c:v>10</c:v>
                </c:pt>
                <c:pt idx="41">
                  <c:v>10.200000000000001</c:v>
                </c:pt>
                <c:pt idx="42">
                  <c:v>10.4</c:v>
                </c:pt>
                <c:pt idx="43">
                  <c:v>10.6</c:v>
                </c:pt>
                <c:pt idx="44">
                  <c:v>10.799999999999999</c:v>
                </c:pt>
                <c:pt idx="45">
                  <c:v>11</c:v>
                </c:pt>
                <c:pt idx="46">
                  <c:v>11.2</c:v>
                </c:pt>
                <c:pt idx="47">
                  <c:v>11.4</c:v>
                </c:pt>
                <c:pt idx="48">
                  <c:v>11.6</c:v>
                </c:pt>
                <c:pt idx="49">
                  <c:v>11.8</c:v>
                </c:pt>
                <c:pt idx="50">
                  <c:v>12</c:v>
                </c:pt>
                <c:pt idx="51">
                  <c:v>12.200000000000001</c:v>
                </c:pt>
                <c:pt idx="52">
                  <c:v>12.4</c:v>
                </c:pt>
                <c:pt idx="53">
                  <c:v>12.600000000000001</c:v>
                </c:pt>
                <c:pt idx="54">
                  <c:v>12.8</c:v>
                </c:pt>
                <c:pt idx="55">
                  <c:v>13</c:v>
                </c:pt>
                <c:pt idx="56">
                  <c:v>13.2</c:v>
                </c:pt>
                <c:pt idx="57">
                  <c:v>13.4</c:v>
                </c:pt>
                <c:pt idx="58">
                  <c:v>13.6</c:v>
                </c:pt>
                <c:pt idx="59">
                  <c:v>13.799999999999999</c:v>
                </c:pt>
                <c:pt idx="60">
                  <c:v>14</c:v>
                </c:pt>
                <c:pt idx="61">
                  <c:v>14.2</c:v>
                </c:pt>
                <c:pt idx="62">
                  <c:v>14.4</c:v>
                </c:pt>
                <c:pt idx="63">
                  <c:v>14.6</c:v>
                </c:pt>
                <c:pt idx="64">
                  <c:v>14.8</c:v>
                </c:pt>
                <c:pt idx="65">
                  <c:v>15</c:v>
                </c:pt>
                <c:pt idx="66">
                  <c:v>15.200000000000001</c:v>
                </c:pt>
                <c:pt idx="67">
                  <c:v>15.399999999999999</c:v>
                </c:pt>
                <c:pt idx="68">
                  <c:v>15.6</c:v>
                </c:pt>
                <c:pt idx="69">
                  <c:v>15.799999999999999</c:v>
                </c:pt>
                <c:pt idx="70">
                  <c:v>16</c:v>
                </c:pt>
                <c:pt idx="71">
                  <c:v>16.2</c:v>
                </c:pt>
                <c:pt idx="72">
                  <c:v>16.399999999999999</c:v>
                </c:pt>
                <c:pt idx="73">
                  <c:v>16.600000000000001</c:v>
                </c:pt>
                <c:pt idx="74">
                  <c:v>16.8</c:v>
                </c:pt>
                <c:pt idx="75">
                  <c:v>17</c:v>
                </c:pt>
                <c:pt idx="76">
                  <c:v>17.200000000000003</c:v>
                </c:pt>
                <c:pt idx="77">
                  <c:v>17.399999999999999</c:v>
                </c:pt>
                <c:pt idx="78">
                  <c:v>17.600000000000001</c:v>
                </c:pt>
                <c:pt idx="79">
                  <c:v>17.799999999999997</c:v>
                </c:pt>
                <c:pt idx="80">
                  <c:v>18</c:v>
                </c:pt>
                <c:pt idx="81">
                  <c:v>18.2</c:v>
                </c:pt>
                <c:pt idx="82">
                  <c:v>18.400000000000002</c:v>
                </c:pt>
                <c:pt idx="83">
                  <c:v>18.600000000000001</c:v>
                </c:pt>
                <c:pt idx="84">
                  <c:v>18.8</c:v>
                </c:pt>
                <c:pt idx="85">
                  <c:v>19</c:v>
                </c:pt>
                <c:pt idx="86">
                  <c:v>19.2</c:v>
                </c:pt>
                <c:pt idx="87">
                  <c:v>19.399999999999999</c:v>
                </c:pt>
                <c:pt idx="88">
                  <c:v>19.599999999999998</c:v>
                </c:pt>
                <c:pt idx="89">
                  <c:v>19.8</c:v>
                </c:pt>
                <c:pt idx="90">
                  <c:v>20</c:v>
                </c:pt>
                <c:pt idx="91">
                  <c:v>20.2</c:v>
                </c:pt>
                <c:pt idx="92">
                  <c:v>20.399999999999999</c:v>
                </c:pt>
                <c:pt idx="93">
                  <c:v>20.6</c:v>
                </c:pt>
                <c:pt idx="94">
                  <c:v>20.8</c:v>
                </c:pt>
                <c:pt idx="95">
                  <c:v>21</c:v>
                </c:pt>
                <c:pt idx="96">
                  <c:v>21.2</c:v>
                </c:pt>
                <c:pt idx="97">
                  <c:v>21.4</c:v>
                </c:pt>
                <c:pt idx="98">
                  <c:v>21.6</c:v>
                </c:pt>
                <c:pt idx="99">
                  <c:v>21.799999999999997</c:v>
                </c:pt>
                <c:pt idx="100">
                  <c:v>22</c:v>
                </c:pt>
                <c:pt idx="101">
                  <c:v>22.2</c:v>
                </c:pt>
                <c:pt idx="102">
                  <c:v>22.400000000000002</c:v>
                </c:pt>
                <c:pt idx="103">
                  <c:v>22.599999999999998</c:v>
                </c:pt>
                <c:pt idx="104">
                  <c:v>22.8</c:v>
                </c:pt>
                <c:pt idx="105">
                  <c:v>23</c:v>
                </c:pt>
                <c:pt idx="106">
                  <c:v>23.200000000000003</c:v>
                </c:pt>
                <c:pt idx="107">
                  <c:v>23.4</c:v>
                </c:pt>
                <c:pt idx="108">
                  <c:v>23.6</c:v>
                </c:pt>
                <c:pt idx="109">
                  <c:v>23.8</c:v>
                </c:pt>
                <c:pt idx="110">
                  <c:v>24</c:v>
                </c:pt>
                <c:pt idx="111">
                  <c:v>24.2</c:v>
                </c:pt>
                <c:pt idx="112">
                  <c:v>24.4</c:v>
                </c:pt>
                <c:pt idx="113">
                  <c:v>24.6</c:v>
                </c:pt>
                <c:pt idx="114">
                  <c:v>24.8</c:v>
                </c:pt>
                <c:pt idx="115">
                  <c:v>25</c:v>
                </c:pt>
                <c:pt idx="116">
                  <c:v>25.2</c:v>
                </c:pt>
                <c:pt idx="117">
                  <c:v>25.400000000000002</c:v>
                </c:pt>
                <c:pt idx="118">
                  <c:v>25.599999999999998</c:v>
                </c:pt>
                <c:pt idx="119">
                  <c:v>25.8</c:v>
                </c:pt>
                <c:pt idx="120">
                  <c:v>26</c:v>
                </c:pt>
                <c:pt idx="121">
                  <c:v>26.200000000000003</c:v>
                </c:pt>
                <c:pt idx="122">
                  <c:v>26.4</c:v>
                </c:pt>
                <c:pt idx="123">
                  <c:v>26.599999999999998</c:v>
                </c:pt>
                <c:pt idx="124">
                  <c:v>26.8</c:v>
                </c:pt>
                <c:pt idx="125">
                  <c:v>27</c:v>
                </c:pt>
                <c:pt idx="126">
                  <c:v>27.2</c:v>
                </c:pt>
                <c:pt idx="127">
                  <c:v>27.4</c:v>
                </c:pt>
                <c:pt idx="128">
                  <c:v>27.6</c:v>
                </c:pt>
                <c:pt idx="129">
                  <c:v>27.8</c:v>
                </c:pt>
                <c:pt idx="130">
                  <c:v>28</c:v>
                </c:pt>
                <c:pt idx="131">
                  <c:v>28.2</c:v>
                </c:pt>
                <c:pt idx="132">
                  <c:v>28.400000000000002</c:v>
                </c:pt>
                <c:pt idx="133">
                  <c:v>28.6</c:v>
                </c:pt>
                <c:pt idx="134">
                  <c:v>28.799999999999997</c:v>
                </c:pt>
                <c:pt idx="135">
                  <c:v>29</c:v>
                </c:pt>
                <c:pt idx="136">
                  <c:v>29.2</c:v>
                </c:pt>
                <c:pt idx="137">
                  <c:v>29.400000000000002</c:v>
                </c:pt>
                <c:pt idx="138">
                  <c:v>29.599999999999998</c:v>
                </c:pt>
                <c:pt idx="139">
                  <c:v>29.8</c:v>
                </c:pt>
                <c:pt idx="140">
                  <c:v>30</c:v>
                </c:pt>
                <c:pt idx="141">
                  <c:v>30.2</c:v>
                </c:pt>
                <c:pt idx="142">
                  <c:v>30.4</c:v>
                </c:pt>
                <c:pt idx="143">
                  <c:v>30.6</c:v>
                </c:pt>
                <c:pt idx="144">
                  <c:v>30.8</c:v>
                </c:pt>
                <c:pt idx="145">
                  <c:v>31</c:v>
                </c:pt>
                <c:pt idx="146">
                  <c:v>31.2</c:v>
                </c:pt>
                <c:pt idx="147">
                  <c:v>31.4</c:v>
                </c:pt>
                <c:pt idx="148">
                  <c:v>31.6</c:v>
                </c:pt>
                <c:pt idx="149">
                  <c:v>31.799999999999997</c:v>
                </c:pt>
                <c:pt idx="150">
                  <c:v>31.999999999999996</c:v>
                </c:pt>
                <c:pt idx="151">
                  <c:v>32.200000000000003</c:v>
                </c:pt>
                <c:pt idx="152">
                  <c:v>32.400000000000006</c:v>
                </c:pt>
                <c:pt idx="153">
                  <c:v>32.6</c:v>
                </c:pt>
                <c:pt idx="154">
                  <c:v>32.799999999999997</c:v>
                </c:pt>
                <c:pt idx="155">
                  <c:v>33</c:v>
                </c:pt>
                <c:pt idx="156">
                  <c:v>33.200000000000003</c:v>
                </c:pt>
                <c:pt idx="157">
                  <c:v>33.400000000000006</c:v>
                </c:pt>
                <c:pt idx="158">
                  <c:v>33.599999999999994</c:v>
                </c:pt>
                <c:pt idx="159">
                  <c:v>33.799999999999997</c:v>
                </c:pt>
                <c:pt idx="160">
                  <c:v>34</c:v>
                </c:pt>
                <c:pt idx="161">
                  <c:v>34.199999999999996</c:v>
                </c:pt>
                <c:pt idx="162">
                  <c:v>34.4</c:v>
                </c:pt>
                <c:pt idx="163">
                  <c:v>34.6</c:v>
                </c:pt>
                <c:pt idx="164">
                  <c:v>34.800000000000004</c:v>
                </c:pt>
                <c:pt idx="165">
                  <c:v>35</c:v>
                </c:pt>
                <c:pt idx="166">
                  <c:v>35.200000000000003</c:v>
                </c:pt>
                <c:pt idx="167">
                  <c:v>35.4</c:v>
                </c:pt>
                <c:pt idx="168">
                  <c:v>35.6</c:v>
                </c:pt>
                <c:pt idx="169">
                  <c:v>35.799999999999997</c:v>
                </c:pt>
                <c:pt idx="170">
                  <c:v>36</c:v>
                </c:pt>
                <c:pt idx="171">
                  <c:v>36.200000000000003</c:v>
                </c:pt>
                <c:pt idx="172">
                  <c:v>36.4</c:v>
                </c:pt>
                <c:pt idx="173">
                  <c:v>36.6</c:v>
                </c:pt>
                <c:pt idx="174">
                  <c:v>36.799999999999997</c:v>
                </c:pt>
                <c:pt idx="175">
                  <c:v>37</c:v>
                </c:pt>
                <c:pt idx="176">
                  <c:v>37.199999999999996</c:v>
                </c:pt>
                <c:pt idx="177">
                  <c:v>37.4</c:v>
                </c:pt>
                <c:pt idx="178">
                  <c:v>37.6</c:v>
                </c:pt>
                <c:pt idx="179">
                  <c:v>37.800000000000004</c:v>
                </c:pt>
                <c:pt idx="180">
                  <c:v>38</c:v>
                </c:pt>
                <c:pt idx="181">
                  <c:v>38.200000000000003</c:v>
                </c:pt>
                <c:pt idx="182">
                  <c:v>38.4</c:v>
                </c:pt>
                <c:pt idx="183">
                  <c:v>38.599999999999994</c:v>
                </c:pt>
                <c:pt idx="184">
                  <c:v>38.799999999999997</c:v>
                </c:pt>
                <c:pt idx="185">
                  <c:v>39</c:v>
                </c:pt>
                <c:pt idx="186">
                  <c:v>39.200000000000003</c:v>
                </c:pt>
                <c:pt idx="187">
                  <c:v>39.4</c:v>
                </c:pt>
                <c:pt idx="188">
                  <c:v>39.6</c:v>
                </c:pt>
                <c:pt idx="189">
                  <c:v>39.800000000000004</c:v>
                </c:pt>
                <c:pt idx="190">
                  <c:v>40</c:v>
                </c:pt>
                <c:pt idx="191">
                  <c:v>40.199999999999996</c:v>
                </c:pt>
                <c:pt idx="192">
                  <c:v>40.4</c:v>
                </c:pt>
                <c:pt idx="193">
                  <c:v>40.6</c:v>
                </c:pt>
                <c:pt idx="194">
                  <c:v>40.799999999999997</c:v>
                </c:pt>
                <c:pt idx="195">
                  <c:v>41</c:v>
                </c:pt>
                <c:pt idx="196">
                  <c:v>41.2</c:v>
                </c:pt>
                <c:pt idx="197">
                  <c:v>41.4</c:v>
                </c:pt>
                <c:pt idx="198">
                  <c:v>41.599999999999994</c:v>
                </c:pt>
                <c:pt idx="199">
                  <c:v>41.8</c:v>
                </c:pt>
                <c:pt idx="200">
                  <c:v>42</c:v>
                </c:pt>
                <c:pt idx="201">
                  <c:v>42.2</c:v>
                </c:pt>
                <c:pt idx="202">
                  <c:v>42.4</c:v>
                </c:pt>
                <c:pt idx="203">
                  <c:v>42.6</c:v>
                </c:pt>
                <c:pt idx="204">
                  <c:v>42.800000000000004</c:v>
                </c:pt>
                <c:pt idx="205">
                  <c:v>43</c:v>
                </c:pt>
                <c:pt idx="206">
                  <c:v>43.199999999999996</c:v>
                </c:pt>
                <c:pt idx="207">
                  <c:v>43.4</c:v>
                </c:pt>
                <c:pt idx="208">
                  <c:v>43.6</c:v>
                </c:pt>
                <c:pt idx="209">
                  <c:v>43.8</c:v>
                </c:pt>
                <c:pt idx="210">
                  <c:v>44</c:v>
                </c:pt>
                <c:pt idx="211">
                  <c:v>44.2</c:v>
                </c:pt>
                <c:pt idx="212">
                  <c:v>44.400000000000006</c:v>
                </c:pt>
                <c:pt idx="213">
                  <c:v>44.599999999999994</c:v>
                </c:pt>
                <c:pt idx="214">
                  <c:v>44.8</c:v>
                </c:pt>
                <c:pt idx="215">
                  <c:v>45</c:v>
                </c:pt>
                <c:pt idx="216">
                  <c:v>45.2</c:v>
                </c:pt>
                <c:pt idx="217">
                  <c:v>45.4</c:v>
                </c:pt>
                <c:pt idx="218">
                  <c:v>45.6</c:v>
                </c:pt>
                <c:pt idx="219">
                  <c:v>45.800000000000004</c:v>
                </c:pt>
                <c:pt idx="220">
                  <c:v>46</c:v>
                </c:pt>
                <c:pt idx="221">
                  <c:v>46.199999999999996</c:v>
                </c:pt>
                <c:pt idx="222">
                  <c:v>46.4</c:v>
                </c:pt>
                <c:pt idx="223">
                  <c:v>46.6</c:v>
                </c:pt>
                <c:pt idx="224">
                  <c:v>46.8</c:v>
                </c:pt>
                <c:pt idx="225">
                  <c:v>47</c:v>
                </c:pt>
                <c:pt idx="226">
                  <c:v>47.2</c:v>
                </c:pt>
                <c:pt idx="227">
                  <c:v>47.400000000000006</c:v>
                </c:pt>
                <c:pt idx="228">
                  <c:v>47.6</c:v>
                </c:pt>
                <c:pt idx="229">
                  <c:v>47.8</c:v>
                </c:pt>
                <c:pt idx="230">
                  <c:v>48</c:v>
                </c:pt>
                <c:pt idx="231">
                  <c:v>48.199999999999996</c:v>
                </c:pt>
                <c:pt idx="232">
                  <c:v>48.4</c:v>
                </c:pt>
                <c:pt idx="233">
                  <c:v>48.6</c:v>
                </c:pt>
                <c:pt idx="234">
                  <c:v>48.800000000000004</c:v>
                </c:pt>
                <c:pt idx="235">
                  <c:v>49</c:v>
                </c:pt>
                <c:pt idx="236">
                  <c:v>49.199999999999996</c:v>
                </c:pt>
                <c:pt idx="237">
                  <c:v>49.4</c:v>
                </c:pt>
                <c:pt idx="238">
                  <c:v>49.6</c:v>
                </c:pt>
                <c:pt idx="239">
                  <c:v>49.8</c:v>
                </c:pt>
                <c:pt idx="240">
                  <c:v>50</c:v>
                </c:pt>
                <c:pt idx="241">
                  <c:v>50.2</c:v>
                </c:pt>
                <c:pt idx="242">
                  <c:v>50.400000000000006</c:v>
                </c:pt>
                <c:pt idx="243">
                  <c:v>50.6</c:v>
                </c:pt>
                <c:pt idx="244">
                  <c:v>50.8</c:v>
                </c:pt>
                <c:pt idx="245">
                  <c:v>51</c:v>
                </c:pt>
                <c:pt idx="246">
                  <c:v>51.199999999999996</c:v>
                </c:pt>
                <c:pt idx="247">
                  <c:v>51.4</c:v>
                </c:pt>
                <c:pt idx="248">
                  <c:v>51.6</c:v>
                </c:pt>
                <c:pt idx="249">
                  <c:v>51.800000000000004</c:v>
                </c:pt>
                <c:pt idx="250">
                  <c:v>52</c:v>
                </c:pt>
                <c:pt idx="251">
                  <c:v>52.2</c:v>
                </c:pt>
                <c:pt idx="252">
                  <c:v>52.4</c:v>
                </c:pt>
                <c:pt idx="253">
                  <c:v>52.6</c:v>
                </c:pt>
                <c:pt idx="254">
                  <c:v>52.8</c:v>
                </c:pt>
                <c:pt idx="255">
                  <c:v>53</c:v>
                </c:pt>
                <c:pt idx="256">
                  <c:v>53.2</c:v>
                </c:pt>
                <c:pt idx="257">
                  <c:v>53.4</c:v>
                </c:pt>
                <c:pt idx="258">
                  <c:v>53.6</c:v>
                </c:pt>
                <c:pt idx="259">
                  <c:v>53.8</c:v>
                </c:pt>
                <c:pt idx="260">
                  <c:v>54</c:v>
                </c:pt>
                <c:pt idx="261">
                  <c:v>54.199999999999996</c:v>
                </c:pt>
                <c:pt idx="262">
                  <c:v>54.4</c:v>
                </c:pt>
                <c:pt idx="263">
                  <c:v>54.6</c:v>
                </c:pt>
                <c:pt idx="264">
                  <c:v>54.800000000000004</c:v>
                </c:pt>
                <c:pt idx="265">
                  <c:v>55</c:v>
                </c:pt>
                <c:pt idx="266">
                  <c:v>55.2</c:v>
                </c:pt>
                <c:pt idx="267">
                  <c:v>55.4</c:v>
                </c:pt>
                <c:pt idx="268">
                  <c:v>55.599999999999994</c:v>
                </c:pt>
                <c:pt idx="269">
                  <c:v>55.8</c:v>
                </c:pt>
                <c:pt idx="270">
                  <c:v>56</c:v>
                </c:pt>
                <c:pt idx="271">
                  <c:v>56.2</c:v>
                </c:pt>
                <c:pt idx="272">
                  <c:v>56.4</c:v>
                </c:pt>
                <c:pt idx="273">
                  <c:v>56.6</c:v>
                </c:pt>
                <c:pt idx="274">
                  <c:v>56.800000000000004</c:v>
                </c:pt>
                <c:pt idx="275">
                  <c:v>57</c:v>
                </c:pt>
                <c:pt idx="276">
                  <c:v>57.199999999999996</c:v>
                </c:pt>
                <c:pt idx="277">
                  <c:v>57.4</c:v>
                </c:pt>
                <c:pt idx="278">
                  <c:v>57.6</c:v>
                </c:pt>
                <c:pt idx="279">
                  <c:v>57.8</c:v>
                </c:pt>
                <c:pt idx="280">
                  <c:v>58</c:v>
                </c:pt>
                <c:pt idx="281">
                  <c:v>58.2</c:v>
                </c:pt>
                <c:pt idx="282">
                  <c:v>58.4</c:v>
                </c:pt>
                <c:pt idx="283">
                  <c:v>58.599999999999994</c:v>
                </c:pt>
                <c:pt idx="284">
                  <c:v>58.8</c:v>
                </c:pt>
                <c:pt idx="285">
                  <c:v>59</c:v>
                </c:pt>
                <c:pt idx="286">
                  <c:v>59.2</c:v>
                </c:pt>
                <c:pt idx="287">
                  <c:v>59.4</c:v>
                </c:pt>
                <c:pt idx="288">
                  <c:v>59.6</c:v>
                </c:pt>
                <c:pt idx="289">
                  <c:v>59.800000000000004</c:v>
                </c:pt>
                <c:pt idx="290">
                  <c:v>60</c:v>
                </c:pt>
                <c:pt idx="291">
                  <c:v>60.199999999999996</c:v>
                </c:pt>
                <c:pt idx="292">
                  <c:v>60.4</c:v>
                </c:pt>
                <c:pt idx="293">
                  <c:v>60.6</c:v>
                </c:pt>
                <c:pt idx="294">
                  <c:v>60.8</c:v>
                </c:pt>
                <c:pt idx="295">
                  <c:v>61</c:v>
                </c:pt>
                <c:pt idx="296">
                  <c:v>61.2</c:v>
                </c:pt>
                <c:pt idx="297">
                  <c:v>61.400000000000006</c:v>
                </c:pt>
                <c:pt idx="298">
                  <c:v>61.599999999999994</c:v>
                </c:pt>
                <c:pt idx="299">
                  <c:v>61.800000000000004</c:v>
                </c:pt>
                <c:pt idx="300">
                  <c:v>61.999999999999993</c:v>
                </c:pt>
                <c:pt idx="301">
                  <c:v>62.199999999999996</c:v>
                </c:pt>
                <c:pt idx="302">
                  <c:v>62.4</c:v>
                </c:pt>
                <c:pt idx="303">
                  <c:v>62.6</c:v>
                </c:pt>
                <c:pt idx="304">
                  <c:v>62.800000000000004</c:v>
                </c:pt>
                <c:pt idx="305">
                  <c:v>63.000000000000007</c:v>
                </c:pt>
                <c:pt idx="306">
                  <c:v>63.2</c:v>
                </c:pt>
                <c:pt idx="307">
                  <c:v>63.399999999999991</c:v>
                </c:pt>
                <c:pt idx="308">
                  <c:v>63.599999999999994</c:v>
                </c:pt>
                <c:pt idx="309">
                  <c:v>63.8</c:v>
                </c:pt>
                <c:pt idx="310">
                  <c:v>64</c:v>
                </c:pt>
                <c:pt idx="311">
                  <c:v>64.2</c:v>
                </c:pt>
                <c:pt idx="312">
                  <c:v>64.400000000000006</c:v>
                </c:pt>
                <c:pt idx="313">
                  <c:v>64.599999999999994</c:v>
                </c:pt>
                <c:pt idx="314">
                  <c:v>64.800000000000011</c:v>
                </c:pt>
                <c:pt idx="315">
                  <c:v>65</c:v>
                </c:pt>
                <c:pt idx="316">
                  <c:v>65.199999999999989</c:v>
                </c:pt>
                <c:pt idx="317">
                  <c:v>65.400000000000006</c:v>
                </c:pt>
                <c:pt idx="318">
                  <c:v>65.599999999999994</c:v>
                </c:pt>
                <c:pt idx="319">
                  <c:v>65.800000000000011</c:v>
                </c:pt>
                <c:pt idx="320">
                  <c:v>66</c:v>
                </c:pt>
                <c:pt idx="321">
                  <c:v>66.2</c:v>
                </c:pt>
                <c:pt idx="322">
                  <c:v>66.399999999999991</c:v>
                </c:pt>
                <c:pt idx="323">
                  <c:v>66.599999999999994</c:v>
                </c:pt>
                <c:pt idx="324">
                  <c:v>66.8</c:v>
                </c:pt>
                <c:pt idx="325">
                  <c:v>67</c:v>
                </c:pt>
                <c:pt idx="326">
                  <c:v>67.2</c:v>
                </c:pt>
                <c:pt idx="327">
                  <c:v>67.400000000000006</c:v>
                </c:pt>
                <c:pt idx="328">
                  <c:v>67.600000000000009</c:v>
                </c:pt>
                <c:pt idx="329">
                  <c:v>67.8</c:v>
                </c:pt>
                <c:pt idx="330">
                  <c:v>68</c:v>
                </c:pt>
                <c:pt idx="331">
                  <c:v>68.2</c:v>
                </c:pt>
                <c:pt idx="332">
                  <c:v>68.400000000000006</c:v>
                </c:pt>
                <c:pt idx="333">
                  <c:v>68.599999999999994</c:v>
                </c:pt>
                <c:pt idx="334">
                  <c:v>68.8</c:v>
                </c:pt>
                <c:pt idx="335">
                  <c:v>69</c:v>
                </c:pt>
                <c:pt idx="336">
                  <c:v>69.2</c:v>
                </c:pt>
                <c:pt idx="337">
                  <c:v>69.399999999999991</c:v>
                </c:pt>
                <c:pt idx="338">
                  <c:v>69.599999999999994</c:v>
                </c:pt>
                <c:pt idx="339">
                  <c:v>69.8</c:v>
                </c:pt>
                <c:pt idx="340">
                  <c:v>70</c:v>
                </c:pt>
                <c:pt idx="341">
                  <c:v>70.2</c:v>
                </c:pt>
                <c:pt idx="342">
                  <c:v>70.400000000000006</c:v>
                </c:pt>
                <c:pt idx="343">
                  <c:v>70.600000000000009</c:v>
                </c:pt>
                <c:pt idx="344">
                  <c:v>70.8</c:v>
                </c:pt>
                <c:pt idx="345">
                  <c:v>71</c:v>
                </c:pt>
                <c:pt idx="346">
                  <c:v>71.2</c:v>
                </c:pt>
                <c:pt idx="347">
                  <c:v>71.400000000000006</c:v>
                </c:pt>
                <c:pt idx="348">
                  <c:v>71.599999999999994</c:v>
                </c:pt>
                <c:pt idx="349">
                  <c:v>71.8</c:v>
                </c:pt>
                <c:pt idx="350">
                  <c:v>72</c:v>
                </c:pt>
                <c:pt idx="351">
                  <c:v>72.2</c:v>
                </c:pt>
                <c:pt idx="352">
                  <c:v>72.399999999999991</c:v>
                </c:pt>
                <c:pt idx="353">
                  <c:v>72.599999999999994</c:v>
                </c:pt>
                <c:pt idx="354">
                  <c:v>72.8</c:v>
                </c:pt>
                <c:pt idx="355">
                  <c:v>73</c:v>
                </c:pt>
                <c:pt idx="356">
                  <c:v>73.2</c:v>
                </c:pt>
                <c:pt idx="357">
                  <c:v>73.400000000000006</c:v>
                </c:pt>
                <c:pt idx="358">
                  <c:v>73.600000000000009</c:v>
                </c:pt>
                <c:pt idx="359">
                  <c:v>73.8</c:v>
                </c:pt>
                <c:pt idx="360">
                  <c:v>74</c:v>
                </c:pt>
                <c:pt idx="361">
                  <c:v>74.2</c:v>
                </c:pt>
                <c:pt idx="362">
                  <c:v>74.400000000000006</c:v>
                </c:pt>
                <c:pt idx="363">
                  <c:v>74.600000000000009</c:v>
                </c:pt>
                <c:pt idx="364">
                  <c:v>74.8</c:v>
                </c:pt>
                <c:pt idx="365">
                  <c:v>75</c:v>
                </c:pt>
                <c:pt idx="366">
                  <c:v>75.199999999999989</c:v>
                </c:pt>
                <c:pt idx="367">
                  <c:v>75.399999999999991</c:v>
                </c:pt>
                <c:pt idx="368">
                  <c:v>75.599999999999994</c:v>
                </c:pt>
                <c:pt idx="369">
                  <c:v>75.8</c:v>
                </c:pt>
                <c:pt idx="370">
                  <c:v>76</c:v>
                </c:pt>
                <c:pt idx="371">
                  <c:v>76.2</c:v>
                </c:pt>
                <c:pt idx="372">
                  <c:v>76.400000000000006</c:v>
                </c:pt>
                <c:pt idx="373">
                  <c:v>76.600000000000009</c:v>
                </c:pt>
                <c:pt idx="374">
                  <c:v>76.8</c:v>
                </c:pt>
                <c:pt idx="375">
                  <c:v>77</c:v>
                </c:pt>
                <c:pt idx="376">
                  <c:v>77.2</c:v>
                </c:pt>
                <c:pt idx="377">
                  <c:v>77.400000000000006</c:v>
                </c:pt>
                <c:pt idx="378">
                  <c:v>77.600000000000009</c:v>
                </c:pt>
                <c:pt idx="379">
                  <c:v>77.8</c:v>
                </c:pt>
                <c:pt idx="380">
                  <c:v>78</c:v>
                </c:pt>
                <c:pt idx="381">
                  <c:v>78.199999999999989</c:v>
                </c:pt>
                <c:pt idx="382">
                  <c:v>78.399999999999991</c:v>
                </c:pt>
                <c:pt idx="383">
                  <c:v>78.599999999999994</c:v>
                </c:pt>
                <c:pt idx="384">
                  <c:v>78.8</c:v>
                </c:pt>
                <c:pt idx="385">
                  <c:v>79</c:v>
                </c:pt>
                <c:pt idx="386">
                  <c:v>79.2</c:v>
                </c:pt>
                <c:pt idx="387">
                  <c:v>79.400000000000006</c:v>
                </c:pt>
                <c:pt idx="388">
                  <c:v>79.599999999999994</c:v>
                </c:pt>
                <c:pt idx="389">
                  <c:v>79.8</c:v>
                </c:pt>
                <c:pt idx="390">
                  <c:v>80</c:v>
                </c:pt>
                <c:pt idx="391">
                  <c:v>80.2</c:v>
                </c:pt>
                <c:pt idx="392">
                  <c:v>80.400000000000006</c:v>
                </c:pt>
                <c:pt idx="393">
                  <c:v>80.600000000000009</c:v>
                </c:pt>
                <c:pt idx="394">
                  <c:v>80.8</c:v>
                </c:pt>
                <c:pt idx="395">
                  <c:v>81</c:v>
                </c:pt>
                <c:pt idx="396">
                  <c:v>81.199999999999989</c:v>
                </c:pt>
                <c:pt idx="397">
                  <c:v>81.399999999999991</c:v>
                </c:pt>
                <c:pt idx="398">
                  <c:v>81.599999999999994</c:v>
                </c:pt>
                <c:pt idx="399">
                  <c:v>81.8</c:v>
                </c:pt>
                <c:pt idx="400">
                  <c:v>82</c:v>
                </c:pt>
                <c:pt idx="401">
                  <c:v>82.2</c:v>
                </c:pt>
                <c:pt idx="402">
                  <c:v>82.4</c:v>
                </c:pt>
                <c:pt idx="403">
                  <c:v>82.6</c:v>
                </c:pt>
                <c:pt idx="404">
                  <c:v>82.8</c:v>
                </c:pt>
                <c:pt idx="405">
                  <c:v>83</c:v>
                </c:pt>
                <c:pt idx="406">
                  <c:v>83.2</c:v>
                </c:pt>
                <c:pt idx="407">
                  <c:v>83.4</c:v>
                </c:pt>
                <c:pt idx="408">
                  <c:v>83.600000000000009</c:v>
                </c:pt>
                <c:pt idx="409">
                  <c:v>83.800000000000011</c:v>
                </c:pt>
                <c:pt idx="410">
                  <c:v>84</c:v>
                </c:pt>
                <c:pt idx="411">
                  <c:v>84.199999999999989</c:v>
                </c:pt>
                <c:pt idx="412">
                  <c:v>84.399999999999991</c:v>
                </c:pt>
                <c:pt idx="413">
                  <c:v>84.6</c:v>
                </c:pt>
                <c:pt idx="414">
                  <c:v>84.8</c:v>
                </c:pt>
                <c:pt idx="415">
                  <c:v>85</c:v>
                </c:pt>
                <c:pt idx="416">
                  <c:v>85.2</c:v>
                </c:pt>
                <c:pt idx="417">
                  <c:v>85.4</c:v>
                </c:pt>
                <c:pt idx="418">
                  <c:v>85.6</c:v>
                </c:pt>
                <c:pt idx="419">
                  <c:v>85.8</c:v>
                </c:pt>
                <c:pt idx="420">
                  <c:v>86</c:v>
                </c:pt>
                <c:pt idx="421">
                  <c:v>86.2</c:v>
                </c:pt>
                <c:pt idx="422">
                  <c:v>86.4</c:v>
                </c:pt>
                <c:pt idx="423">
                  <c:v>86.600000000000009</c:v>
                </c:pt>
                <c:pt idx="424">
                  <c:v>86.800000000000011</c:v>
                </c:pt>
                <c:pt idx="425">
                  <c:v>87</c:v>
                </c:pt>
                <c:pt idx="426">
                  <c:v>87.199999999999989</c:v>
                </c:pt>
                <c:pt idx="427">
                  <c:v>87.399999999999991</c:v>
                </c:pt>
                <c:pt idx="428">
                  <c:v>87.6</c:v>
                </c:pt>
                <c:pt idx="429">
                  <c:v>87.8</c:v>
                </c:pt>
                <c:pt idx="430">
                  <c:v>88</c:v>
                </c:pt>
                <c:pt idx="431">
                  <c:v>88.2</c:v>
                </c:pt>
                <c:pt idx="432">
                  <c:v>88.4</c:v>
                </c:pt>
                <c:pt idx="433">
                  <c:v>88.6</c:v>
                </c:pt>
                <c:pt idx="434">
                  <c:v>88.8</c:v>
                </c:pt>
                <c:pt idx="435">
                  <c:v>89</c:v>
                </c:pt>
                <c:pt idx="436">
                  <c:v>89.2</c:v>
                </c:pt>
                <c:pt idx="437">
                  <c:v>89.4</c:v>
                </c:pt>
                <c:pt idx="438">
                  <c:v>89.600000000000009</c:v>
                </c:pt>
                <c:pt idx="439">
                  <c:v>89.800000000000011</c:v>
                </c:pt>
                <c:pt idx="440">
                  <c:v>90</c:v>
                </c:pt>
                <c:pt idx="441">
                  <c:v>90.199999999999989</c:v>
                </c:pt>
                <c:pt idx="442">
                  <c:v>90.399999999999991</c:v>
                </c:pt>
                <c:pt idx="443">
                  <c:v>90.6</c:v>
                </c:pt>
                <c:pt idx="444">
                  <c:v>90.8</c:v>
                </c:pt>
                <c:pt idx="445">
                  <c:v>91</c:v>
                </c:pt>
                <c:pt idx="446">
                  <c:v>91.2</c:v>
                </c:pt>
                <c:pt idx="447">
                  <c:v>91.4</c:v>
                </c:pt>
                <c:pt idx="448">
                  <c:v>91.6</c:v>
                </c:pt>
                <c:pt idx="449">
                  <c:v>91.8</c:v>
                </c:pt>
                <c:pt idx="450">
                  <c:v>92</c:v>
                </c:pt>
                <c:pt idx="451">
                  <c:v>92.2</c:v>
                </c:pt>
                <c:pt idx="452">
                  <c:v>92.4</c:v>
                </c:pt>
                <c:pt idx="453">
                  <c:v>92.600000000000009</c:v>
                </c:pt>
                <c:pt idx="454">
                  <c:v>92.800000000000011</c:v>
                </c:pt>
                <c:pt idx="455">
                  <c:v>93</c:v>
                </c:pt>
                <c:pt idx="456">
                  <c:v>93.2</c:v>
                </c:pt>
                <c:pt idx="457">
                  <c:v>93.399999999999991</c:v>
                </c:pt>
                <c:pt idx="458">
                  <c:v>93.6</c:v>
                </c:pt>
                <c:pt idx="459">
                  <c:v>93.8</c:v>
                </c:pt>
                <c:pt idx="460">
                  <c:v>94</c:v>
                </c:pt>
                <c:pt idx="461">
                  <c:v>94.2</c:v>
                </c:pt>
                <c:pt idx="462">
                  <c:v>94.399999999999991</c:v>
                </c:pt>
                <c:pt idx="463">
                  <c:v>94.6</c:v>
                </c:pt>
                <c:pt idx="464">
                  <c:v>94.8</c:v>
                </c:pt>
                <c:pt idx="465">
                  <c:v>95</c:v>
                </c:pt>
                <c:pt idx="466">
                  <c:v>95.2</c:v>
                </c:pt>
                <c:pt idx="467">
                  <c:v>95.4</c:v>
                </c:pt>
                <c:pt idx="468">
                  <c:v>95.600000000000009</c:v>
                </c:pt>
                <c:pt idx="469">
                  <c:v>95.800000000000011</c:v>
                </c:pt>
                <c:pt idx="470">
                  <c:v>96</c:v>
                </c:pt>
                <c:pt idx="471">
                  <c:v>96.2</c:v>
                </c:pt>
                <c:pt idx="472">
                  <c:v>96.399999999999991</c:v>
                </c:pt>
                <c:pt idx="473">
                  <c:v>96.6</c:v>
                </c:pt>
                <c:pt idx="474">
                  <c:v>96.8</c:v>
                </c:pt>
                <c:pt idx="475">
                  <c:v>97</c:v>
                </c:pt>
                <c:pt idx="476">
                  <c:v>97.2</c:v>
                </c:pt>
                <c:pt idx="477">
                  <c:v>97.399999999999991</c:v>
                </c:pt>
                <c:pt idx="478">
                  <c:v>97.6</c:v>
                </c:pt>
                <c:pt idx="479">
                  <c:v>97.8</c:v>
                </c:pt>
                <c:pt idx="480">
                  <c:v>98</c:v>
                </c:pt>
                <c:pt idx="481">
                  <c:v>98.2</c:v>
                </c:pt>
                <c:pt idx="482">
                  <c:v>98.4</c:v>
                </c:pt>
                <c:pt idx="483">
                  <c:v>98.600000000000009</c:v>
                </c:pt>
                <c:pt idx="484">
                  <c:v>98.800000000000011</c:v>
                </c:pt>
                <c:pt idx="485">
                  <c:v>99</c:v>
                </c:pt>
                <c:pt idx="486">
                  <c:v>99.2</c:v>
                </c:pt>
                <c:pt idx="487">
                  <c:v>99.4</c:v>
                </c:pt>
                <c:pt idx="488">
                  <c:v>99.6</c:v>
                </c:pt>
                <c:pt idx="489">
                  <c:v>99.8</c:v>
                </c:pt>
                <c:pt idx="490">
                  <c:v>100</c:v>
                </c:pt>
                <c:pt idx="491">
                  <c:v>100.2</c:v>
                </c:pt>
                <c:pt idx="492">
                  <c:v>100.39999999999999</c:v>
                </c:pt>
                <c:pt idx="493">
                  <c:v>100.6</c:v>
                </c:pt>
                <c:pt idx="494">
                  <c:v>100.8</c:v>
                </c:pt>
                <c:pt idx="495">
                  <c:v>101</c:v>
                </c:pt>
                <c:pt idx="496">
                  <c:v>101.2</c:v>
                </c:pt>
                <c:pt idx="497">
                  <c:v>101.4</c:v>
                </c:pt>
                <c:pt idx="498">
                  <c:v>101.60000000000001</c:v>
                </c:pt>
                <c:pt idx="499">
                  <c:v>101.8</c:v>
                </c:pt>
                <c:pt idx="500">
                  <c:v>102</c:v>
                </c:pt>
                <c:pt idx="501">
                  <c:v>102.2</c:v>
                </c:pt>
                <c:pt idx="502">
                  <c:v>102.4</c:v>
                </c:pt>
                <c:pt idx="503">
                  <c:v>102.6</c:v>
                </c:pt>
                <c:pt idx="504">
                  <c:v>102.8</c:v>
                </c:pt>
                <c:pt idx="505">
                  <c:v>103</c:v>
                </c:pt>
                <c:pt idx="506">
                  <c:v>103.2</c:v>
                </c:pt>
                <c:pt idx="507">
                  <c:v>103.39999999999999</c:v>
                </c:pt>
                <c:pt idx="508">
                  <c:v>103.6</c:v>
                </c:pt>
                <c:pt idx="509">
                  <c:v>103.8</c:v>
                </c:pt>
                <c:pt idx="510">
                  <c:v>104</c:v>
                </c:pt>
                <c:pt idx="511">
                  <c:v>104.2</c:v>
                </c:pt>
                <c:pt idx="512">
                  <c:v>104.4</c:v>
                </c:pt>
                <c:pt idx="513">
                  <c:v>104.60000000000001</c:v>
                </c:pt>
                <c:pt idx="514">
                  <c:v>104.8</c:v>
                </c:pt>
                <c:pt idx="515">
                  <c:v>105</c:v>
                </c:pt>
                <c:pt idx="516">
                  <c:v>105.2</c:v>
                </c:pt>
                <c:pt idx="517">
                  <c:v>105.4</c:v>
                </c:pt>
                <c:pt idx="518">
                  <c:v>105.6</c:v>
                </c:pt>
                <c:pt idx="519">
                  <c:v>105.8</c:v>
                </c:pt>
                <c:pt idx="520">
                  <c:v>106</c:v>
                </c:pt>
                <c:pt idx="521">
                  <c:v>106.2</c:v>
                </c:pt>
                <c:pt idx="522">
                  <c:v>106.39999999999999</c:v>
                </c:pt>
                <c:pt idx="523">
                  <c:v>106.6</c:v>
                </c:pt>
                <c:pt idx="524">
                  <c:v>106.8</c:v>
                </c:pt>
                <c:pt idx="525">
                  <c:v>107</c:v>
                </c:pt>
                <c:pt idx="526">
                  <c:v>107.2</c:v>
                </c:pt>
                <c:pt idx="527">
                  <c:v>107.4</c:v>
                </c:pt>
                <c:pt idx="528">
                  <c:v>107.60000000000001</c:v>
                </c:pt>
                <c:pt idx="529">
                  <c:v>107.8</c:v>
                </c:pt>
                <c:pt idx="530">
                  <c:v>108</c:v>
                </c:pt>
                <c:pt idx="531">
                  <c:v>108.2</c:v>
                </c:pt>
                <c:pt idx="532">
                  <c:v>108.4</c:v>
                </c:pt>
                <c:pt idx="533">
                  <c:v>108.60000000000001</c:v>
                </c:pt>
                <c:pt idx="534">
                  <c:v>108.8</c:v>
                </c:pt>
                <c:pt idx="535">
                  <c:v>109</c:v>
                </c:pt>
                <c:pt idx="536">
                  <c:v>109.19999999999999</c:v>
                </c:pt>
                <c:pt idx="537">
                  <c:v>109.39999999999999</c:v>
                </c:pt>
                <c:pt idx="538">
                  <c:v>109.6</c:v>
                </c:pt>
                <c:pt idx="539">
                  <c:v>109.8</c:v>
                </c:pt>
                <c:pt idx="540">
                  <c:v>110</c:v>
                </c:pt>
                <c:pt idx="541">
                  <c:v>110.2</c:v>
                </c:pt>
                <c:pt idx="542">
                  <c:v>110.4</c:v>
                </c:pt>
                <c:pt idx="543">
                  <c:v>110.60000000000001</c:v>
                </c:pt>
                <c:pt idx="544">
                  <c:v>110.8</c:v>
                </c:pt>
                <c:pt idx="545">
                  <c:v>111</c:v>
                </c:pt>
                <c:pt idx="546">
                  <c:v>111.2</c:v>
                </c:pt>
                <c:pt idx="547">
                  <c:v>111.4</c:v>
                </c:pt>
                <c:pt idx="548">
                  <c:v>111.60000000000001</c:v>
                </c:pt>
                <c:pt idx="549">
                  <c:v>111.8</c:v>
                </c:pt>
                <c:pt idx="550">
                  <c:v>112</c:v>
                </c:pt>
                <c:pt idx="551">
                  <c:v>112.19999999999999</c:v>
                </c:pt>
                <c:pt idx="552">
                  <c:v>112.39999999999999</c:v>
                </c:pt>
                <c:pt idx="553">
                  <c:v>112.6</c:v>
                </c:pt>
                <c:pt idx="554">
                  <c:v>112.8</c:v>
                </c:pt>
                <c:pt idx="555">
                  <c:v>113</c:v>
                </c:pt>
                <c:pt idx="556">
                  <c:v>113.2</c:v>
                </c:pt>
                <c:pt idx="557">
                  <c:v>113.4</c:v>
                </c:pt>
                <c:pt idx="558">
                  <c:v>113.6</c:v>
                </c:pt>
                <c:pt idx="559">
                  <c:v>113.8</c:v>
                </c:pt>
                <c:pt idx="560">
                  <c:v>114</c:v>
                </c:pt>
                <c:pt idx="561">
                  <c:v>114.2</c:v>
                </c:pt>
                <c:pt idx="562">
                  <c:v>114.4</c:v>
                </c:pt>
                <c:pt idx="563">
                  <c:v>114.60000000000001</c:v>
                </c:pt>
                <c:pt idx="564">
                  <c:v>114.8</c:v>
                </c:pt>
                <c:pt idx="565">
                  <c:v>115</c:v>
                </c:pt>
                <c:pt idx="566">
                  <c:v>115.19999999999999</c:v>
                </c:pt>
                <c:pt idx="567">
                  <c:v>115.39999999999999</c:v>
                </c:pt>
                <c:pt idx="568">
                  <c:v>115.6</c:v>
                </c:pt>
                <c:pt idx="569">
                  <c:v>115.8</c:v>
                </c:pt>
                <c:pt idx="570">
                  <c:v>116</c:v>
                </c:pt>
                <c:pt idx="571">
                  <c:v>116.2</c:v>
                </c:pt>
                <c:pt idx="572">
                  <c:v>116.4</c:v>
                </c:pt>
                <c:pt idx="573">
                  <c:v>116.6</c:v>
                </c:pt>
                <c:pt idx="574">
                  <c:v>116.8</c:v>
                </c:pt>
                <c:pt idx="575">
                  <c:v>117</c:v>
                </c:pt>
                <c:pt idx="576">
                  <c:v>117.2</c:v>
                </c:pt>
                <c:pt idx="577">
                  <c:v>117.4</c:v>
                </c:pt>
                <c:pt idx="578">
                  <c:v>117.60000000000001</c:v>
                </c:pt>
                <c:pt idx="579">
                  <c:v>117.80000000000001</c:v>
                </c:pt>
                <c:pt idx="580">
                  <c:v>118</c:v>
                </c:pt>
                <c:pt idx="581">
                  <c:v>118.19999999999999</c:v>
                </c:pt>
                <c:pt idx="582">
                  <c:v>118.39999999999999</c:v>
                </c:pt>
                <c:pt idx="583">
                  <c:v>118.6</c:v>
                </c:pt>
                <c:pt idx="584">
                  <c:v>118.8</c:v>
                </c:pt>
                <c:pt idx="585">
                  <c:v>119</c:v>
                </c:pt>
                <c:pt idx="586">
                  <c:v>119.2</c:v>
                </c:pt>
                <c:pt idx="587">
                  <c:v>119.4</c:v>
                </c:pt>
                <c:pt idx="588">
                  <c:v>119.6</c:v>
                </c:pt>
                <c:pt idx="589">
                  <c:v>119.8</c:v>
                </c:pt>
                <c:pt idx="590">
                  <c:v>120</c:v>
                </c:pt>
                <c:pt idx="591">
                  <c:v>120.2</c:v>
                </c:pt>
                <c:pt idx="592">
                  <c:v>120.4</c:v>
                </c:pt>
                <c:pt idx="593">
                  <c:v>120.60000000000001</c:v>
                </c:pt>
                <c:pt idx="594">
                  <c:v>120.80000000000001</c:v>
                </c:pt>
                <c:pt idx="595">
                  <c:v>121</c:v>
                </c:pt>
                <c:pt idx="596">
                  <c:v>121.19999999999999</c:v>
                </c:pt>
                <c:pt idx="597">
                  <c:v>121.39999999999999</c:v>
                </c:pt>
                <c:pt idx="598">
                  <c:v>121.60000000000001</c:v>
                </c:pt>
                <c:pt idx="599">
                  <c:v>121.8</c:v>
                </c:pt>
                <c:pt idx="600">
                  <c:v>121.99999999999999</c:v>
                </c:pt>
                <c:pt idx="601">
                  <c:v>122.2</c:v>
                </c:pt>
                <c:pt idx="602">
                  <c:v>122.39999999999999</c:v>
                </c:pt>
                <c:pt idx="603">
                  <c:v>122.60000000000001</c:v>
                </c:pt>
                <c:pt idx="604">
                  <c:v>122.8</c:v>
                </c:pt>
                <c:pt idx="605">
                  <c:v>123.00000000000001</c:v>
                </c:pt>
                <c:pt idx="606">
                  <c:v>123.2</c:v>
                </c:pt>
                <c:pt idx="607">
                  <c:v>123.39999999999999</c:v>
                </c:pt>
                <c:pt idx="608">
                  <c:v>123.60000000000001</c:v>
                </c:pt>
                <c:pt idx="609">
                  <c:v>123.8</c:v>
                </c:pt>
                <c:pt idx="610">
                  <c:v>124.00000000000001</c:v>
                </c:pt>
                <c:pt idx="611">
                  <c:v>124.2</c:v>
                </c:pt>
                <c:pt idx="612">
                  <c:v>124.4</c:v>
                </c:pt>
                <c:pt idx="613">
                  <c:v>124.6</c:v>
                </c:pt>
                <c:pt idx="614">
                  <c:v>124.79999999999998</c:v>
                </c:pt>
                <c:pt idx="615">
                  <c:v>125</c:v>
                </c:pt>
                <c:pt idx="616">
                  <c:v>125.19999999999999</c:v>
                </c:pt>
                <c:pt idx="617">
                  <c:v>125.4</c:v>
                </c:pt>
                <c:pt idx="618">
                  <c:v>125.6</c:v>
                </c:pt>
                <c:pt idx="619">
                  <c:v>125.80000000000001</c:v>
                </c:pt>
                <c:pt idx="620">
                  <c:v>126</c:v>
                </c:pt>
                <c:pt idx="621">
                  <c:v>126.19999999999999</c:v>
                </c:pt>
                <c:pt idx="622">
                  <c:v>126.4</c:v>
                </c:pt>
                <c:pt idx="623">
                  <c:v>126.6</c:v>
                </c:pt>
                <c:pt idx="624">
                  <c:v>126.80000000000001</c:v>
                </c:pt>
                <c:pt idx="625">
                  <c:v>127</c:v>
                </c:pt>
                <c:pt idx="626">
                  <c:v>127.2</c:v>
                </c:pt>
                <c:pt idx="627">
                  <c:v>127.39999999999999</c:v>
                </c:pt>
                <c:pt idx="628">
                  <c:v>127.60000000000001</c:v>
                </c:pt>
                <c:pt idx="629">
                  <c:v>127.8</c:v>
                </c:pt>
                <c:pt idx="630">
                  <c:v>127.99999999999999</c:v>
                </c:pt>
                <c:pt idx="631">
                  <c:v>128.19999999999999</c:v>
                </c:pt>
                <c:pt idx="632">
                  <c:v>128.39999999999998</c:v>
                </c:pt>
                <c:pt idx="633">
                  <c:v>128.60000000000002</c:v>
                </c:pt>
                <c:pt idx="634">
                  <c:v>128.80000000000001</c:v>
                </c:pt>
                <c:pt idx="635">
                  <c:v>129</c:v>
                </c:pt>
                <c:pt idx="636">
                  <c:v>129.19999999999999</c:v>
                </c:pt>
                <c:pt idx="637">
                  <c:v>129.39999999999998</c:v>
                </c:pt>
                <c:pt idx="638">
                  <c:v>129.60000000000002</c:v>
                </c:pt>
                <c:pt idx="639">
                  <c:v>129.80000000000001</c:v>
                </c:pt>
                <c:pt idx="640">
                  <c:v>130</c:v>
                </c:pt>
                <c:pt idx="641">
                  <c:v>130.19999999999999</c:v>
                </c:pt>
                <c:pt idx="642">
                  <c:v>130.4</c:v>
                </c:pt>
                <c:pt idx="643">
                  <c:v>130.6</c:v>
                </c:pt>
                <c:pt idx="644">
                  <c:v>130.79999999999998</c:v>
                </c:pt>
                <c:pt idx="645">
                  <c:v>131</c:v>
                </c:pt>
                <c:pt idx="646">
                  <c:v>131.19999999999999</c:v>
                </c:pt>
                <c:pt idx="647">
                  <c:v>131.4</c:v>
                </c:pt>
                <c:pt idx="648">
                  <c:v>131.6</c:v>
                </c:pt>
                <c:pt idx="649">
                  <c:v>131.80000000000001</c:v>
                </c:pt>
                <c:pt idx="650">
                  <c:v>132</c:v>
                </c:pt>
                <c:pt idx="651">
                  <c:v>132.19999999999999</c:v>
                </c:pt>
                <c:pt idx="652">
                  <c:v>132.4</c:v>
                </c:pt>
                <c:pt idx="653">
                  <c:v>132.6</c:v>
                </c:pt>
                <c:pt idx="654">
                  <c:v>132.80000000000001</c:v>
                </c:pt>
                <c:pt idx="655">
                  <c:v>133</c:v>
                </c:pt>
                <c:pt idx="656">
                  <c:v>133.20000000000002</c:v>
                </c:pt>
                <c:pt idx="657">
                  <c:v>133.4</c:v>
                </c:pt>
                <c:pt idx="658">
                  <c:v>133.6</c:v>
                </c:pt>
                <c:pt idx="659">
                  <c:v>133.80000000000001</c:v>
                </c:pt>
                <c:pt idx="660">
                  <c:v>134</c:v>
                </c:pt>
                <c:pt idx="661">
                  <c:v>134.20000000000002</c:v>
                </c:pt>
                <c:pt idx="662">
                  <c:v>134.4</c:v>
                </c:pt>
                <c:pt idx="663">
                  <c:v>134.60000000000002</c:v>
                </c:pt>
                <c:pt idx="664">
                  <c:v>134.80000000000001</c:v>
                </c:pt>
                <c:pt idx="665">
                  <c:v>135</c:v>
                </c:pt>
                <c:pt idx="666">
                  <c:v>135.19999999999999</c:v>
                </c:pt>
                <c:pt idx="667">
                  <c:v>135.39999999999998</c:v>
                </c:pt>
                <c:pt idx="668">
                  <c:v>135.6</c:v>
                </c:pt>
                <c:pt idx="669">
                  <c:v>135.79999999999998</c:v>
                </c:pt>
                <c:pt idx="670">
                  <c:v>136</c:v>
                </c:pt>
                <c:pt idx="671">
                  <c:v>136.19999999999999</c:v>
                </c:pt>
                <c:pt idx="672">
                  <c:v>136.4</c:v>
                </c:pt>
                <c:pt idx="673">
                  <c:v>136.6</c:v>
                </c:pt>
                <c:pt idx="674">
                  <c:v>136.79999999999998</c:v>
                </c:pt>
                <c:pt idx="675">
                  <c:v>137</c:v>
                </c:pt>
                <c:pt idx="676">
                  <c:v>137.19999999999999</c:v>
                </c:pt>
                <c:pt idx="677">
                  <c:v>137.4</c:v>
                </c:pt>
                <c:pt idx="678">
                  <c:v>137.6</c:v>
                </c:pt>
                <c:pt idx="679">
                  <c:v>137.80000000000001</c:v>
                </c:pt>
                <c:pt idx="680">
                  <c:v>138</c:v>
                </c:pt>
                <c:pt idx="681">
                  <c:v>138.19999999999999</c:v>
                </c:pt>
                <c:pt idx="682">
                  <c:v>138.4</c:v>
                </c:pt>
                <c:pt idx="683">
                  <c:v>138.6</c:v>
                </c:pt>
                <c:pt idx="684">
                  <c:v>138.80000000000001</c:v>
                </c:pt>
                <c:pt idx="685">
                  <c:v>139</c:v>
                </c:pt>
                <c:pt idx="686">
                  <c:v>139.20000000000002</c:v>
                </c:pt>
                <c:pt idx="687">
                  <c:v>139.4</c:v>
                </c:pt>
                <c:pt idx="688">
                  <c:v>139.6</c:v>
                </c:pt>
                <c:pt idx="689">
                  <c:v>139.80000000000001</c:v>
                </c:pt>
                <c:pt idx="690">
                  <c:v>140</c:v>
                </c:pt>
                <c:pt idx="691">
                  <c:v>140.20000000000002</c:v>
                </c:pt>
                <c:pt idx="692">
                  <c:v>140.4</c:v>
                </c:pt>
                <c:pt idx="693">
                  <c:v>140.60000000000002</c:v>
                </c:pt>
                <c:pt idx="694">
                  <c:v>140.80000000000001</c:v>
                </c:pt>
                <c:pt idx="695">
                  <c:v>141</c:v>
                </c:pt>
                <c:pt idx="696">
                  <c:v>141.19999999999999</c:v>
                </c:pt>
                <c:pt idx="697">
                  <c:v>141.39999999999998</c:v>
                </c:pt>
                <c:pt idx="698">
                  <c:v>141.6</c:v>
                </c:pt>
                <c:pt idx="699">
                  <c:v>141.79999999999998</c:v>
                </c:pt>
                <c:pt idx="700">
                  <c:v>142</c:v>
                </c:pt>
                <c:pt idx="701">
                  <c:v>142.19999999999999</c:v>
                </c:pt>
                <c:pt idx="702">
                  <c:v>142.4</c:v>
                </c:pt>
                <c:pt idx="703">
                  <c:v>142.6</c:v>
                </c:pt>
                <c:pt idx="704">
                  <c:v>142.79999999999998</c:v>
                </c:pt>
                <c:pt idx="705">
                  <c:v>143</c:v>
                </c:pt>
                <c:pt idx="706">
                  <c:v>143.19999999999999</c:v>
                </c:pt>
                <c:pt idx="707">
                  <c:v>143.4</c:v>
                </c:pt>
                <c:pt idx="708">
                  <c:v>143.6</c:v>
                </c:pt>
                <c:pt idx="709">
                  <c:v>143.80000000000001</c:v>
                </c:pt>
                <c:pt idx="710">
                  <c:v>144</c:v>
                </c:pt>
                <c:pt idx="711">
                  <c:v>144.19999999999999</c:v>
                </c:pt>
                <c:pt idx="712">
                  <c:v>144.4</c:v>
                </c:pt>
                <c:pt idx="713">
                  <c:v>144.6</c:v>
                </c:pt>
                <c:pt idx="714">
                  <c:v>144.80000000000001</c:v>
                </c:pt>
                <c:pt idx="715">
                  <c:v>145</c:v>
                </c:pt>
                <c:pt idx="716">
                  <c:v>145.20000000000002</c:v>
                </c:pt>
                <c:pt idx="717">
                  <c:v>145.4</c:v>
                </c:pt>
                <c:pt idx="718">
                  <c:v>145.6</c:v>
                </c:pt>
                <c:pt idx="719">
                  <c:v>145.80000000000001</c:v>
                </c:pt>
                <c:pt idx="720">
                  <c:v>146</c:v>
                </c:pt>
                <c:pt idx="721">
                  <c:v>146.20000000000002</c:v>
                </c:pt>
                <c:pt idx="722">
                  <c:v>146.4</c:v>
                </c:pt>
                <c:pt idx="723">
                  <c:v>146.60000000000002</c:v>
                </c:pt>
                <c:pt idx="724">
                  <c:v>146.80000000000001</c:v>
                </c:pt>
                <c:pt idx="725">
                  <c:v>147</c:v>
                </c:pt>
                <c:pt idx="726">
                  <c:v>147.20000000000002</c:v>
                </c:pt>
                <c:pt idx="727">
                  <c:v>147.4</c:v>
                </c:pt>
                <c:pt idx="728">
                  <c:v>147.6</c:v>
                </c:pt>
                <c:pt idx="729">
                  <c:v>147.79999999999998</c:v>
                </c:pt>
                <c:pt idx="730">
                  <c:v>148</c:v>
                </c:pt>
                <c:pt idx="731">
                  <c:v>148.19999999999999</c:v>
                </c:pt>
                <c:pt idx="732">
                  <c:v>148.39999999999998</c:v>
                </c:pt>
                <c:pt idx="733">
                  <c:v>148.6</c:v>
                </c:pt>
                <c:pt idx="734">
                  <c:v>148.79999999999998</c:v>
                </c:pt>
                <c:pt idx="735">
                  <c:v>149</c:v>
                </c:pt>
                <c:pt idx="736">
                  <c:v>149.19999999999999</c:v>
                </c:pt>
                <c:pt idx="737">
                  <c:v>149.4</c:v>
                </c:pt>
                <c:pt idx="738">
                  <c:v>149.6</c:v>
                </c:pt>
                <c:pt idx="739">
                  <c:v>149.80000000000001</c:v>
                </c:pt>
                <c:pt idx="740">
                  <c:v>150</c:v>
                </c:pt>
                <c:pt idx="741">
                  <c:v>150.19999999999999</c:v>
                </c:pt>
                <c:pt idx="742">
                  <c:v>150.4</c:v>
                </c:pt>
                <c:pt idx="743">
                  <c:v>150.6</c:v>
                </c:pt>
                <c:pt idx="744">
                  <c:v>150.80000000000001</c:v>
                </c:pt>
                <c:pt idx="745">
                  <c:v>151</c:v>
                </c:pt>
                <c:pt idx="746">
                  <c:v>151.20000000000002</c:v>
                </c:pt>
                <c:pt idx="747">
                  <c:v>151.4</c:v>
                </c:pt>
                <c:pt idx="748">
                  <c:v>151.6</c:v>
                </c:pt>
                <c:pt idx="749">
                  <c:v>151.80000000000001</c:v>
                </c:pt>
                <c:pt idx="750">
                  <c:v>152</c:v>
                </c:pt>
                <c:pt idx="751">
                  <c:v>152.20000000000002</c:v>
                </c:pt>
                <c:pt idx="752">
                  <c:v>152.4</c:v>
                </c:pt>
                <c:pt idx="753">
                  <c:v>152.60000000000002</c:v>
                </c:pt>
                <c:pt idx="754">
                  <c:v>152.80000000000001</c:v>
                </c:pt>
                <c:pt idx="755">
                  <c:v>153</c:v>
                </c:pt>
                <c:pt idx="756">
                  <c:v>153.20000000000002</c:v>
                </c:pt>
                <c:pt idx="757">
                  <c:v>153.4</c:v>
                </c:pt>
                <c:pt idx="758">
                  <c:v>153.6</c:v>
                </c:pt>
                <c:pt idx="759">
                  <c:v>153.79999999999998</c:v>
                </c:pt>
                <c:pt idx="760">
                  <c:v>154</c:v>
                </c:pt>
                <c:pt idx="761">
                  <c:v>154.19999999999999</c:v>
                </c:pt>
                <c:pt idx="762">
                  <c:v>154.39999999999998</c:v>
                </c:pt>
                <c:pt idx="763">
                  <c:v>154.6</c:v>
                </c:pt>
                <c:pt idx="764">
                  <c:v>154.79999999999998</c:v>
                </c:pt>
                <c:pt idx="765">
                  <c:v>155</c:v>
                </c:pt>
                <c:pt idx="766">
                  <c:v>155.19999999999999</c:v>
                </c:pt>
                <c:pt idx="767">
                  <c:v>155.4</c:v>
                </c:pt>
                <c:pt idx="768">
                  <c:v>155.6</c:v>
                </c:pt>
                <c:pt idx="769">
                  <c:v>155.79999999999998</c:v>
                </c:pt>
                <c:pt idx="770">
                  <c:v>156</c:v>
                </c:pt>
                <c:pt idx="771">
                  <c:v>156.19999999999999</c:v>
                </c:pt>
                <c:pt idx="772">
                  <c:v>156.4</c:v>
                </c:pt>
                <c:pt idx="773">
                  <c:v>156.6</c:v>
                </c:pt>
                <c:pt idx="774">
                  <c:v>156.80000000000001</c:v>
                </c:pt>
                <c:pt idx="775">
                  <c:v>157</c:v>
                </c:pt>
                <c:pt idx="776">
                  <c:v>157.19999999999999</c:v>
                </c:pt>
                <c:pt idx="777">
                  <c:v>157.4</c:v>
                </c:pt>
                <c:pt idx="778">
                  <c:v>157.6</c:v>
                </c:pt>
                <c:pt idx="779">
                  <c:v>157.80000000000001</c:v>
                </c:pt>
                <c:pt idx="780">
                  <c:v>158</c:v>
                </c:pt>
                <c:pt idx="781">
                  <c:v>158.20000000000002</c:v>
                </c:pt>
                <c:pt idx="782">
                  <c:v>158.4</c:v>
                </c:pt>
                <c:pt idx="783">
                  <c:v>158.60000000000002</c:v>
                </c:pt>
                <c:pt idx="784">
                  <c:v>158.80000000000001</c:v>
                </c:pt>
                <c:pt idx="785">
                  <c:v>159</c:v>
                </c:pt>
                <c:pt idx="786">
                  <c:v>159.20000000000002</c:v>
                </c:pt>
                <c:pt idx="787">
                  <c:v>159.4</c:v>
                </c:pt>
                <c:pt idx="788">
                  <c:v>159.6</c:v>
                </c:pt>
                <c:pt idx="789">
                  <c:v>159.79999999999998</c:v>
                </c:pt>
                <c:pt idx="790">
                  <c:v>160</c:v>
                </c:pt>
                <c:pt idx="791">
                  <c:v>160.19999999999999</c:v>
                </c:pt>
                <c:pt idx="792">
                  <c:v>160.39999999999998</c:v>
                </c:pt>
                <c:pt idx="793">
                  <c:v>160.6</c:v>
                </c:pt>
                <c:pt idx="794">
                  <c:v>160.79999999999998</c:v>
                </c:pt>
                <c:pt idx="795">
                  <c:v>161</c:v>
                </c:pt>
                <c:pt idx="796">
                  <c:v>161.19999999999999</c:v>
                </c:pt>
                <c:pt idx="797">
                  <c:v>161.4</c:v>
                </c:pt>
                <c:pt idx="798">
                  <c:v>161.6</c:v>
                </c:pt>
                <c:pt idx="799">
                  <c:v>161.79999999999998</c:v>
                </c:pt>
                <c:pt idx="800">
                  <c:v>162</c:v>
                </c:pt>
                <c:pt idx="801">
                  <c:v>162.19999999999999</c:v>
                </c:pt>
                <c:pt idx="802">
                  <c:v>162.4</c:v>
                </c:pt>
                <c:pt idx="803">
                  <c:v>162.6</c:v>
                </c:pt>
                <c:pt idx="804">
                  <c:v>162.80000000000001</c:v>
                </c:pt>
                <c:pt idx="805">
                  <c:v>163</c:v>
                </c:pt>
                <c:pt idx="806">
                  <c:v>163.19999999999999</c:v>
                </c:pt>
                <c:pt idx="807">
                  <c:v>163.4</c:v>
                </c:pt>
                <c:pt idx="808">
                  <c:v>163.6</c:v>
                </c:pt>
                <c:pt idx="809">
                  <c:v>163.80000000000001</c:v>
                </c:pt>
                <c:pt idx="810">
                  <c:v>164</c:v>
                </c:pt>
                <c:pt idx="811">
                  <c:v>164.20000000000002</c:v>
                </c:pt>
                <c:pt idx="812">
                  <c:v>164.4</c:v>
                </c:pt>
                <c:pt idx="813">
                  <c:v>164.6</c:v>
                </c:pt>
                <c:pt idx="814">
                  <c:v>164.8</c:v>
                </c:pt>
                <c:pt idx="815">
                  <c:v>165</c:v>
                </c:pt>
                <c:pt idx="816">
                  <c:v>165.20000000000002</c:v>
                </c:pt>
                <c:pt idx="817">
                  <c:v>165.4</c:v>
                </c:pt>
                <c:pt idx="818">
                  <c:v>165.60000000000002</c:v>
                </c:pt>
                <c:pt idx="819">
                  <c:v>165.8</c:v>
                </c:pt>
                <c:pt idx="820">
                  <c:v>166</c:v>
                </c:pt>
                <c:pt idx="821">
                  <c:v>166.2</c:v>
                </c:pt>
                <c:pt idx="822">
                  <c:v>166.39999999999998</c:v>
                </c:pt>
                <c:pt idx="823">
                  <c:v>166.6</c:v>
                </c:pt>
                <c:pt idx="824">
                  <c:v>166.79999999999998</c:v>
                </c:pt>
                <c:pt idx="825">
                  <c:v>167</c:v>
                </c:pt>
                <c:pt idx="826">
                  <c:v>167.2</c:v>
                </c:pt>
                <c:pt idx="827">
                  <c:v>167.4</c:v>
                </c:pt>
                <c:pt idx="828">
                  <c:v>167.6</c:v>
                </c:pt>
                <c:pt idx="829">
                  <c:v>167.79999999999998</c:v>
                </c:pt>
                <c:pt idx="830">
                  <c:v>168</c:v>
                </c:pt>
                <c:pt idx="831">
                  <c:v>168.2</c:v>
                </c:pt>
                <c:pt idx="832">
                  <c:v>168.4</c:v>
                </c:pt>
                <c:pt idx="833">
                  <c:v>168.6</c:v>
                </c:pt>
                <c:pt idx="834">
                  <c:v>168.8</c:v>
                </c:pt>
                <c:pt idx="835">
                  <c:v>169</c:v>
                </c:pt>
                <c:pt idx="836">
                  <c:v>169.2</c:v>
                </c:pt>
                <c:pt idx="837">
                  <c:v>169.4</c:v>
                </c:pt>
                <c:pt idx="838">
                  <c:v>169.6</c:v>
                </c:pt>
                <c:pt idx="839">
                  <c:v>169.8</c:v>
                </c:pt>
                <c:pt idx="840">
                  <c:v>170</c:v>
                </c:pt>
                <c:pt idx="841">
                  <c:v>170.20000000000002</c:v>
                </c:pt>
                <c:pt idx="842">
                  <c:v>170.4</c:v>
                </c:pt>
                <c:pt idx="843">
                  <c:v>170.6</c:v>
                </c:pt>
                <c:pt idx="844">
                  <c:v>170.8</c:v>
                </c:pt>
                <c:pt idx="845">
                  <c:v>171</c:v>
                </c:pt>
                <c:pt idx="846">
                  <c:v>171.20000000000002</c:v>
                </c:pt>
                <c:pt idx="847">
                  <c:v>171.4</c:v>
                </c:pt>
                <c:pt idx="848">
                  <c:v>171.60000000000002</c:v>
                </c:pt>
                <c:pt idx="849">
                  <c:v>171.8</c:v>
                </c:pt>
                <c:pt idx="850">
                  <c:v>172</c:v>
                </c:pt>
                <c:pt idx="851">
                  <c:v>172.2</c:v>
                </c:pt>
                <c:pt idx="852">
                  <c:v>172.39999999999998</c:v>
                </c:pt>
                <c:pt idx="853">
                  <c:v>172.6</c:v>
                </c:pt>
                <c:pt idx="854">
                  <c:v>172.79999999999998</c:v>
                </c:pt>
                <c:pt idx="855">
                  <c:v>173</c:v>
                </c:pt>
                <c:pt idx="856">
                  <c:v>173.2</c:v>
                </c:pt>
                <c:pt idx="857">
                  <c:v>173.4</c:v>
                </c:pt>
                <c:pt idx="858">
                  <c:v>173.6</c:v>
                </c:pt>
                <c:pt idx="859">
                  <c:v>173.79999999999998</c:v>
                </c:pt>
                <c:pt idx="860">
                  <c:v>174</c:v>
                </c:pt>
                <c:pt idx="861">
                  <c:v>174.2</c:v>
                </c:pt>
                <c:pt idx="862">
                  <c:v>174.4</c:v>
                </c:pt>
                <c:pt idx="863">
                  <c:v>174.6</c:v>
                </c:pt>
                <c:pt idx="864">
                  <c:v>174.8</c:v>
                </c:pt>
                <c:pt idx="865">
                  <c:v>175</c:v>
                </c:pt>
                <c:pt idx="866">
                  <c:v>175.2</c:v>
                </c:pt>
                <c:pt idx="867">
                  <c:v>175.4</c:v>
                </c:pt>
                <c:pt idx="868">
                  <c:v>175.6</c:v>
                </c:pt>
                <c:pt idx="869">
                  <c:v>175.8</c:v>
                </c:pt>
                <c:pt idx="870">
                  <c:v>176</c:v>
                </c:pt>
                <c:pt idx="871">
                  <c:v>176.20000000000002</c:v>
                </c:pt>
                <c:pt idx="872">
                  <c:v>176.4</c:v>
                </c:pt>
                <c:pt idx="873">
                  <c:v>176.6</c:v>
                </c:pt>
                <c:pt idx="874">
                  <c:v>176.8</c:v>
                </c:pt>
                <c:pt idx="875">
                  <c:v>177</c:v>
                </c:pt>
                <c:pt idx="876">
                  <c:v>177.20000000000002</c:v>
                </c:pt>
                <c:pt idx="877">
                  <c:v>177.4</c:v>
                </c:pt>
                <c:pt idx="878">
                  <c:v>177.60000000000002</c:v>
                </c:pt>
                <c:pt idx="879">
                  <c:v>177.8</c:v>
                </c:pt>
                <c:pt idx="880">
                  <c:v>178</c:v>
                </c:pt>
                <c:pt idx="881">
                  <c:v>178.2</c:v>
                </c:pt>
                <c:pt idx="882">
                  <c:v>178.39999999999998</c:v>
                </c:pt>
                <c:pt idx="883">
                  <c:v>178.6</c:v>
                </c:pt>
                <c:pt idx="884">
                  <c:v>178.79999999999998</c:v>
                </c:pt>
                <c:pt idx="885">
                  <c:v>179</c:v>
                </c:pt>
                <c:pt idx="886">
                  <c:v>179.2</c:v>
                </c:pt>
                <c:pt idx="887">
                  <c:v>179.39999999999998</c:v>
                </c:pt>
                <c:pt idx="888">
                  <c:v>179.6</c:v>
                </c:pt>
                <c:pt idx="889">
                  <c:v>179.79999999999998</c:v>
                </c:pt>
                <c:pt idx="890">
                  <c:v>180</c:v>
                </c:pt>
                <c:pt idx="891">
                  <c:v>180.2</c:v>
                </c:pt>
                <c:pt idx="892">
                  <c:v>180.4</c:v>
                </c:pt>
                <c:pt idx="893">
                  <c:v>180.6</c:v>
                </c:pt>
                <c:pt idx="894">
                  <c:v>180.8</c:v>
                </c:pt>
                <c:pt idx="895">
                  <c:v>181</c:v>
                </c:pt>
                <c:pt idx="896">
                  <c:v>181.2</c:v>
                </c:pt>
                <c:pt idx="897">
                  <c:v>181.4</c:v>
                </c:pt>
                <c:pt idx="898">
                  <c:v>181.6</c:v>
                </c:pt>
                <c:pt idx="899">
                  <c:v>181.8</c:v>
                </c:pt>
                <c:pt idx="900">
                  <c:v>182</c:v>
                </c:pt>
                <c:pt idx="901">
                  <c:v>182.20000000000002</c:v>
                </c:pt>
                <c:pt idx="902">
                  <c:v>182.4</c:v>
                </c:pt>
                <c:pt idx="903">
                  <c:v>182.6</c:v>
                </c:pt>
                <c:pt idx="904">
                  <c:v>182.8</c:v>
                </c:pt>
                <c:pt idx="905">
                  <c:v>183</c:v>
                </c:pt>
                <c:pt idx="906">
                  <c:v>183.20000000000002</c:v>
                </c:pt>
                <c:pt idx="907">
                  <c:v>183.4</c:v>
                </c:pt>
                <c:pt idx="908">
                  <c:v>183.60000000000002</c:v>
                </c:pt>
                <c:pt idx="909">
                  <c:v>183.8</c:v>
                </c:pt>
                <c:pt idx="910">
                  <c:v>184</c:v>
                </c:pt>
                <c:pt idx="911">
                  <c:v>184.20000000000002</c:v>
                </c:pt>
                <c:pt idx="912">
                  <c:v>184.4</c:v>
                </c:pt>
                <c:pt idx="913">
                  <c:v>184.6</c:v>
                </c:pt>
                <c:pt idx="914">
                  <c:v>184.79999999999998</c:v>
                </c:pt>
                <c:pt idx="915">
                  <c:v>185</c:v>
                </c:pt>
                <c:pt idx="916">
                  <c:v>185.2</c:v>
                </c:pt>
                <c:pt idx="917">
                  <c:v>185.39999999999998</c:v>
                </c:pt>
                <c:pt idx="918">
                  <c:v>185.6</c:v>
                </c:pt>
                <c:pt idx="919">
                  <c:v>185.79999999999998</c:v>
                </c:pt>
                <c:pt idx="920">
                  <c:v>186</c:v>
                </c:pt>
                <c:pt idx="921">
                  <c:v>186.2</c:v>
                </c:pt>
                <c:pt idx="922">
                  <c:v>186.4</c:v>
                </c:pt>
                <c:pt idx="923">
                  <c:v>186.6</c:v>
                </c:pt>
                <c:pt idx="924">
                  <c:v>186.79999999999998</c:v>
                </c:pt>
                <c:pt idx="925">
                  <c:v>187</c:v>
                </c:pt>
                <c:pt idx="926">
                  <c:v>187.2</c:v>
                </c:pt>
                <c:pt idx="927">
                  <c:v>187.4</c:v>
                </c:pt>
                <c:pt idx="928">
                  <c:v>187.6</c:v>
                </c:pt>
                <c:pt idx="929">
                  <c:v>187.8</c:v>
                </c:pt>
                <c:pt idx="930">
                  <c:v>188</c:v>
                </c:pt>
                <c:pt idx="931">
                  <c:v>188.20000000000002</c:v>
                </c:pt>
                <c:pt idx="932">
                  <c:v>188.4</c:v>
                </c:pt>
                <c:pt idx="933">
                  <c:v>188.6</c:v>
                </c:pt>
                <c:pt idx="934">
                  <c:v>188.8</c:v>
                </c:pt>
                <c:pt idx="935">
                  <c:v>189</c:v>
                </c:pt>
                <c:pt idx="936">
                  <c:v>189.20000000000002</c:v>
                </c:pt>
                <c:pt idx="937">
                  <c:v>189.4</c:v>
                </c:pt>
                <c:pt idx="938">
                  <c:v>189.60000000000002</c:v>
                </c:pt>
                <c:pt idx="939">
                  <c:v>189.8</c:v>
                </c:pt>
                <c:pt idx="940">
                  <c:v>190</c:v>
                </c:pt>
                <c:pt idx="941">
                  <c:v>190.20000000000002</c:v>
                </c:pt>
                <c:pt idx="942">
                  <c:v>190.4</c:v>
                </c:pt>
                <c:pt idx="943">
                  <c:v>190.6</c:v>
                </c:pt>
                <c:pt idx="944">
                  <c:v>190.79999999999998</c:v>
                </c:pt>
                <c:pt idx="945">
                  <c:v>191</c:v>
                </c:pt>
                <c:pt idx="946">
                  <c:v>191.2</c:v>
                </c:pt>
                <c:pt idx="947">
                  <c:v>191.39999999999998</c:v>
                </c:pt>
                <c:pt idx="948">
                  <c:v>191.6</c:v>
                </c:pt>
                <c:pt idx="949">
                  <c:v>191.79999999999998</c:v>
                </c:pt>
                <c:pt idx="950">
                  <c:v>192</c:v>
                </c:pt>
                <c:pt idx="951">
                  <c:v>192.2</c:v>
                </c:pt>
                <c:pt idx="952">
                  <c:v>192.4</c:v>
                </c:pt>
                <c:pt idx="953">
                  <c:v>192.6</c:v>
                </c:pt>
                <c:pt idx="954">
                  <c:v>192.79999999999998</c:v>
                </c:pt>
                <c:pt idx="955">
                  <c:v>193</c:v>
                </c:pt>
                <c:pt idx="956">
                  <c:v>193.2</c:v>
                </c:pt>
                <c:pt idx="957">
                  <c:v>193.4</c:v>
                </c:pt>
                <c:pt idx="958">
                  <c:v>193.6</c:v>
                </c:pt>
                <c:pt idx="959">
                  <c:v>193.8</c:v>
                </c:pt>
                <c:pt idx="960">
                  <c:v>194</c:v>
                </c:pt>
                <c:pt idx="961">
                  <c:v>194.2</c:v>
                </c:pt>
                <c:pt idx="962">
                  <c:v>194.4</c:v>
                </c:pt>
                <c:pt idx="963">
                  <c:v>194.6</c:v>
                </c:pt>
                <c:pt idx="964">
                  <c:v>194.8</c:v>
                </c:pt>
                <c:pt idx="965">
                  <c:v>195</c:v>
                </c:pt>
                <c:pt idx="966">
                  <c:v>195.20000000000002</c:v>
                </c:pt>
                <c:pt idx="967">
                  <c:v>195.4</c:v>
                </c:pt>
                <c:pt idx="968">
                  <c:v>195.60000000000002</c:v>
                </c:pt>
                <c:pt idx="969">
                  <c:v>195.8</c:v>
                </c:pt>
                <c:pt idx="970">
                  <c:v>196</c:v>
                </c:pt>
                <c:pt idx="971">
                  <c:v>196.20000000000002</c:v>
                </c:pt>
                <c:pt idx="972">
                  <c:v>196.4</c:v>
                </c:pt>
                <c:pt idx="973">
                  <c:v>196.60000000000002</c:v>
                </c:pt>
                <c:pt idx="974">
                  <c:v>196.8</c:v>
                </c:pt>
                <c:pt idx="975">
                  <c:v>197</c:v>
                </c:pt>
                <c:pt idx="976">
                  <c:v>197.2</c:v>
                </c:pt>
                <c:pt idx="977">
                  <c:v>197.39999999999998</c:v>
                </c:pt>
                <c:pt idx="978">
                  <c:v>197.6</c:v>
                </c:pt>
                <c:pt idx="979">
                  <c:v>197.79999999999998</c:v>
                </c:pt>
                <c:pt idx="980">
                  <c:v>198</c:v>
                </c:pt>
                <c:pt idx="981">
                  <c:v>198.2</c:v>
                </c:pt>
                <c:pt idx="982">
                  <c:v>198.4</c:v>
                </c:pt>
                <c:pt idx="983">
                  <c:v>198.6</c:v>
                </c:pt>
                <c:pt idx="984">
                  <c:v>198.79999999999998</c:v>
                </c:pt>
                <c:pt idx="985">
                  <c:v>199</c:v>
                </c:pt>
                <c:pt idx="986">
                  <c:v>199.2</c:v>
                </c:pt>
                <c:pt idx="987">
                  <c:v>199.4</c:v>
                </c:pt>
                <c:pt idx="988">
                  <c:v>199.6</c:v>
                </c:pt>
                <c:pt idx="989">
                  <c:v>199.8</c:v>
                </c:pt>
                <c:pt idx="990">
                  <c:v>200</c:v>
                </c:pt>
                <c:pt idx="991">
                  <c:v>200.2</c:v>
                </c:pt>
                <c:pt idx="992">
                  <c:v>200.4</c:v>
                </c:pt>
                <c:pt idx="993">
                  <c:v>200.6</c:v>
                </c:pt>
                <c:pt idx="994">
                  <c:v>200.8</c:v>
                </c:pt>
                <c:pt idx="995">
                  <c:v>201</c:v>
                </c:pt>
                <c:pt idx="996">
                  <c:v>201.20000000000002</c:v>
                </c:pt>
                <c:pt idx="997">
                  <c:v>201.4</c:v>
                </c:pt>
                <c:pt idx="998">
                  <c:v>201.6</c:v>
                </c:pt>
                <c:pt idx="999">
                  <c:v>201.8</c:v>
                </c:pt>
                <c:pt idx="1000">
                  <c:v>202</c:v>
                </c:pt>
                <c:pt idx="1001">
                  <c:v>202.20000000000002</c:v>
                </c:pt>
                <c:pt idx="1002">
                  <c:v>202.4</c:v>
                </c:pt>
                <c:pt idx="1003">
                  <c:v>202.60000000000002</c:v>
                </c:pt>
                <c:pt idx="1004">
                  <c:v>202.8</c:v>
                </c:pt>
                <c:pt idx="1005">
                  <c:v>203</c:v>
                </c:pt>
                <c:pt idx="1006">
                  <c:v>203.2</c:v>
                </c:pt>
                <c:pt idx="1007">
                  <c:v>203.39999999999998</c:v>
                </c:pt>
                <c:pt idx="1008">
                  <c:v>203.6</c:v>
                </c:pt>
                <c:pt idx="1009">
                  <c:v>203.79999999999998</c:v>
                </c:pt>
                <c:pt idx="1010">
                  <c:v>204</c:v>
                </c:pt>
                <c:pt idx="1011">
                  <c:v>204.2</c:v>
                </c:pt>
                <c:pt idx="1012">
                  <c:v>204.4</c:v>
                </c:pt>
                <c:pt idx="1013">
                  <c:v>204.6</c:v>
                </c:pt>
                <c:pt idx="1014">
                  <c:v>204.79999999999998</c:v>
                </c:pt>
                <c:pt idx="1015">
                  <c:v>205</c:v>
                </c:pt>
                <c:pt idx="1016">
                  <c:v>205.2</c:v>
                </c:pt>
                <c:pt idx="1017">
                  <c:v>205.4</c:v>
                </c:pt>
                <c:pt idx="1018">
                  <c:v>205.6</c:v>
                </c:pt>
                <c:pt idx="1019">
                  <c:v>205.8</c:v>
                </c:pt>
                <c:pt idx="1020">
                  <c:v>206</c:v>
                </c:pt>
                <c:pt idx="1021">
                  <c:v>206.2</c:v>
                </c:pt>
                <c:pt idx="1022">
                  <c:v>206.4</c:v>
                </c:pt>
                <c:pt idx="1023">
                  <c:v>206.6</c:v>
                </c:pt>
              </c:numCache>
            </c:numRef>
          </c:xVal>
          <c:yVal>
            <c:numRef>
              <c:f>Aglio!$C$4:$C$1027</c:f>
              <c:numCache>
                <c:formatCode>General</c:formatCode>
                <c:ptCount val="1024"/>
                <c:pt idx="0">
                  <c:v>5.8601022364014805E-4</c:v>
                </c:pt>
                <c:pt idx="1">
                  <c:v>5.9608632276498695E-4</c:v>
                </c:pt>
                <c:pt idx="2">
                  <c:v>3.1245630521086902E-4</c:v>
                </c:pt>
                <c:pt idx="3">
                  <c:v>4.7992038429786003E-4</c:v>
                </c:pt>
                <c:pt idx="4">
                  <c:v>6.1112885206697401E-4</c:v>
                </c:pt>
                <c:pt idx="5">
                  <c:v>4.0020655803123999E-4</c:v>
                </c:pt>
                <c:pt idx="6">
                  <c:v>5.3991642917151895E-4</c:v>
                </c:pt>
                <c:pt idx="7">
                  <c:v>5.3719810032773995E-4</c:v>
                </c:pt>
                <c:pt idx="8">
                  <c:v>1.37421143494589E-4</c:v>
                </c:pt>
                <c:pt idx="9">
                  <c:v>2.28957376672694E-4</c:v>
                </c:pt>
                <c:pt idx="10">
                  <c:v>2.7957719071287299E-5</c:v>
                </c:pt>
                <c:pt idx="11">
                  <c:v>4.3481893813085E-5</c:v>
                </c:pt>
                <c:pt idx="12">
                  <c:v>-4.1558036996290103E-5</c:v>
                </c:pt>
                <c:pt idx="13">
                  <c:v>6.8406924389264502E-6</c:v>
                </c:pt>
                <c:pt idx="14">
                  <c:v>-3.6931486903480599E-6</c:v>
                </c:pt>
                <c:pt idx="15">
                  <c:v>1.2565777911770199E-4</c:v>
                </c:pt>
                <c:pt idx="16">
                  <c:v>6.0802911922629598E-5</c:v>
                </c:pt>
                <c:pt idx="17">
                  <c:v>2.0798992090512501E-5</c:v>
                </c:pt>
                <c:pt idx="18">
                  <c:v>-2.1587500218964601E-4</c:v>
                </c:pt>
                <c:pt idx="19">
                  <c:v>-4.7354740752671998E-6</c:v>
                </c:pt>
                <c:pt idx="20">
                  <c:v>-6.9175122550389095E-5</c:v>
                </c:pt>
                <c:pt idx="21">
                  <c:v>-1.81835182533261E-4</c:v>
                </c:pt>
                <c:pt idx="22">
                  <c:v>-1.3274024135204301E-4</c:v>
                </c:pt>
                <c:pt idx="23">
                  <c:v>-1.74071002259024E-4</c:v>
                </c:pt>
                <c:pt idx="24">
                  <c:v>-1.7005723221978701E-4</c:v>
                </c:pt>
                <c:pt idx="25">
                  <c:v>-1.2146457464631601E-4</c:v>
                </c:pt>
                <c:pt idx="26">
                  <c:v>-2.2280856412576399E-4</c:v>
                </c:pt>
                <c:pt idx="27">
                  <c:v>-7.33442585256575E-5</c:v>
                </c:pt>
                <c:pt idx="28">
                  <c:v>-4.76049525808037E-5</c:v>
                </c:pt>
                <c:pt idx="29">
                  <c:v>8.2519373649307296E-5</c:v>
                </c:pt>
                <c:pt idx="30">
                  <c:v>-7.8259433441456904E-5</c:v>
                </c:pt>
                <c:pt idx="31">
                  <c:v>2.6466272373655199E-5</c:v>
                </c:pt>
                <c:pt idx="32">
                  <c:v>-2.6963087837192698E-4</c:v>
                </c:pt>
                <c:pt idx="33">
                  <c:v>-3.2100229567523302E-4</c:v>
                </c:pt>
                <c:pt idx="34">
                  <c:v>-3.8856430498021203E-4</c:v>
                </c:pt>
                <c:pt idx="35">
                  <c:v>-7.1219082894300702E-6</c:v>
                </c:pt>
                <c:pt idx="36">
                  <c:v>-1.3012694239998901E-4</c:v>
                </c:pt>
                <c:pt idx="37">
                  <c:v>-2.3001419661868001E-4</c:v>
                </c:pt>
                <c:pt idx="38">
                  <c:v>-1.93928760625722E-4</c:v>
                </c:pt>
                <c:pt idx="39">
                  <c:v>-5.1618209813805401E-5</c:v>
                </c:pt>
                <c:pt idx="40">
                  <c:v>-9.9212932044136801E-5</c:v>
                </c:pt>
                <c:pt idx="41">
                  <c:v>2.7914836308708701E-8</c:v>
                </c:pt>
                <c:pt idx="42">
                  <c:v>-1.4046164904333799E-4</c:v>
                </c:pt>
                <c:pt idx="43">
                  <c:v>-2.4787538703165103E-4</c:v>
                </c:pt>
                <c:pt idx="44">
                  <c:v>-1.8507561933854501E-4</c:v>
                </c:pt>
                <c:pt idx="45">
                  <c:v>-3.2010342896846299E-4</c:v>
                </c:pt>
                <c:pt idx="46">
                  <c:v>-7.0768355679883994E-5</c:v>
                </c:pt>
                <c:pt idx="47">
                  <c:v>-3.5245926020424401E-4</c:v>
                </c:pt>
                <c:pt idx="48">
                  <c:v>-3.8908892478416401E-4</c:v>
                </c:pt>
                <c:pt idx="49">
                  <c:v>-3.1617600554795298E-4</c:v>
                </c:pt>
                <c:pt idx="50">
                  <c:v>-6.45407704939659E-5</c:v>
                </c:pt>
                <c:pt idx="51">
                  <c:v>-4.2747350871335301E-4</c:v>
                </c:pt>
                <c:pt idx="52">
                  <c:v>-1.95847236077436E-4</c:v>
                </c:pt>
                <c:pt idx="53">
                  <c:v>-5.71161296265591E-5</c:v>
                </c:pt>
                <c:pt idx="54">
                  <c:v>-1.4582227644974299E-4</c:v>
                </c:pt>
                <c:pt idx="55">
                  <c:v>-6.2937409541947702E-5</c:v>
                </c:pt>
                <c:pt idx="56">
                  <c:v>7.2363259360934095E-5</c:v>
                </c:pt>
                <c:pt idx="57">
                  <c:v>-9.5191361864691197E-6</c:v>
                </c:pt>
                <c:pt idx="58">
                  <c:v>-6.9005261803228897E-5</c:v>
                </c:pt>
                <c:pt idx="59">
                  <c:v>-9.8668711494456706E-5</c:v>
                </c:pt>
                <c:pt idx="60">
                  <c:v>1.64042710780872E-4</c:v>
                </c:pt>
                <c:pt idx="61">
                  <c:v>8.3706033793943299E-5</c:v>
                </c:pt>
                <c:pt idx="62">
                  <c:v>-2.52723612871146E-5</c:v>
                </c:pt>
                <c:pt idx="63">
                  <c:v>-1.0682065748236601E-4</c:v>
                </c:pt>
                <c:pt idx="64">
                  <c:v>-3.52822053376067E-4</c:v>
                </c:pt>
                <c:pt idx="65">
                  <c:v>-2.45356921110498E-4</c:v>
                </c:pt>
                <c:pt idx="66">
                  <c:v>-2.3470095560443899E-4</c:v>
                </c:pt>
                <c:pt idx="67">
                  <c:v>-1.9648137384265801E-4</c:v>
                </c:pt>
                <c:pt idx="68">
                  <c:v>-1.13971426245698E-4</c:v>
                </c:pt>
                <c:pt idx="69">
                  <c:v>-2.3110596496608201E-4</c:v>
                </c:pt>
                <c:pt idx="70">
                  <c:v>-1.7811089515339801E-4</c:v>
                </c:pt>
                <c:pt idx="71">
                  <c:v>-2.10682964724142E-4</c:v>
                </c:pt>
                <c:pt idx="72">
                  <c:v>-1.18124123164593E-4</c:v>
                </c:pt>
                <c:pt idx="73">
                  <c:v>-2.6038528120126802E-4</c:v>
                </c:pt>
                <c:pt idx="74">
                  <c:v>-2.68589614478406E-4</c:v>
                </c:pt>
                <c:pt idx="75">
                  <c:v>-9.10557770742236E-5</c:v>
                </c:pt>
                <c:pt idx="76">
                  <c:v>-3.5965867442777199E-4</c:v>
                </c:pt>
                <c:pt idx="77">
                  <c:v>-2.6131202942272899E-4</c:v>
                </c:pt>
                <c:pt idx="78">
                  <c:v>-3.0146014052122202E-4</c:v>
                </c:pt>
                <c:pt idx="79">
                  <c:v>-2.7197929223169597E-4</c:v>
                </c:pt>
                <c:pt idx="80">
                  <c:v>-1.45859995952521E-4</c:v>
                </c:pt>
                <c:pt idx="81">
                  <c:v>-3.0346230729178902E-4</c:v>
                </c:pt>
                <c:pt idx="82">
                  <c:v>-3.2177876425788701E-4</c:v>
                </c:pt>
                <c:pt idx="83">
                  <c:v>-1.1359401162078501E-4</c:v>
                </c:pt>
                <c:pt idx="84">
                  <c:v>-2.1296194786308201E-4</c:v>
                </c:pt>
                <c:pt idx="85">
                  <c:v>-4.5969278936486999E-5</c:v>
                </c:pt>
                <c:pt idx="86">
                  <c:v>-1.6230607007195101E-4</c:v>
                </c:pt>
                <c:pt idx="87">
                  <c:v>-9.1052819641422694E-5</c:v>
                </c:pt>
                <c:pt idx="88">
                  <c:v>-3.3863733636472701E-4</c:v>
                </c:pt>
                <c:pt idx="89">
                  <c:v>-2.6496688383077901E-4</c:v>
                </c:pt>
                <c:pt idx="90">
                  <c:v>6.4141552859821998E-6</c:v>
                </c:pt>
                <c:pt idx="91">
                  <c:v>1.6797190089346301E-5</c:v>
                </c:pt>
                <c:pt idx="92">
                  <c:v>-2.1637996779752601E-4</c:v>
                </c:pt>
                <c:pt idx="93">
                  <c:v>-1.45387233799389E-4</c:v>
                </c:pt>
                <c:pt idx="94">
                  <c:v>-1.33180255994507E-4</c:v>
                </c:pt>
                <c:pt idx="95">
                  <c:v>-1.0858921137567001E-4</c:v>
                </c:pt>
                <c:pt idx="96">
                  <c:v>-2.32709457207072E-4</c:v>
                </c:pt>
                <c:pt idx="97">
                  <c:v>-2.59037782852003E-4</c:v>
                </c:pt>
                <c:pt idx="98">
                  <c:v>-4.1124450051667803E-4</c:v>
                </c:pt>
                <c:pt idx="99">
                  <c:v>-1.82083512348376E-4</c:v>
                </c:pt>
                <c:pt idx="100">
                  <c:v>-4.0727846996395101E-4</c:v>
                </c:pt>
                <c:pt idx="101">
                  <c:v>-3.1451191908475401E-4</c:v>
                </c:pt>
                <c:pt idx="102">
                  <c:v>-1.3803949365077899E-5</c:v>
                </c:pt>
                <c:pt idx="103">
                  <c:v>-1.1474783585818799E-4</c:v>
                </c:pt>
                <c:pt idx="104">
                  <c:v>-5.1933357426507498E-5</c:v>
                </c:pt>
                <c:pt idx="105">
                  <c:v>-1.40314930198071E-5</c:v>
                </c:pt>
                <c:pt idx="106">
                  <c:v>-9.6444413987003004E-5</c:v>
                </c:pt>
                <c:pt idx="107">
                  <c:v>-1.7175987426079801E-4</c:v>
                </c:pt>
                <c:pt idx="108">
                  <c:v>-1.7683044582173801E-4</c:v>
                </c:pt>
                <c:pt idx="109">
                  <c:v>-1.21732745754856E-4</c:v>
                </c:pt>
                <c:pt idx="110">
                  <c:v>-2.62627158669428E-4</c:v>
                </c:pt>
                <c:pt idx="111">
                  <c:v>-2.1639660290994101E-4</c:v>
                </c:pt>
                <c:pt idx="112">
                  <c:v>-1.8956933233623999E-4</c:v>
                </c:pt>
                <c:pt idx="113">
                  <c:v>-1.13371004849771E-4</c:v>
                </c:pt>
                <c:pt idx="114">
                  <c:v>-2.3333861345143999E-4</c:v>
                </c:pt>
                <c:pt idx="115">
                  <c:v>-1.2256311609949299E-4</c:v>
                </c:pt>
                <c:pt idx="116">
                  <c:v>-7.80207134369866E-5</c:v>
                </c:pt>
                <c:pt idx="117">
                  <c:v>-1.62202505461479E-4</c:v>
                </c:pt>
                <c:pt idx="118">
                  <c:v>-3.7165898860168199E-4</c:v>
                </c:pt>
                <c:pt idx="119">
                  <c:v>-1.7993296021043701E-4</c:v>
                </c:pt>
                <c:pt idx="120">
                  <c:v>-1.85439169949068E-4</c:v>
                </c:pt>
                <c:pt idx="121">
                  <c:v>-2.7144620924363799E-4</c:v>
                </c:pt>
                <c:pt idx="122">
                  <c:v>-4.3346841762118102E-4</c:v>
                </c:pt>
                <c:pt idx="123">
                  <c:v>-8.4382161640659604E-5</c:v>
                </c:pt>
                <c:pt idx="124">
                  <c:v>-1.0574326104158699E-4</c:v>
                </c:pt>
                <c:pt idx="125">
                  <c:v>-1.6839533241233201E-4</c:v>
                </c:pt>
                <c:pt idx="126">
                  <c:v>1.1306770289993701E-4</c:v>
                </c:pt>
                <c:pt idx="127">
                  <c:v>-1.20917874531795E-4</c:v>
                </c:pt>
                <c:pt idx="128">
                  <c:v>-1.5121258218567799E-4</c:v>
                </c:pt>
                <c:pt idx="129">
                  <c:v>-1.08882753725407E-4</c:v>
                </c:pt>
                <c:pt idx="130">
                  <c:v>-1.40076462780433E-4</c:v>
                </c:pt>
                <c:pt idx="131">
                  <c:v>-2.34133387562821E-4</c:v>
                </c:pt>
                <c:pt idx="132">
                  <c:v>-2.5467027618380502E-4</c:v>
                </c:pt>
                <c:pt idx="133">
                  <c:v>-2.35039608580173E-4</c:v>
                </c:pt>
                <c:pt idx="134">
                  <c:v>-4.0941363609417203E-6</c:v>
                </c:pt>
                <c:pt idx="135">
                  <c:v>-1.09301149332548E-4</c:v>
                </c:pt>
                <c:pt idx="136">
                  <c:v>-9.4205244465065795E-5</c:v>
                </c:pt>
                <c:pt idx="137">
                  <c:v>-4.0044970539795298E-5</c:v>
                </c:pt>
                <c:pt idx="138">
                  <c:v>1.2665190155303501E-5</c:v>
                </c:pt>
                <c:pt idx="139">
                  <c:v>-7.1659792196364002E-6</c:v>
                </c:pt>
                <c:pt idx="140">
                  <c:v>-7.5984818002105406E-5</c:v>
                </c:pt>
                <c:pt idx="141">
                  <c:v>-1.8120714197331401E-4</c:v>
                </c:pt>
                <c:pt idx="142">
                  <c:v>-4.1145685524816898E-4</c:v>
                </c:pt>
                <c:pt idx="143">
                  <c:v>-3.2473783042965898E-4</c:v>
                </c:pt>
                <c:pt idx="144">
                  <c:v>-1.5326782218307001E-4</c:v>
                </c:pt>
                <c:pt idx="145">
                  <c:v>3.2890785728511899E-6</c:v>
                </c:pt>
                <c:pt idx="146">
                  <c:v>-4.7602872590437998E-4</c:v>
                </c:pt>
                <c:pt idx="147">
                  <c:v>-2.2517132070225401E-4</c:v>
                </c:pt>
                <c:pt idx="148">
                  <c:v>-1.9001272873224399E-5</c:v>
                </c:pt>
                <c:pt idx="149">
                  <c:v>-1.5047775877229401E-4</c:v>
                </c:pt>
                <c:pt idx="150">
                  <c:v>-3.1069792829838897E-4</c:v>
                </c:pt>
                <c:pt idx="151">
                  <c:v>-1.77928914952061E-4</c:v>
                </c:pt>
                <c:pt idx="152">
                  <c:v>-2.6240201157754601E-4</c:v>
                </c:pt>
                <c:pt idx="153">
                  <c:v>-2.1875805113445401E-4</c:v>
                </c:pt>
                <c:pt idx="154">
                  <c:v>-9.4030576328662399E-5</c:v>
                </c:pt>
                <c:pt idx="155">
                  <c:v>-2.5362343426770699E-4</c:v>
                </c:pt>
                <c:pt idx="156">
                  <c:v>-3.5960062885344902E-5</c:v>
                </c:pt>
                <c:pt idx="157">
                  <c:v>-1.1899083580517799E-4</c:v>
                </c:pt>
                <c:pt idx="158">
                  <c:v>-1.12646585895591E-4</c:v>
                </c:pt>
                <c:pt idx="159">
                  <c:v>-8.6118701670874606E-5</c:v>
                </c:pt>
                <c:pt idx="160">
                  <c:v>-1.21822239669229E-4</c:v>
                </c:pt>
                <c:pt idx="161">
                  <c:v>-2.9542279173379901E-4</c:v>
                </c:pt>
                <c:pt idx="162">
                  <c:v>-2.8035324718806099E-4</c:v>
                </c:pt>
                <c:pt idx="163">
                  <c:v>-3.28663753861187E-4</c:v>
                </c:pt>
                <c:pt idx="164">
                  <c:v>-2.15087307484256E-4</c:v>
                </c:pt>
                <c:pt idx="165">
                  <c:v>-3.6654966824299E-4</c:v>
                </c:pt>
                <c:pt idx="166">
                  <c:v>-4.1412711963547901E-4</c:v>
                </c:pt>
                <c:pt idx="167">
                  <c:v>3.4355739410090099E-6</c:v>
                </c:pt>
                <c:pt idx="168">
                  <c:v>-2.6662002679926199E-4</c:v>
                </c:pt>
                <c:pt idx="169">
                  <c:v>-1.96162100894605E-4</c:v>
                </c:pt>
                <c:pt idx="170">
                  <c:v>-2.5042818031650697E-4</c:v>
                </c:pt>
                <c:pt idx="171">
                  <c:v>-6.4274543222713597E-6</c:v>
                </c:pt>
                <c:pt idx="172">
                  <c:v>-5.9879428583424901E-5</c:v>
                </c:pt>
                <c:pt idx="173">
                  <c:v>-4.0546989475201103E-5</c:v>
                </c:pt>
                <c:pt idx="174">
                  <c:v>-9.0345744023134094E-5</c:v>
                </c:pt>
                <c:pt idx="175">
                  <c:v>-4.80162137501128E-5</c:v>
                </c:pt>
                <c:pt idx="176">
                  <c:v>-1.3342508456409599E-4</c:v>
                </c:pt>
                <c:pt idx="177">
                  <c:v>-2.2576032036592501E-4</c:v>
                </c:pt>
                <c:pt idx="178">
                  <c:v>-1.1698004542496299E-4</c:v>
                </c:pt>
                <c:pt idx="179">
                  <c:v>-1.23986615256688E-5</c:v>
                </c:pt>
                <c:pt idx="180">
                  <c:v>-1.21104650983974E-4</c:v>
                </c:pt>
                <c:pt idx="181">
                  <c:v>-1.71917969066346E-4</c:v>
                </c:pt>
                <c:pt idx="182">
                  <c:v>1.08492441524183E-4</c:v>
                </c:pt>
                <c:pt idx="183">
                  <c:v>-1.11416934871908E-4</c:v>
                </c:pt>
                <c:pt idx="184">
                  <c:v>-2.5069539884697199E-4</c:v>
                </c:pt>
                <c:pt idx="185">
                  <c:v>-2.5448686881037499E-4</c:v>
                </c:pt>
                <c:pt idx="186">
                  <c:v>-3.1656400417917402E-4</c:v>
                </c:pt>
                <c:pt idx="187">
                  <c:v>-2.5710949266061802E-4</c:v>
                </c:pt>
                <c:pt idx="188">
                  <c:v>-2.0909210928165799E-4</c:v>
                </c:pt>
                <c:pt idx="189">
                  <c:v>-2.5600225750264298E-4</c:v>
                </c:pt>
                <c:pt idx="190">
                  <c:v>-2.4517159508585199E-4</c:v>
                </c:pt>
                <c:pt idx="191">
                  <c:v>-1.9663692093216701E-4</c:v>
                </c:pt>
                <c:pt idx="192">
                  <c:v>-1.4138054344982101E-4</c:v>
                </c:pt>
                <c:pt idx="193">
                  <c:v>-6.4813930968529905E-5</c:v>
                </c:pt>
                <c:pt idx="194">
                  <c:v>-2.60442158500641E-4</c:v>
                </c:pt>
                <c:pt idx="195">
                  <c:v>-2.01961722330358E-4</c:v>
                </c:pt>
                <c:pt idx="196">
                  <c:v>-3.36422909834494E-4</c:v>
                </c:pt>
                <c:pt idx="197">
                  <c:v>-3.5591209003497302E-4</c:v>
                </c:pt>
                <c:pt idx="198">
                  <c:v>-3.0697290071639202E-4</c:v>
                </c:pt>
                <c:pt idx="199">
                  <c:v>-2.21280943940385E-4</c:v>
                </c:pt>
                <c:pt idx="200">
                  <c:v>-2.3312443369415901E-4</c:v>
                </c:pt>
                <c:pt idx="201">
                  <c:v>-2.7409245341230301E-4</c:v>
                </c:pt>
                <c:pt idx="202">
                  <c:v>-3.3039262641104602E-4</c:v>
                </c:pt>
                <c:pt idx="203">
                  <c:v>-1.83386622485358E-4</c:v>
                </c:pt>
                <c:pt idx="204">
                  <c:v>-3.46789802366107E-4</c:v>
                </c:pt>
                <c:pt idx="205">
                  <c:v>-5.2769870523748695E-4</c:v>
                </c:pt>
                <c:pt idx="206">
                  <c:v>-4.2862304398223901E-4</c:v>
                </c:pt>
                <c:pt idx="207">
                  <c:v>-1.87386821595304E-4</c:v>
                </c:pt>
                <c:pt idx="208">
                  <c:v>-2.45795748245547E-4</c:v>
                </c:pt>
                <c:pt idx="209">
                  <c:v>-4.1509328327518402E-4</c:v>
                </c:pt>
                <c:pt idx="210">
                  <c:v>-1.2317158018972899E-4</c:v>
                </c:pt>
                <c:pt idx="211">
                  <c:v>-3.0461300371089901E-4</c:v>
                </c:pt>
                <c:pt idx="212">
                  <c:v>-2.2322349457191799E-4</c:v>
                </c:pt>
                <c:pt idx="213">
                  <c:v>-1.7291369206787899E-4</c:v>
                </c:pt>
                <c:pt idx="214">
                  <c:v>-1.9842380741165501E-4</c:v>
                </c:pt>
                <c:pt idx="215">
                  <c:v>-2.1058599859743901E-4</c:v>
                </c:pt>
                <c:pt idx="216">
                  <c:v>-3.1294904750064402E-4</c:v>
                </c:pt>
                <c:pt idx="217">
                  <c:v>-2.4824265943875E-4</c:v>
                </c:pt>
                <c:pt idx="218">
                  <c:v>-1.9964369187274901E-4</c:v>
                </c:pt>
                <c:pt idx="219">
                  <c:v>-4.1501467512909999E-4</c:v>
                </c:pt>
                <c:pt idx="220">
                  <c:v>-5.3181985087281903E-4</c:v>
                </c:pt>
                <c:pt idx="221">
                  <c:v>-2.6585005237614101E-4</c:v>
                </c:pt>
                <c:pt idx="222">
                  <c:v>-2.5416478153925798E-4</c:v>
                </c:pt>
                <c:pt idx="223">
                  <c:v>-2.6553906911857102E-4</c:v>
                </c:pt>
                <c:pt idx="224">
                  <c:v>-1.9517895606300701E-4</c:v>
                </c:pt>
                <c:pt idx="225">
                  <c:v>2.04070591433514E-4</c:v>
                </c:pt>
                <c:pt idx="226">
                  <c:v>3.29691365741134E-4</c:v>
                </c:pt>
                <c:pt idx="227">
                  <c:v>6.4768393360301198E-4</c:v>
                </c:pt>
                <c:pt idx="228">
                  <c:v>1.5646909334708001E-3</c:v>
                </c:pt>
                <c:pt idx="229">
                  <c:v>2.62143540496277E-3</c:v>
                </c:pt>
                <c:pt idx="230">
                  <c:v>4.9450844482609897E-3</c:v>
                </c:pt>
                <c:pt idx="231">
                  <c:v>8.6378181336018503E-3</c:v>
                </c:pt>
                <c:pt idx="232">
                  <c:v>1.44961988778855E-2</c:v>
                </c:pt>
                <c:pt idx="233">
                  <c:v>2.34779760097482E-2</c:v>
                </c:pt>
                <c:pt idx="234">
                  <c:v>3.6824037745106002E-2</c:v>
                </c:pt>
                <c:pt idx="235">
                  <c:v>5.5522082070183998E-2</c:v>
                </c:pt>
                <c:pt idx="236">
                  <c:v>8.0162932307944204E-2</c:v>
                </c:pt>
                <c:pt idx="237">
                  <c:v>0.11141812334170299</c:v>
                </c:pt>
                <c:pt idx="238">
                  <c:v>0.149272541477382</c:v>
                </c:pt>
                <c:pt idx="239">
                  <c:v>0.193312537877812</c:v>
                </c:pt>
                <c:pt idx="240">
                  <c:v>0.24321027204284401</c:v>
                </c:pt>
                <c:pt idx="241">
                  <c:v>0.29760227475388601</c:v>
                </c:pt>
                <c:pt idx="242">
                  <c:v>0.35594726541117599</c:v>
                </c:pt>
                <c:pt idx="243">
                  <c:v>0.41641144905287802</c:v>
                </c:pt>
                <c:pt idx="244">
                  <c:v>0.478038822241318</c:v>
                </c:pt>
                <c:pt idx="245">
                  <c:v>0.53920458905016699</c:v>
                </c:pt>
                <c:pt idx="246">
                  <c:v>0.59890956416079399</c:v>
                </c:pt>
                <c:pt idx="247">
                  <c:v>0.65624237444258304</c:v>
                </c:pt>
                <c:pt idx="248">
                  <c:v>0.71073549158290905</c:v>
                </c:pt>
                <c:pt idx="249">
                  <c:v>0.76117648387873804</c:v>
                </c:pt>
                <c:pt idx="250">
                  <c:v>0.80735679450553999</c:v>
                </c:pt>
                <c:pt idx="251">
                  <c:v>0.84872390242850804</c:v>
                </c:pt>
                <c:pt idx="252">
                  <c:v>0.88509268439635802</c:v>
                </c:pt>
                <c:pt idx="253">
                  <c:v>0.91647393649009301</c:v>
                </c:pt>
                <c:pt idx="254">
                  <c:v>0.94255811481818996</c:v>
                </c:pt>
                <c:pt idx="255">
                  <c:v>0.96362723807813799</c:v>
                </c:pt>
                <c:pt idx="256">
                  <c:v>0.97943928468421304</c:v>
                </c:pt>
                <c:pt idx="257">
                  <c:v>0.99094432119995501</c:v>
                </c:pt>
                <c:pt idx="258">
                  <c:v>0.99764071864371795</c:v>
                </c:pt>
                <c:pt idx="259">
                  <c:v>1</c:v>
                </c:pt>
                <c:pt idx="260">
                  <c:v>0.99837629139259798</c:v>
                </c:pt>
                <c:pt idx="261">
                  <c:v>0.99330235223077401</c:v>
                </c:pt>
                <c:pt idx="262">
                  <c:v>0.98468564904433897</c:v>
                </c:pt>
                <c:pt idx="263">
                  <c:v>0.97320430937193403</c:v>
                </c:pt>
                <c:pt idx="264">
                  <c:v>0.95899211022824205</c:v>
                </c:pt>
                <c:pt idx="265">
                  <c:v>0.94222114891493702</c:v>
                </c:pt>
                <c:pt idx="266">
                  <c:v>0.92369345198860398</c:v>
                </c:pt>
                <c:pt idx="267">
                  <c:v>0.90331551907074803</c:v>
                </c:pt>
                <c:pt idx="268">
                  <c:v>0.88149928757611795</c:v>
                </c:pt>
                <c:pt idx="269">
                  <c:v>0.85867478006920595</c:v>
                </c:pt>
                <c:pt idx="270">
                  <c:v>0.83487934786227902</c:v>
                </c:pt>
                <c:pt idx="271">
                  <c:v>0.81034334767745797</c:v>
                </c:pt>
                <c:pt idx="272">
                  <c:v>0.78520685209014796</c:v>
                </c:pt>
                <c:pt idx="273">
                  <c:v>0.76004844604050703</c:v>
                </c:pt>
                <c:pt idx="274">
                  <c:v>0.73432078074646701</c:v>
                </c:pt>
                <c:pt idx="275">
                  <c:v>0.70858485717240705</c:v>
                </c:pt>
                <c:pt idx="276">
                  <c:v>0.68301503338937997</c:v>
                </c:pt>
                <c:pt idx="277">
                  <c:v>0.65778470540405798</c:v>
                </c:pt>
                <c:pt idx="278">
                  <c:v>0.63279654570166199</c:v>
                </c:pt>
                <c:pt idx="279">
                  <c:v>0.60828266570138101</c:v>
                </c:pt>
                <c:pt idx="280">
                  <c:v>0.58426594755607997</c:v>
                </c:pt>
                <c:pt idx="281">
                  <c:v>0.56060999629703301</c:v>
                </c:pt>
                <c:pt idx="282">
                  <c:v>0.53746189491035601</c:v>
                </c:pt>
                <c:pt idx="283">
                  <c:v>0.51500424771869602</c:v>
                </c:pt>
                <c:pt idx="284">
                  <c:v>0.49321132353324598</c:v>
                </c:pt>
                <c:pt idx="285">
                  <c:v>0.47206745889010399</c:v>
                </c:pt>
                <c:pt idx="286">
                  <c:v>0.45185298801224699</c:v>
                </c:pt>
                <c:pt idx="287">
                  <c:v>0.43215564246399801</c:v>
                </c:pt>
                <c:pt idx="288">
                  <c:v>0.413113431431337</c:v>
                </c:pt>
                <c:pt idx="289">
                  <c:v>0.39496483459297699</c:v>
                </c:pt>
                <c:pt idx="290">
                  <c:v>0.37709189214886701</c:v>
                </c:pt>
                <c:pt idx="291">
                  <c:v>0.36024493588908002</c:v>
                </c:pt>
                <c:pt idx="292">
                  <c:v>0.344103433893234</c:v>
                </c:pt>
                <c:pt idx="293">
                  <c:v>0.32865348118494098</c:v>
                </c:pt>
                <c:pt idx="294">
                  <c:v>0.31407575137264598</c:v>
                </c:pt>
                <c:pt idx="295">
                  <c:v>0.29986243480687902</c:v>
                </c:pt>
                <c:pt idx="296">
                  <c:v>0.28650161609154101</c:v>
                </c:pt>
                <c:pt idx="297">
                  <c:v>0.27356200325582303</c:v>
                </c:pt>
                <c:pt idx="298">
                  <c:v>0.26178767389184099</c:v>
                </c:pt>
                <c:pt idx="299">
                  <c:v>0.25022860681571801</c:v>
                </c:pt>
                <c:pt idx="300">
                  <c:v>0.23936516233851099</c:v>
                </c:pt>
                <c:pt idx="301">
                  <c:v>0.22908999069939701</c:v>
                </c:pt>
                <c:pt idx="302">
                  <c:v>0.21925748270905501</c:v>
                </c:pt>
                <c:pt idx="303">
                  <c:v>0.20968407500222699</c:v>
                </c:pt>
                <c:pt idx="304">
                  <c:v>0.20085160335060501</c:v>
                </c:pt>
                <c:pt idx="305">
                  <c:v>0.192326745595743</c:v>
                </c:pt>
                <c:pt idx="306">
                  <c:v>0.18425466500335599</c:v>
                </c:pt>
                <c:pt idx="307">
                  <c:v>0.176451860117705</c:v>
                </c:pt>
                <c:pt idx="308">
                  <c:v>0.16912249128359999</c:v>
                </c:pt>
                <c:pt idx="309">
                  <c:v>0.162023394476388</c:v>
                </c:pt>
                <c:pt idx="310">
                  <c:v>0.15519727153891399</c:v>
                </c:pt>
                <c:pt idx="311">
                  <c:v>0.14894220309275599</c:v>
                </c:pt>
                <c:pt idx="312">
                  <c:v>0.14270529192085901</c:v>
                </c:pt>
                <c:pt idx="313">
                  <c:v>0.136730948410868</c:v>
                </c:pt>
                <c:pt idx="314">
                  <c:v>0.13114108037795799</c:v>
                </c:pt>
                <c:pt idx="315">
                  <c:v>0.125671060061045</c:v>
                </c:pt>
                <c:pt idx="316">
                  <c:v>0.120782799963762</c:v>
                </c:pt>
                <c:pt idx="317">
                  <c:v>0.115916395263554</c:v>
                </c:pt>
                <c:pt idx="318">
                  <c:v>0.111052394533112</c:v>
                </c:pt>
                <c:pt idx="319">
                  <c:v>0.10666696762627501</c:v>
                </c:pt>
                <c:pt idx="320">
                  <c:v>0.102486921474522</c:v>
                </c:pt>
                <c:pt idx="321">
                  <c:v>9.8498653344110496E-2</c:v>
                </c:pt>
                <c:pt idx="322">
                  <c:v>9.4676157712047598E-2</c:v>
                </c:pt>
                <c:pt idx="323">
                  <c:v>9.1111907233084904E-2</c:v>
                </c:pt>
                <c:pt idx="324">
                  <c:v>8.7790309061590202E-2</c:v>
                </c:pt>
                <c:pt idx="325">
                  <c:v>8.4433210829156793E-2</c:v>
                </c:pt>
                <c:pt idx="326">
                  <c:v>8.1239915436457893E-2</c:v>
                </c:pt>
                <c:pt idx="327">
                  <c:v>7.8286318222028695E-2</c:v>
                </c:pt>
                <c:pt idx="328">
                  <c:v>7.5328246525752707E-2</c:v>
                </c:pt>
                <c:pt idx="329">
                  <c:v>7.2571950804717705E-2</c:v>
                </c:pt>
                <c:pt idx="330">
                  <c:v>6.9888785370195897E-2</c:v>
                </c:pt>
                <c:pt idx="331">
                  <c:v>6.7396255366440602E-2</c:v>
                </c:pt>
                <c:pt idx="332">
                  <c:v>6.5097093906764894E-2</c:v>
                </c:pt>
                <c:pt idx="333">
                  <c:v>6.2737190001765406E-2</c:v>
                </c:pt>
                <c:pt idx="334">
                  <c:v>6.0654627583597902E-2</c:v>
                </c:pt>
                <c:pt idx="335">
                  <c:v>5.8621601043199099E-2</c:v>
                </c:pt>
                <c:pt idx="336">
                  <c:v>5.6666172569650598E-2</c:v>
                </c:pt>
                <c:pt idx="337">
                  <c:v>5.4598758684953001E-2</c:v>
                </c:pt>
                <c:pt idx="338">
                  <c:v>5.2872012775127798E-2</c:v>
                </c:pt>
                <c:pt idx="339">
                  <c:v>5.1138325008799598E-2</c:v>
                </c:pt>
                <c:pt idx="340">
                  <c:v>4.9548772549999703E-2</c:v>
                </c:pt>
                <c:pt idx="341">
                  <c:v>4.8100416781077598E-2</c:v>
                </c:pt>
                <c:pt idx="342">
                  <c:v>4.65604429759209E-2</c:v>
                </c:pt>
                <c:pt idx="343">
                  <c:v>4.5022382133127301E-2</c:v>
                </c:pt>
                <c:pt idx="344">
                  <c:v>4.3885989328587199E-2</c:v>
                </c:pt>
                <c:pt idx="345">
                  <c:v>4.2695790867369902E-2</c:v>
                </c:pt>
                <c:pt idx="346">
                  <c:v>4.1393944478977797E-2</c:v>
                </c:pt>
                <c:pt idx="347">
                  <c:v>4.0174196578944298E-2</c:v>
                </c:pt>
                <c:pt idx="348">
                  <c:v>3.9171261790185999E-2</c:v>
                </c:pt>
                <c:pt idx="349">
                  <c:v>3.8197725797055299E-2</c:v>
                </c:pt>
                <c:pt idx="350">
                  <c:v>3.7156947818809301E-2</c:v>
                </c:pt>
                <c:pt idx="351">
                  <c:v>3.6302082208057099E-2</c:v>
                </c:pt>
                <c:pt idx="352">
                  <c:v>3.5186273797864001E-2</c:v>
                </c:pt>
                <c:pt idx="353">
                  <c:v>3.4043031630213903E-2</c:v>
                </c:pt>
                <c:pt idx="354">
                  <c:v>3.2953216404606203E-2</c:v>
                </c:pt>
                <c:pt idx="355">
                  <c:v>3.2122079585901998E-2</c:v>
                </c:pt>
                <c:pt idx="356">
                  <c:v>3.1324712759620101E-2</c:v>
                </c:pt>
                <c:pt idx="357">
                  <c:v>3.07707933549328E-2</c:v>
                </c:pt>
                <c:pt idx="358">
                  <c:v>3.0029954593894698E-2</c:v>
                </c:pt>
                <c:pt idx="359">
                  <c:v>2.9127948301462699E-2</c:v>
                </c:pt>
                <c:pt idx="360">
                  <c:v>2.87431515637551E-2</c:v>
                </c:pt>
                <c:pt idx="361">
                  <c:v>2.8110649849997602E-2</c:v>
                </c:pt>
                <c:pt idx="362">
                  <c:v>2.7334091854638198E-2</c:v>
                </c:pt>
                <c:pt idx="363">
                  <c:v>2.6652104686673901E-2</c:v>
                </c:pt>
                <c:pt idx="364">
                  <c:v>2.6114432653157899E-2</c:v>
                </c:pt>
                <c:pt idx="365">
                  <c:v>2.5730823783427701E-2</c:v>
                </c:pt>
                <c:pt idx="366">
                  <c:v>2.5352609305558001E-2</c:v>
                </c:pt>
                <c:pt idx="367">
                  <c:v>2.4769394700024299E-2</c:v>
                </c:pt>
                <c:pt idx="368">
                  <c:v>2.4190055963957902E-2</c:v>
                </c:pt>
                <c:pt idx="369">
                  <c:v>2.41617164288793E-2</c:v>
                </c:pt>
                <c:pt idx="370">
                  <c:v>2.3652141009953099E-2</c:v>
                </c:pt>
                <c:pt idx="371">
                  <c:v>2.31752390898383E-2</c:v>
                </c:pt>
                <c:pt idx="372">
                  <c:v>2.2821867299845498E-2</c:v>
                </c:pt>
                <c:pt idx="373">
                  <c:v>2.24502058181076E-2</c:v>
                </c:pt>
                <c:pt idx="374">
                  <c:v>2.19887088570326E-2</c:v>
                </c:pt>
                <c:pt idx="375">
                  <c:v>2.1818161061099399E-2</c:v>
                </c:pt>
                <c:pt idx="376">
                  <c:v>2.1607687563411401E-2</c:v>
                </c:pt>
                <c:pt idx="377">
                  <c:v>2.1295627249914399E-2</c:v>
                </c:pt>
                <c:pt idx="378">
                  <c:v>2.11802959056736E-2</c:v>
                </c:pt>
                <c:pt idx="379">
                  <c:v>2.0937486991279501E-2</c:v>
                </c:pt>
                <c:pt idx="380">
                  <c:v>2.0880254728660699E-2</c:v>
                </c:pt>
                <c:pt idx="381">
                  <c:v>2.0381466504730002E-2</c:v>
                </c:pt>
                <c:pt idx="382">
                  <c:v>2.0468391907740399E-2</c:v>
                </c:pt>
                <c:pt idx="383">
                  <c:v>2.00720747049851E-2</c:v>
                </c:pt>
                <c:pt idx="384">
                  <c:v>1.9768499904089999E-2</c:v>
                </c:pt>
                <c:pt idx="385">
                  <c:v>1.9689117892328599E-2</c:v>
                </c:pt>
                <c:pt idx="386">
                  <c:v>1.9673628281737701E-2</c:v>
                </c:pt>
                <c:pt idx="387">
                  <c:v>1.93792524386724E-2</c:v>
                </c:pt>
                <c:pt idx="388">
                  <c:v>1.9266995663601998E-2</c:v>
                </c:pt>
                <c:pt idx="389">
                  <c:v>1.9378665853855399E-2</c:v>
                </c:pt>
                <c:pt idx="390">
                  <c:v>1.92499311963636E-2</c:v>
                </c:pt>
                <c:pt idx="391">
                  <c:v>1.91222549284536E-2</c:v>
                </c:pt>
                <c:pt idx="392">
                  <c:v>1.8916124289948301E-2</c:v>
                </c:pt>
                <c:pt idx="393">
                  <c:v>1.8781245815676698E-2</c:v>
                </c:pt>
                <c:pt idx="394">
                  <c:v>1.8555453269865799E-2</c:v>
                </c:pt>
                <c:pt idx="395">
                  <c:v>1.8553216174987501E-2</c:v>
                </c:pt>
                <c:pt idx="396">
                  <c:v>1.8528688540318101E-2</c:v>
                </c:pt>
                <c:pt idx="397">
                  <c:v>1.8381535204234099E-2</c:v>
                </c:pt>
                <c:pt idx="398">
                  <c:v>1.8176656423281298E-2</c:v>
                </c:pt>
                <c:pt idx="399">
                  <c:v>1.8042296696184599E-2</c:v>
                </c:pt>
                <c:pt idx="400">
                  <c:v>1.8003894648218499E-2</c:v>
                </c:pt>
                <c:pt idx="401">
                  <c:v>1.7960243951372201E-2</c:v>
                </c:pt>
                <c:pt idx="402">
                  <c:v>1.7943728355644398E-2</c:v>
                </c:pt>
                <c:pt idx="403">
                  <c:v>1.77538271089108E-2</c:v>
                </c:pt>
                <c:pt idx="404">
                  <c:v>1.7654872261601E-2</c:v>
                </c:pt>
                <c:pt idx="405">
                  <c:v>1.7372829833027102E-2</c:v>
                </c:pt>
                <c:pt idx="406">
                  <c:v>1.7196453013890601E-2</c:v>
                </c:pt>
                <c:pt idx="407">
                  <c:v>1.7083048219872301E-2</c:v>
                </c:pt>
                <c:pt idx="408">
                  <c:v>1.68799170667755E-2</c:v>
                </c:pt>
                <c:pt idx="409">
                  <c:v>1.6774996514674501E-2</c:v>
                </c:pt>
                <c:pt idx="410">
                  <c:v>1.6721245219931999E-2</c:v>
                </c:pt>
                <c:pt idx="411">
                  <c:v>1.65871509424491E-2</c:v>
                </c:pt>
                <c:pt idx="412">
                  <c:v>1.6620028388372201E-2</c:v>
                </c:pt>
                <c:pt idx="413">
                  <c:v>1.6269344814522201E-2</c:v>
                </c:pt>
                <c:pt idx="414">
                  <c:v>1.63580265532711E-2</c:v>
                </c:pt>
                <c:pt idx="415">
                  <c:v>1.6212217225125398E-2</c:v>
                </c:pt>
                <c:pt idx="416">
                  <c:v>1.6228767688191301E-2</c:v>
                </c:pt>
                <c:pt idx="417">
                  <c:v>1.60948176404275E-2</c:v>
                </c:pt>
                <c:pt idx="418">
                  <c:v>1.60245502644711E-2</c:v>
                </c:pt>
                <c:pt idx="419">
                  <c:v>1.5878761157134699E-2</c:v>
                </c:pt>
                <c:pt idx="420">
                  <c:v>1.5665584691907701E-2</c:v>
                </c:pt>
                <c:pt idx="421">
                  <c:v>1.5893169112689599E-2</c:v>
                </c:pt>
                <c:pt idx="422">
                  <c:v>1.5641325539201299E-2</c:v>
                </c:pt>
                <c:pt idx="423">
                  <c:v>1.5681910904609599E-2</c:v>
                </c:pt>
                <c:pt idx="424">
                  <c:v>1.56504792564643E-2</c:v>
                </c:pt>
                <c:pt idx="425">
                  <c:v>1.57859604144844E-2</c:v>
                </c:pt>
                <c:pt idx="426">
                  <c:v>1.5904926412019502E-2</c:v>
                </c:pt>
                <c:pt idx="427">
                  <c:v>1.58908870312271E-2</c:v>
                </c:pt>
                <c:pt idx="428">
                  <c:v>1.5867838137416899E-2</c:v>
                </c:pt>
                <c:pt idx="429">
                  <c:v>1.57586405589802E-2</c:v>
                </c:pt>
                <c:pt idx="430">
                  <c:v>1.6057280377608198E-2</c:v>
                </c:pt>
                <c:pt idx="431">
                  <c:v>1.6061159108173299E-2</c:v>
                </c:pt>
                <c:pt idx="432">
                  <c:v>1.61563652105387E-2</c:v>
                </c:pt>
                <c:pt idx="433">
                  <c:v>1.5961708165555099E-2</c:v>
                </c:pt>
                <c:pt idx="434">
                  <c:v>1.6027980861989598E-2</c:v>
                </c:pt>
                <c:pt idx="435">
                  <c:v>1.6131540497176501E-2</c:v>
                </c:pt>
                <c:pt idx="436">
                  <c:v>1.6007809638321699E-2</c:v>
                </c:pt>
                <c:pt idx="437">
                  <c:v>1.5958106093406501E-2</c:v>
                </c:pt>
                <c:pt idx="438">
                  <c:v>1.59832122066202E-2</c:v>
                </c:pt>
                <c:pt idx="439">
                  <c:v>1.5892198009384802E-2</c:v>
                </c:pt>
                <c:pt idx="440">
                  <c:v>1.57448527967953E-2</c:v>
                </c:pt>
                <c:pt idx="441">
                  <c:v>1.56836851277572E-2</c:v>
                </c:pt>
                <c:pt idx="442">
                  <c:v>1.5472580615399601E-2</c:v>
                </c:pt>
                <c:pt idx="443">
                  <c:v>1.5523483639857E-2</c:v>
                </c:pt>
                <c:pt idx="444">
                  <c:v>1.54454373956791E-2</c:v>
                </c:pt>
                <c:pt idx="445">
                  <c:v>1.54441566265037E-2</c:v>
                </c:pt>
                <c:pt idx="446">
                  <c:v>1.5312118079393099E-2</c:v>
                </c:pt>
                <c:pt idx="447">
                  <c:v>1.5283071670803E-2</c:v>
                </c:pt>
                <c:pt idx="448">
                  <c:v>1.52188350069356E-2</c:v>
                </c:pt>
                <c:pt idx="449">
                  <c:v>1.5099047710497601E-2</c:v>
                </c:pt>
                <c:pt idx="450">
                  <c:v>1.46289572755349E-2</c:v>
                </c:pt>
                <c:pt idx="451">
                  <c:v>1.4549426703084799E-2</c:v>
                </c:pt>
                <c:pt idx="452">
                  <c:v>1.4579651994653201E-2</c:v>
                </c:pt>
                <c:pt idx="453">
                  <c:v>1.4479525820001501E-2</c:v>
                </c:pt>
                <c:pt idx="454">
                  <c:v>1.41537482985156E-2</c:v>
                </c:pt>
                <c:pt idx="455">
                  <c:v>1.37265189853498E-2</c:v>
                </c:pt>
                <c:pt idx="456">
                  <c:v>1.34891102558317E-2</c:v>
                </c:pt>
                <c:pt idx="457">
                  <c:v>1.29276747185351E-2</c:v>
                </c:pt>
                <c:pt idx="458">
                  <c:v>1.24094468833192E-2</c:v>
                </c:pt>
                <c:pt idx="459">
                  <c:v>1.18997623441723E-2</c:v>
                </c:pt>
                <c:pt idx="460">
                  <c:v>1.08984387528812E-2</c:v>
                </c:pt>
                <c:pt idx="461">
                  <c:v>1.0141215018570101E-2</c:v>
                </c:pt>
                <c:pt idx="462">
                  <c:v>9.35174141725768E-3</c:v>
                </c:pt>
                <c:pt idx="463">
                  <c:v>8.5104742271447098E-3</c:v>
                </c:pt>
                <c:pt idx="464">
                  <c:v>7.6022865752778E-3</c:v>
                </c:pt>
                <c:pt idx="465">
                  <c:v>6.7859781578174204E-3</c:v>
                </c:pt>
                <c:pt idx="466">
                  <c:v>6.0065782069255403E-3</c:v>
                </c:pt>
                <c:pt idx="467">
                  <c:v>5.1733558831563503E-3</c:v>
                </c:pt>
                <c:pt idx="468">
                  <c:v>4.32950109643557E-3</c:v>
                </c:pt>
                <c:pt idx="469">
                  <c:v>3.6046268735161098E-3</c:v>
                </c:pt>
                <c:pt idx="470">
                  <c:v>2.93053409308741E-3</c:v>
                </c:pt>
                <c:pt idx="471">
                  <c:v>2.3315635181652798E-3</c:v>
                </c:pt>
                <c:pt idx="472">
                  <c:v>1.5186937413847301E-3</c:v>
                </c:pt>
                <c:pt idx="473">
                  <c:v>1.09917972214519E-3</c:v>
                </c:pt>
                <c:pt idx="474">
                  <c:v>6.2487319710882695E-4</c:v>
                </c:pt>
                <c:pt idx="475">
                  <c:v>4.8651401524599198E-4</c:v>
                </c:pt>
                <c:pt idx="476">
                  <c:v>1.27752684239635E-4</c:v>
                </c:pt>
                <c:pt idx="477">
                  <c:v>-9.7565404203497894E-5</c:v>
                </c:pt>
                <c:pt idx="478">
                  <c:v>-6.07949950133096E-4</c:v>
                </c:pt>
                <c:pt idx="479">
                  <c:v>-6.2954819986242995E-4</c:v>
                </c:pt>
                <c:pt idx="480">
                  <c:v>-6.4988938026223995E-4</c:v>
                </c:pt>
                <c:pt idx="481">
                  <c:v>-8.9101488267118601E-4</c:v>
                </c:pt>
                <c:pt idx="482">
                  <c:v>-9.17889753883642E-4</c:v>
                </c:pt>
                <c:pt idx="483">
                  <c:v>-7.2087870174663096E-4</c:v>
                </c:pt>
                <c:pt idx="484">
                  <c:v>-1.05113447339496E-3</c:v>
                </c:pt>
                <c:pt idx="485">
                  <c:v>-9.7242741850988505E-4</c:v>
                </c:pt>
                <c:pt idx="486">
                  <c:v>-9.0827373275175101E-4</c:v>
                </c:pt>
                <c:pt idx="487">
                  <c:v>-7.6161217011274296E-4</c:v>
                </c:pt>
                <c:pt idx="488">
                  <c:v>-5.2187573372756697E-4</c:v>
                </c:pt>
                <c:pt idx="489">
                  <c:v>-7.4000520576489304E-4</c:v>
                </c:pt>
                <c:pt idx="490">
                  <c:v>-7.2228737524642102E-4</c:v>
                </c:pt>
                <c:pt idx="491">
                  <c:v>-6.4081445445137298E-4</c:v>
                </c:pt>
                <c:pt idx="492">
                  <c:v>-6.01063509674315E-4</c:v>
                </c:pt>
                <c:pt idx="493">
                  <c:v>-7.5051743372724501E-4</c:v>
                </c:pt>
                <c:pt idx="494">
                  <c:v>-6.5214405754119003E-4</c:v>
                </c:pt>
                <c:pt idx="495">
                  <c:v>-3.4192989619705302E-4</c:v>
                </c:pt>
                <c:pt idx="496">
                  <c:v>-3.08315972485112E-4</c:v>
                </c:pt>
                <c:pt idx="497">
                  <c:v>-1.82406389365259E-4</c:v>
                </c:pt>
                <c:pt idx="498">
                  <c:v>-7.4891608214797806E-5</c:v>
                </c:pt>
                <c:pt idx="499">
                  <c:v>9.1000249143855804E-5</c:v>
                </c:pt>
                <c:pt idx="500">
                  <c:v>1.27993651846557E-4</c:v>
                </c:pt>
                <c:pt idx="501">
                  <c:v>1.4168798714836301E-4</c:v>
                </c:pt>
                <c:pt idx="502">
                  <c:v>2.0586969005991499E-4</c:v>
                </c:pt>
                <c:pt idx="503">
                  <c:v>5.3441961785784004E-4</c:v>
                </c:pt>
                <c:pt idx="504">
                  <c:v>5.4380481808136703E-4</c:v>
                </c:pt>
                <c:pt idx="505">
                  <c:v>5.9478282305588405E-4</c:v>
                </c:pt>
                <c:pt idx="506">
                  <c:v>5.0223295309888305E-4</c:v>
                </c:pt>
                <c:pt idx="507">
                  <c:v>4.1680470676603898E-4</c:v>
                </c:pt>
                <c:pt idx="508">
                  <c:v>4.34999112999963E-4</c:v>
                </c:pt>
                <c:pt idx="509">
                  <c:v>3.9639704481898201E-4</c:v>
                </c:pt>
                <c:pt idx="510">
                  <c:v>5.52449952622132E-4</c:v>
                </c:pt>
                <c:pt idx="511">
                  <c:v>3.5481470138545802E-4</c:v>
                </c:pt>
                <c:pt idx="512">
                  <c:v>3.1740263874529298E-4</c:v>
                </c:pt>
                <c:pt idx="513">
                  <c:v>4.9309978908064001E-4</c:v>
                </c:pt>
                <c:pt idx="514">
                  <c:v>4.35818874339546E-4</c:v>
                </c:pt>
                <c:pt idx="515">
                  <c:v>3.7803154007719399E-4</c:v>
                </c:pt>
                <c:pt idx="516">
                  <c:v>5.9711788460019397E-4</c:v>
                </c:pt>
                <c:pt idx="517">
                  <c:v>6.2674537115929997E-4</c:v>
                </c:pt>
                <c:pt idx="518">
                  <c:v>3.8323109970584199E-4</c:v>
                </c:pt>
                <c:pt idx="519">
                  <c:v>2.9293873266618702E-4</c:v>
                </c:pt>
                <c:pt idx="520">
                  <c:v>3.3730534246730097E-4</c:v>
                </c:pt>
                <c:pt idx="521">
                  <c:v>3.9900438777277402E-4</c:v>
                </c:pt>
                <c:pt idx="522">
                  <c:v>4.6663873662902998E-4</c:v>
                </c:pt>
                <c:pt idx="523">
                  <c:v>3.0825426626070201E-4</c:v>
                </c:pt>
                <c:pt idx="524">
                  <c:v>3.9453828679180899E-4</c:v>
                </c:pt>
                <c:pt idx="525">
                  <c:v>3.1830746804920501E-4</c:v>
                </c:pt>
                <c:pt idx="526">
                  <c:v>3.0888388314848699E-4</c:v>
                </c:pt>
                <c:pt idx="527">
                  <c:v>4.31856665631979E-4</c:v>
                </c:pt>
                <c:pt idx="528">
                  <c:v>3.0394274632932199E-4</c:v>
                </c:pt>
                <c:pt idx="529">
                  <c:v>2.5889895017864602E-4</c:v>
                </c:pt>
                <c:pt idx="530">
                  <c:v>3.5240981817171298E-4</c:v>
                </c:pt>
                <c:pt idx="531">
                  <c:v>1.8915685130163501E-4</c:v>
                </c:pt>
                <c:pt idx="532">
                  <c:v>3.5262763667462898E-4</c:v>
                </c:pt>
                <c:pt idx="533">
                  <c:v>4.04723952350899E-4</c:v>
                </c:pt>
                <c:pt idx="534">
                  <c:v>5.1016744055577096E-4</c:v>
                </c:pt>
                <c:pt idx="535">
                  <c:v>7.7495535953144999E-4</c:v>
                </c:pt>
                <c:pt idx="536">
                  <c:v>5.2836093815908597E-4</c:v>
                </c:pt>
                <c:pt idx="537">
                  <c:v>4.1830658402910602E-4</c:v>
                </c:pt>
                <c:pt idx="538">
                  <c:v>2.8260312597467598E-4</c:v>
                </c:pt>
                <c:pt idx="539">
                  <c:v>2.3922077756038501E-4</c:v>
                </c:pt>
                <c:pt idx="540">
                  <c:v>4.1016326778688702E-4</c:v>
                </c:pt>
                <c:pt idx="541">
                  <c:v>3.6829584305045799E-4</c:v>
                </c:pt>
                <c:pt idx="542">
                  <c:v>3.7924465793969902E-4</c:v>
                </c:pt>
                <c:pt idx="543">
                  <c:v>2.73139191622078E-4</c:v>
                </c:pt>
                <c:pt idx="544">
                  <c:v>1.8478680739753001E-4</c:v>
                </c:pt>
                <c:pt idx="545">
                  <c:v>2.9877349154925497E-4</c:v>
                </c:pt>
                <c:pt idx="546">
                  <c:v>4.5763048575150602E-4</c:v>
                </c:pt>
                <c:pt idx="547">
                  <c:v>8.9829529726656999E-5</c:v>
                </c:pt>
                <c:pt idx="548">
                  <c:v>-1.33530192275832E-5</c:v>
                </c:pt>
                <c:pt idx="549">
                  <c:v>1.4764405975650999E-4</c:v>
                </c:pt>
                <c:pt idx="550">
                  <c:v>2.95843228247422E-4</c:v>
                </c:pt>
                <c:pt idx="551">
                  <c:v>1.4864310184948699E-4</c:v>
                </c:pt>
                <c:pt idx="552">
                  <c:v>2.90913953923242E-4</c:v>
                </c:pt>
                <c:pt idx="553">
                  <c:v>2.4633411873720401E-4</c:v>
                </c:pt>
                <c:pt idx="554">
                  <c:v>4.84071593728146E-4</c:v>
                </c:pt>
                <c:pt idx="555">
                  <c:v>3.1123748037548702E-4</c:v>
                </c:pt>
                <c:pt idx="556">
                  <c:v>1.7887802455200899E-4</c:v>
                </c:pt>
                <c:pt idx="557">
                  <c:v>1.8587880417879601E-4</c:v>
                </c:pt>
                <c:pt idx="558">
                  <c:v>3.20602583207283E-4</c:v>
                </c:pt>
                <c:pt idx="559">
                  <c:v>3.2933075693180301E-4</c:v>
                </c:pt>
                <c:pt idx="560">
                  <c:v>1.8262949303288201E-4</c:v>
                </c:pt>
                <c:pt idx="561">
                  <c:v>3.3400123321469501E-4</c:v>
                </c:pt>
                <c:pt idx="562">
                  <c:v>2.27617128213543E-4</c:v>
                </c:pt>
                <c:pt idx="563">
                  <c:v>3.56468854138085E-4</c:v>
                </c:pt>
                <c:pt idx="564">
                  <c:v>5.8946519493321395E-4</c:v>
                </c:pt>
                <c:pt idx="565">
                  <c:v>5.3242857614442703E-4</c:v>
                </c:pt>
                <c:pt idx="566">
                  <c:v>2.8125022815449099E-4</c:v>
                </c:pt>
                <c:pt idx="567">
                  <c:v>3.4723781531046901E-4</c:v>
                </c:pt>
                <c:pt idx="568">
                  <c:v>3.82349622285033E-4</c:v>
                </c:pt>
                <c:pt idx="569">
                  <c:v>4.5120763319413798E-4</c:v>
                </c:pt>
                <c:pt idx="570">
                  <c:v>5.2741265855916098E-4</c:v>
                </c:pt>
                <c:pt idx="571">
                  <c:v>4.7773125756105501E-4</c:v>
                </c:pt>
                <c:pt idx="572">
                  <c:v>4.55932624476084E-4</c:v>
                </c:pt>
                <c:pt idx="573">
                  <c:v>4.5758545860643201E-4</c:v>
                </c:pt>
                <c:pt idx="574">
                  <c:v>3.6355503204485299E-4</c:v>
                </c:pt>
                <c:pt idx="575">
                  <c:v>1.87682640302636E-4</c:v>
                </c:pt>
                <c:pt idx="576">
                  <c:v>2.4719675976035699E-4</c:v>
                </c:pt>
                <c:pt idx="577">
                  <c:v>-8.5946475207538094E-5</c:v>
                </c:pt>
                <c:pt idx="578">
                  <c:v>-2.0701759245520901E-4</c:v>
                </c:pt>
                <c:pt idx="579">
                  <c:v>-1.28894101642434E-4</c:v>
                </c:pt>
                <c:pt idx="580">
                  <c:v>-1.53030069239245E-4</c:v>
                </c:pt>
                <c:pt idx="581">
                  <c:v>-1.9628126792891999E-4</c:v>
                </c:pt>
                <c:pt idx="582">
                  <c:v>-2.8656742573509003E-4</c:v>
                </c:pt>
                <c:pt idx="583">
                  <c:v>-1.18870631043887E-4</c:v>
                </c:pt>
                <c:pt idx="584">
                  <c:v>1.66676713047447E-4</c:v>
                </c:pt>
                <c:pt idx="585">
                  <c:v>4.8489991608689098E-5</c:v>
                </c:pt>
                <c:pt idx="586">
                  <c:v>1.4747306949884699E-4</c:v>
                </c:pt>
                <c:pt idx="587">
                  <c:v>3.0604065680573501E-4</c:v>
                </c:pt>
                <c:pt idx="588">
                  <c:v>1.6830418339509401E-4</c:v>
                </c:pt>
                <c:pt idx="589">
                  <c:v>3.89726549354697E-4</c:v>
                </c:pt>
                <c:pt idx="590">
                  <c:v>5.4674628881151005E-4</c:v>
                </c:pt>
                <c:pt idx="591">
                  <c:v>5.2820648069006699E-4</c:v>
                </c:pt>
                <c:pt idx="592">
                  <c:v>3.41400731982966E-4</c:v>
                </c:pt>
                <c:pt idx="593">
                  <c:v>2.4336038449030499E-4</c:v>
                </c:pt>
                <c:pt idx="594">
                  <c:v>2.8410635349321799E-4</c:v>
                </c:pt>
                <c:pt idx="595">
                  <c:v>4.5899643500339901E-4</c:v>
                </c:pt>
                <c:pt idx="596">
                  <c:v>4.31370926804401E-4</c:v>
                </c:pt>
                <c:pt idx="597">
                  <c:v>1.3376842207245201E-4</c:v>
                </c:pt>
                <c:pt idx="598">
                  <c:v>2.8676571395923897E-4</c:v>
                </c:pt>
                <c:pt idx="599">
                  <c:v>2.9292859223081601E-4</c:v>
                </c:pt>
                <c:pt idx="600">
                  <c:v>1.07193089550501E-4</c:v>
                </c:pt>
                <c:pt idx="601">
                  <c:v>3.3964151201284999E-4</c:v>
                </c:pt>
                <c:pt idx="602">
                  <c:v>3.9965181721158101E-4</c:v>
                </c:pt>
                <c:pt idx="603">
                  <c:v>2.4909440357432202E-4</c:v>
                </c:pt>
                <c:pt idx="604">
                  <c:v>4.4301146760986602E-4</c:v>
                </c:pt>
                <c:pt idx="605">
                  <c:v>1.3171392238414E-5</c:v>
                </c:pt>
                <c:pt idx="606">
                  <c:v>3.23881494992721E-4</c:v>
                </c:pt>
                <c:pt idx="607">
                  <c:v>1.6978689657388401E-4</c:v>
                </c:pt>
                <c:pt idx="608">
                  <c:v>2.3104996241652201E-4</c:v>
                </c:pt>
                <c:pt idx="609">
                  <c:v>2.2477296103448299E-4</c:v>
                </c:pt>
                <c:pt idx="610">
                  <c:v>1.46669410932675E-4</c:v>
                </c:pt>
                <c:pt idx="611">
                  <c:v>3.1824895678850702E-4</c:v>
                </c:pt>
                <c:pt idx="612">
                  <c:v>4.381618525898E-5</c:v>
                </c:pt>
                <c:pt idx="613">
                  <c:v>3.0244011773205702E-4</c:v>
                </c:pt>
                <c:pt idx="614">
                  <c:v>3.89626398379499E-4</c:v>
                </c:pt>
                <c:pt idx="615">
                  <c:v>1.35064935465833E-4</c:v>
                </c:pt>
                <c:pt idx="616">
                  <c:v>4.9716987286151802E-5</c:v>
                </c:pt>
                <c:pt idx="617">
                  <c:v>1.3075818344588001E-4</c:v>
                </c:pt>
                <c:pt idx="618">
                  <c:v>3.5090175447425199E-4</c:v>
                </c:pt>
                <c:pt idx="619">
                  <c:v>2.6080987967397502E-4</c:v>
                </c:pt>
                <c:pt idx="620">
                  <c:v>4.3208377711082799E-4</c:v>
                </c:pt>
                <c:pt idx="621">
                  <c:v>1.25619383458634E-4</c:v>
                </c:pt>
                <c:pt idx="622">
                  <c:v>9.9333819440434906E-5</c:v>
                </c:pt>
                <c:pt idx="623">
                  <c:v>2.9975708054594399E-4</c:v>
                </c:pt>
                <c:pt idx="624">
                  <c:v>2.3599728145534999E-4</c:v>
                </c:pt>
                <c:pt idx="625">
                  <c:v>-1.29674581531809E-5</c:v>
                </c:pt>
                <c:pt idx="626">
                  <c:v>1.62073557295735E-4</c:v>
                </c:pt>
                <c:pt idx="627">
                  <c:v>1.6268083957646099E-4</c:v>
                </c:pt>
                <c:pt idx="628">
                  <c:v>2.0328964540204401E-4</c:v>
                </c:pt>
                <c:pt idx="629">
                  <c:v>1.8978377409143601E-4</c:v>
                </c:pt>
                <c:pt idx="630">
                  <c:v>1.05706086169063E-6</c:v>
                </c:pt>
                <c:pt idx="631">
                  <c:v>-3.3594445008987799E-6</c:v>
                </c:pt>
                <c:pt idx="632">
                  <c:v>-1.10035980392986E-4</c:v>
                </c:pt>
                <c:pt idx="633">
                  <c:v>-1.8157623546315299E-5</c:v>
                </c:pt>
                <c:pt idx="634">
                  <c:v>1.9463698806782801E-4</c:v>
                </c:pt>
                <c:pt idx="635">
                  <c:v>2.3541995895012401E-4</c:v>
                </c:pt>
                <c:pt idx="636">
                  <c:v>1.9843418114500499E-4</c:v>
                </c:pt>
                <c:pt idx="637">
                  <c:v>2.7447576396092701E-4</c:v>
                </c:pt>
                <c:pt idx="638">
                  <c:v>2.2922635614587599E-4</c:v>
                </c:pt>
                <c:pt idx="639">
                  <c:v>1.3823083163432801E-4</c:v>
                </c:pt>
                <c:pt idx="640">
                  <c:v>2.19170826389473E-4</c:v>
                </c:pt>
                <c:pt idx="641">
                  <c:v>2.4310761665069901E-4</c:v>
                </c:pt>
                <c:pt idx="642">
                  <c:v>3.6280837365315101E-4</c:v>
                </c:pt>
                <c:pt idx="643">
                  <c:v>2.5882744158953701E-4</c:v>
                </c:pt>
                <c:pt idx="644">
                  <c:v>7.9461941948885106E-5</c:v>
                </c:pt>
                <c:pt idx="645">
                  <c:v>1.6931139298374199E-4</c:v>
                </c:pt>
                <c:pt idx="646">
                  <c:v>1.5280802692715001E-4</c:v>
                </c:pt>
                <c:pt idx="647">
                  <c:v>1.9484352100780701E-4</c:v>
                </c:pt>
                <c:pt idx="648">
                  <c:v>1.27624877790222E-4</c:v>
                </c:pt>
                <c:pt idx="649">
                  <c:v>9.9484335078620895E-5</c:v>
                </c:pt>
                <c:pt idx="650">
                  <c:v>2.8871534375492301E-4</c:v>
                </c:pt>
                <c:pt idx="651">
                  <c:v>1.00976918105067E-4</c:v>
                </c:pt>
                <c:pt idx="652">
                  <c:v>1.5206991846615099E-4</c:v>
                </c:pt>
                <c:pt idx="653">
                  <c:v>1.50100507012058E-4</c:v>
                </c:pt>
                <c:pt idx="654">
                  <c:v>4.8632823537730297E-5</c:v>
                </c:pt>
                <c:pt idx="655">
                  <c:v>5.87288924648571E-5</c:v>
                </c:pt>
                <c:pt idx="656">
                  <c:v>4.8786264250415302E-5</c:v>
                </c:pt>
                <c:pt idx="657">
                  <c:v>-8.5103260268372705E-5</c:v>
                </c:pt>
                <c:pt idx="658">
                  <c:v>-1.6822960267738501E-4</c:v>
                </c:pt>
                <c:pt idx="659">
                  <c:v>-6.2197235015732502E-6</c:v>
                </c:pt>
                <c:pt idx="660">
                  <c:v>5.32217711202326E-5</c:v>
                </c:pt>
                <c:pt idx="661">
                  <c:v>-1.89955032641857E-4</c:v>
                </c:pt>
                <c:pt idx="662">
                  <c:v>-2.0307155341149901E-4</c:v>
                </c:pt>
                <c:pt idx="663">
                  <c:v>-1.6119543500658101E-4</c:v>
                </c:pt>
                <c:pt idx="664">
                  <c:v>-8.5235725459865906E-5</c:v>
                </c:pt>
                <c:pt idx="665">
                  <c:v>-2.2590859023645401E-4</c:v>
                </c:pt>
                <c:pt idx="666">
                  <c:v>-3.5349738608529902E-4</c:v>
                </c:pt>
                <c:pt idx="667">
                  <c:v>1.64407568645585E-6</c:v>
                </c:pt>
                <c:pt idx="668">
                  <c:v>-2.1878093703665301E-4</c:v>
                </c:pt>
                <c:pt idx="669">
                  <c:v>-7.0380347683779106E-5</c:v>
                </c:pt>
                <c:pt idx="670">
                  <c:v>-1.9558328096788501E-4</c:v>
                </c:pt>
                <c:pt idx="671">
                  <c:v>-3.9594272065551498E-5</c:v>
                </c:pt>
                <c:pt idx="672">
                  <c:v>5.9887304401275397E-5</c:v>
                </c:pt>
                <c:pt idx="673">
                  <c:v>1.0904988793643101E-5</c:v>
                </c:pt>
                <c:pt idx="674">
                  <c:v>4.8991012409070898E-6</c:v>
                </c:pt>
                <c:pt idx="675">
                  <c:v>-7.0153949872421594E-5</c:v>
                </c:pt>
                <c:pt idx="676">
                  <c:v>-1.21462119727628E-4</c:v>
                </c:pt>
                <c:pt idx="677">
                  <c:v>8.01212201821282E-5</c:v>
                </c:pt>
                <c:pt idx="678">
                  <c:v>2.7071995348357299E-5</c:v>
                </c:pt>
                <c:pt idx="679">
                  <c:v>-3.7629725241982397E-5</c:v>
                </c:pt>
                <c:pt idx="680">
                  <c:v>6.1878827460151294E-5</c:v>
                </c:pt>
                <c:pt idx="681">
                  <c:v>-9.5154299927236602E-5</c:v>
                </c:pt>
                <c:pt idx="682">
                  <c:v>5.3379043666888402E-5</c:v>
                </c:pt>
                <c:pt idx="683">
                  <c:v>-9.5885761130713101E-6</c:v>
                </c:pt>
                <c:pt idx="684">
                  <c:v>1.11568525512262E-5</c:v>
                </c:pt>
                <c:pt idx="685">
                  <c:v>-1.4147464940869199E-4</c:v>
                </c:pt>
                <c:pt idx="686">
                  <c:v>-2.4439813809802401E-4</c:v>
                </c:pt>
                <c:pt idx="687">
                  <c:v>-1.8839035224215599E-4</c:v>
                </c:pt>
                <c:pt idx="688">
                  <c:v>-1.4988120699908799E-4</c:v>
                </c:pt>
                <c:pt idx="689">
                  <c:v>6.4382431144802105E-5</c:v>
                </c:pt>
                <c:pt idx="690">
                  <c:v>3.4594012270630499E-6</c:v>
                </c:pt>
                <c:pt idx="691">
                  <c:v>-1.0290355001169199E-4</c:v>
                </c:pt>
                <c:pt idx="692">
                  <c:v>-1.28273146427089E-4</c:v>
                </c:pt>
                <c:pt idx="693">
                  <c:v>9.5904206435169003E-5</c:v>
                </c:pt>
                <c:pt idx="694">
                  <c:v>-7.7813959546238997E-5</c:v>
                </c:pt>
                <c:pt idx="695">
                  <c:v>-1.85046074708656E-4</c:v>
                </c:pt>
                <c:pt idx="696">
                  <c:v>-2.9136720815376999E-4</c:v>
                </c:pt>
                <c:pt idx="697">
                  <c:v>-1.76946633946523E-4</c:v>
                </c:pt>
                <c:pt idx="698">
                  <c:v>-2.6308339811741902E-4</c:v>
                </c:pt>
                <c:pt idx="699">
                  <c:v>-8.2554434172024202E-5</c:v>
                </c:pt>
                <c:pt idx="700">
                  <c:v>-4.5140773410675603E-5</c:v>
                </c:pt>
                <c:pt idx="701">
                  <c:v>-1.12660298223665E-4</c:v>
                </c:pt>
                <c:pt idx="702">
                  <c:v>-1.12508106077561E-4</c:v>
                </c:pt>
                <c:pt idx="703">
                  <c:v>-1.8412088694804E-5</c:v>
                </c:pt>
                <c:pt idx="704">
                  <c:v>-1.5266730186080401E-4</c:v>
                </c:pt>
                <c:pt idx="705">
                  <c:v>-1.38409717579412E-4</c:v>
                </c:pt>
                <c:pt idx="706">
                  <c:v>5.4390649088091299E-5</c:v>
                </c:pt>
                <c:pt idx="707">
                  <c:v>-2.9789426158630901E-5</c:v>
                </c:pt>
                <c:pt idx="708">
                  <c:v>3.1053160672560301E-5</c:v>
                </c:pt>
                <c:pt idx="709">
                  <c:v>-1.7635746265056801E-4</c:v>
                </c:pt>
                <c:pt idx="710">
                  <c:v>-7.0727422419056306E-5</c:v>
                </c:pt>
                <c:pt idx="711">
                  <c:v>-1.3521405808834101E-4</c:v>
                </c:pt>
                <c:pt idx="712">
                  <c:v>-1.6195903286284299E-4</c:v>
                </c:pt>
                <c:pt idx="713">
                  <c:v>-2.7017946826102902E-4</c:v>
                </c:pt>
                <c:pt idx="714">
                  <c:v>-2.3184882265726801E-4</c:v>
                </c:pt>
                <c:pt idx="715">
                  <c:v>-1.5393320221173999E-5</c:v>
                </c:pt>
                <c:pt idx="716">
                  <c:v>-9.5364598386358805E-5</c:v>
                </c:pt>
                <c:pt idx="717">
                  <c:v>-2.8723892171725101E-5</c:v>
                </c:pt>
                <c:pt idx="718">
                  <c:v>-3.3789113420444699E-5</c:v>
                </c:pt>
                <c:pt idx="719">
                  <c:v>1.5481793423701299E-4</c:v>
                </c:pt>
                <c:pt idx="720">
                  <c:v>-8.4976207738127608E-6</c:v>
                </c:pt>
                <c:pt idx="721">
                  <c:v>-1.4911178483042001E-5</c:v>
                </c:pt>
                <c:pt idx="722">
                  <c:v>-5.3726498276608302E-5</c:v>
                </c:pt>
                <c:pt idx="723">
                  <c:v>9.7220759145449405E-5</c:v>
                </c:pt>
                <c:pt idx="724">
                  <c:v>4.6127483091395602E-5</c:v>
                </c:pt>
                <c:pt idx="725">
                  <c:v>-1.4005497343887001E-4</c:v>
                </c:pt>
                <c:pt idx="726">
                  <c:v>-1.9731111827413499E-4</c:v>
                </c:pt>
                <c:pt idx="727">
                  <c:v>-2.4967240986699998E-4</c:v>
                </c:pt>
                <c:pt idx="728">
                  <c:v>-1.2036962966502001E-4</c:v>
                </c:pt>
                <c:pt idx="729">
                  <c:v>-1.6989765280960001E-4</c:v>
                </c:pt>
                <c:pt idx="730">
                  <c:v>-1.8175891561016201E-4</c:v>
                </c:pt>
                <c:pt idx="731">
                  <c:v>-2.3713652596934199E-4</c:v>
                </c:pt>
                <c:pt idx="732">
                  <c:v>-1.6296491367312799E-4</c:v>
                </c:pt>
                <c:pt idx="733">
                  <c:v>-2.7184176717992401E-4</c:v>
                </c:pt>
                <c:pt idx="734">
                  <c:v>-2.8980505998806998E-4</c:v>
                </c:pt>
                <c:pt idx="735">
                  <c:v>-3.9604409292481798E-4</c:v>
                </c:pt>
                <c:pt idx="736">
                  <c:v>-9.6897706526717696E-5</c:v>
                </c:pt>
                <c:pt idx="737">
                  <c:v>-1.9472222824671299E-4</c:v>
                </c:pt>
                <c:pt idx="738">
                  <c:v>-2.6323158380951798E-4</c:v>
                </c:pt>
                <c:pt idx="739">
                  <c:v>-2.7435493262331802E-4</c:v>
                </c:pt>
                <c:pt idx="740">
                  <c:v>-3.1573172504124197E-4</c:v>
                </c:pt>
                <c:pt idx="741">
                  <c:v>-4.2890853963230101E-4</c:v>
                </c:pt>
                <c:pt idx="742">
                  <c:v>-3.15928009215907E-4</c:v>
                </c:pt>
                <c:pt idx="743">
                  <c:v>-4.4156334685148402E-4</c:v>
                </c:pt>
                <c:pt idx="744">
                  <c:v>-2.4746795500192598E-4</c:v>
                </c:pt>
                <c:pt idx="745">
                  <c:v>-9.7913103601780606E-5</c:v>
                </c:pt>
                <c:pt idx="746">
                  <c:v>-2.0405270365046299E-4</c:v>
                </c:pt>
                <c:pt idx="747">
                  <c:v>-6.9297933926249294E-5</c:v>
                </c:pt>
                <c:pt idx="748">
                  <c:v>-1.2909925784926099E-4</c:v>
                </c:pt>
                <c:pt idx="749">
                  <c:v>-2.3441039236000801E-4</c:v>
                </c:pt>
                <c:pt idx="750">
                  <c:v>-2.7036886829973398E-4</c:v>
                </c:pt>
                <c:pt idx="751">
                  <c:v>-1.8520819366186299E-4</c:v>
                </c:pt>
                <c:pt idx="752">
                  <c:v>-1.3579057024204201E-4</c:v>
                </c:pt>
                <c:pt idx="753">
                  <c:v>-1.0304251083281999E-4</c:v>
                </c:pt>
                <c:pt idx="754">
                  <c:v>-2.31849186652526E-5</c:v>
                </c:pt>
                <c:pt idx="755">
                  <c:v>-1.8639297986127698E-5</c:v>
                </c:pt>
                <c:pt idx="756">
                  <c:v>-1.0726253186788399E-4</c:v>
                </c:pt>
                <c:pt idx="757">
                  <c:v>-3.0486153817138801E-4</c:v>
                </c:pt>
                <c:pt idx="758">
                  <c:v>1.6830047883188001E-5</c:v>
                </c:pt>
                <c:pt idx="759">
                  <c:v>-3.4718844704481399E-4</c:v>
                </c:pt>
                <c:pt idx="760">
                  <c:v>-1.9095543029743999E-4</c:v>
                </c:pt>
                <c:pt idx="761">
                  <c:v>-1.62048767847791E-4</c:v>
                </c:pt>
                <c:pt idx="762">
                  <c:v>-2.3201785260301E-4</c:v>
                </c:pt>
                <c:pt idx="763">
                  <c:v>-3.19280076123708E-4</c:v>
                </c:pt>
                <c:pt idx="764">
                  <c:v>-4.6514228931348001E-4</c:v>
                </c:pt>
                <c:pt idx="765">
                  <c:v>-2.7027225929347E-4</c:v>
                </c:pt>
                <c:pt idx="766">
                  <c:v>-3.8821428189847701E-4</c:v>
                </c:pt>
                <c:pt idx="767">
                  <c:v>-3.0581084905020102E-4</c:v>
                </c:pt>
                <c:pt idx="768">
                  <c:v>-2.4829989560244502E-4</c:v>
                </c:pt>
                <c:pt idx="769">
                  <c:v>-3.1914612611812801E-4</c:v>
                </c:pt>
                <c:pt idx="770">
                  <c:v>-3.4136279768176803E-4</c:v>
                </c:pt>
                <c:pt idx="771">
                  <c:v>-2.85548944916163E-4</c:v>
                </c:pt>
                <c:pt idx="772">
                  <c:v>-3.5636342255076299E-4</c:v>
                </c:pt>
                <c:pt idx="773">
                  <c:v>-1.8568205228094601E-4</c:v>
                </c:pt>
                <c:pt idx="774">
                  <c:v>-2.9172035944123202E-4</c:v>
                </c:pt>
                <c:pt idx="775">
                  <c:v>-1.3326892756996401E-4</c:v>
                </c:pt>
                <c:pt idx="776">
                  <c:v>-1.8774435423069799E-4</c:v>
                </c:pt>
                <c:pt idx="777">
                  <c:v>-1.4894167058706001E-4</c:v>
                </c:pt>
                <c:pt idx="778">
                  <c:v>-2.89574159634255E-4</c:v>
                </c:pt>
                <c:pt idx="779">
                  <c:v>-1.8061331500602101E-4</c:v>
                </c:pt>
                <c:pt idx="780">
                  <c:v>-3.3741021669609597E-4</c:v>
                </c:pt>
                <c:pt idx="781">
                  <c:v>3.0276052857071298E-6</c:v>
                </c:pt>
                <c:pt idx="782">
                  <c:v>-2.5009243954231101E-4</c:v>
                </c:pt>
                <c:pt idx="783">
                  <c:v>-3.08755547634858E-4</c:v>
                </c:pt>
                <c:pt idx="784">
                  <c:v>-3.0117272365372499E-4</c:v>
                </c:pt>
                <c:pt idx="785">
                  <c:v>-1.61972772233756E-4</c:v>
                </c:pt>
                <c:pt idx="786">
                  <c:v>1.86781602874535E-5</c:v>
                </c:pt>
                <c:pt idx="787">
                  <c:v>2.5463236017416999E-5</c:v>
                </c:pt>
                <c:pt idx="788">
                  <c:v>-4.0433227672786499E-4</c:v>
                </c:pt>
                <c:pt idx="789">
                  <c:v>-1.5563533801795E-4</c:v>
                </c:pt>
                <c:pt idx="790">
                  <c:v>-2.1119885148207E-4</c:v>
                </c:pt>
                <c:pt idx="791">
                  <c:v>-2.6382988856817302E-4</c:v>
                </c:pt>
                <c:pt idx="792">
                  <c:v>-1.14402765818975E-4</c:v>
                </c:pt>
                <c:pt idx="793">
                  <c:v>-1.7110962397565499E-4</c:v>
                </c:pt>
                <c:pt idx="794">
                  <c:v>-1.6680633342874599E-4</c:v>
                </c:pt>
                <c:pt idx="795">
                  <c:v>-7.6853055039483798E-5</c:v>
                </c:pt>
                <c:pt idx="796">
                  <c:v>-1.6453183249961499E-4</c:v>
                </c:pt>
                <c:pt idx="797">
                  <c:v>-1.5902221795443199E-4</c:v>
                </c:pt>
                <c:pt idx="798">
                  <c:v>-1.56889608022048E-4</c:v>
                </c:pt>
                <c:pt idx="799">
                  <c:v>-1.7145496507510401E-4</c:v>
                </c:pt>
                <c:pt idx="800">
                  <c:v>-2.5566753861832101E-4</c:v>
                </c:pt>
                <c:pt idx="801">
                  <c:v>-4.5024692611789999E-4</c:v>
                </c:pt>
                <c:pt idx="802">
                  <c:v>-3.7467853250648702E-4</c:v>
                </c:pt>
                <c:pt idx="803">
                  <c:v>-2.3892128042116999E-4</c:v>
                </c:pt>
                <c:pt idx="804">
                  <c:v>-5.2187328234460804E-4</c:v>
                </c:pt>
                <c:pt idx="805">
                  <c:v>-2.15196721060028E-4</c:v>
                </c:pt>
                <c:pt idx="806">
                  <c:v>-2.72786668648774E-4</c:v>
                </c:pt>
                <c:pt idx="807">
                  <c:v>-3.5298430041687099E-4</c:v>
                </c:pt>
                <c:pt idx="808">
                  <c:v>-2.1629403265889299E-4</c:v>
                </c:pt>
                <c:pt idx="809">
                  <c:v>-1.8594628354770901E-4</c:v>
                </c:pt>
                <c:pt idx="810">
                  <c:v>-1.6364390938308499E-4</c:v>
                </c:pt>
                <c:pt idx="811">
                  <c:v>-1.6699901992660499E-4</c:v>
                </c:pt>
                <c:pt idx="812">
                  <c:v>-1.84650476170192E-4</c:v>
                </c:pt>
                <c:pt idx="813">
                  <c:v>-4.0650333164886002E-4</c:v>
                </c:pt>
                <c:pt idx="814">
                  <c:v>-3.0787303836741798E-4</c:v>
                </c:pt>
                <c:pt idx="815">
                  <c:v>-4.0742287917898E-4</c:v>
                </c:pt>
                <c:pt idx="816">
                  <c:v>-4.2354822784369198E-4</c:v>
                </c:pt>
                <c:pt idx="817">
                  <c:v>-4.11564149803288E-4</c:v>
                </c:pt>
                <c:pt idx="818">
                  <c:v>-4.0892412952007703E-4</c:v>
                </c:pt>
                <c:pt idx="819">
                  <c:v>-1.71713373721306E-4</c:v>
                </c:pt>
                <c:pt idx="820">
                  <c:v>-1.6612649288365899E-4</c:v>
                </c:pt>
                <c:pt idx="821">
                  <c:v>-3.2169438800232799E-4</c:v>
                </c:pt>
                <c:pt idx="822">
                  <c:v>-2.22652020523141E-5</c:v>
                </c:pt>
                <c:pt idx="823">
                  <c:v>-2.8628503996493203E-4</c:v>
                </c:pt>
                <c:pt idx="824">
                  <c:v>-3.6780511306998498E-4</c:v>
                </c:pt>
                <c:pt idx="825">
                  <c:v>-2.6696009946551401E-4</c:v>
                </c:pt>
                <c:pt idx="826">
                  <c:v>-3.1513928013209198E-4</c:v>
                </c:pt>
                <c:pt idx="827">
                  <c:v>-2.3276298572522599E-4</c:v>
                </c:pt>
                <c:pt idx="828">
                  <c:v>-3.6269053992433201E-4</c:v>
                </c:pt>
                <c:pt idx="829">
                  <c:v>-2.9931172126295401E-4</c:v>
                </c:pt>
                <c:pt idx="830">
                  <c:v>-3.0844445150228299E-4</c:v>
                </c:pt>
                <c:pt idx="831">
                  <c:v>-1.19467284157309E-4</c:v>
                </c:pt>
                <c:pt idx="832">
                  <c:v>-1.39680504348889E-4</c:v>
                </c:pt>
                <c:pt idx="833">
                  <c:v>-3.9568364387615798E-4</c:v>
                </c:pt>
                <c:pt idx="834">
                  <c:v>-4.1936215642328101E-4</c:v>
                </c:pt>
                <c:pt idx="835">
                  <c:v>-4.7646282363541799E-4</c:v>
                </c:pt>
                <c:pt idx="836">
                  <c:v>-2.6678033052177899E-4</c:v>
                </c:pt>
                <c:pt idx="837">
                  <c:v>-6.2066071836935205E-4</c:v>
                </c:pt>
                <c:pt idx="838">
                  <c:v>-5.2936875354172403E-4</c:v>
                </c:pt>
                <c:pt idx="839">
                  <c:v>-5.1502281923237103E-4</c:v>
                </c:pt>
                <c:pt idx="840">
                  <c:v>-5.7646385050042197E-4</c:v>
                </c:pt>
                <c:pt idx="841">
                  <c:v>-5.3222157239594503E-4</c:v>
                </c:pt>
                <c:pt idx="842">
                  <c:v>-7.2441631255067401E-4</c:v>
                </c:pt>
                <c:pt idx="843">
                  <c:v>-7.5459629488896498E-4</c:v>
                </c:pt>
                <c:pt idx="844">
                  <c:v>-3.1158701746086299E-4</c:v>
                </c:pt>
                <c:pt idx="845">
                  <c:v>-5.5132914852659102E-4</c:v>
                </c:pt>
                <c:pt idx="846">
                  <c:v>-4.5322540319651797E-4</c:v>
                </c:pt>
                <c:pt idx="847">
                  <c:v>-4.2276004191544399E-4</c:v>
                </c:pt>
                <c:pt idx="848">
                  <c:v>-3.8744694239670099E-4</c:v>
                </c:pt>
                <c:pt idx="849">
                  <c:v>-5.7647728747837199E-4</c:v>
                </c:pt>
                <c:pt idx="850">
                  <c:v>-4.5549998842432399E-4</c:v>
                </c:pt>
                <c:pt idx="851">
                  <c:v>-6.05691667656073E-4</c:v>
                </c:pt>
                <c:pt idx="852">
                  <c:v>-5.2605260885142896E-4</c:v>
                </c:pt>
                <c:pt idx="853">
                  <c:v>-5.4548668061048299E-4</c:v>
                </c:pt>
                <c:pt idx="854">
                  <c:v>-4.7360594571506701E-4</c:v>
                </c:pt>
                <c:pt idx="855">
                  <c:v>-5.1519873442606502E-4</c:v>
                </c:pt>
                <c:pt idx="856">
                  <c:v>-5.4061618390228701E-4</c:v>
                </c:pt>
                <c:pt idx="857">
                  <c:v>-4.2770215735219802E-4</c:v>
                </c:pt>
                <c:pt idx="858">
                  <c:v>-1.4109363384200301E-4</c:v>
                </c:pt>
                <c:pt idx="859">
                  <c:v>-3.4643653019295501E-4</c:v>
                </c:pt>
                <c:pt idx="860">
                  <c:v>-2.3042904709133499E-4</c:v>
                </c:pt>
                <c:pt idx="861">
                  <c:v>-1.9133234503321901E-4</c:v>
                </c:pt>
                <c:pt idx="862">
                  <c:v>-2.4256942693910301E-4</c:v>
                </c:pt>
                <c:pt idx="863">
                  <c:v>-2.9439104978283602E-4</c:v>
                </c:pt>
                <c:pt idx="864">
                  <c:v>-4.18093901220305E-4</c:v>
                </c:pt>
                <c:pt idx="865">
                  <c:v>-2.5875666467122899E-4</c:v>
                </c:pt>
                <c:pt idx="866">
                  <c:v>-1.5851041824778699E-4</c:v>
                </c:pt>
                <c:pt idx="867">
                  <c:v>-4.5058706788524399E-4</c:v>
                </c:pt>
                <c:pt idx="868">
                  <c:v>-3.6272288262533502E-4</c:v>
                </c:pt>
                <c:pt idx="869">
                  <c:v>-5.9169585474150895E-4</c:v>
                </c:pt>
                <c:pt idx="870">
                  <c:v>-4.4726384552444499E-4</c:v>
                </c:pt>
                <c:pt idx="871">
                  <c:v>-4.6054443776690401E-4</c:v>
                </c:pt>
                <c:pt idx="872">
                  <c:v>-5.2599540585815104E-4</c:v>
                </c:pt>
                <c:pt idx="873">
                  <c:v>-4.7305404294822098E-4</c:v>
                </c:pt>
                <c:pt idx="874">
                  <c:v>-3.8572738731044602E-4</c:v>
                </c:pt>
                <c:pt idx="875">
                  <c:v>-3.15102975914745E-4</c:v>
                </c:pt>
                <c:pt idx="876">
                  <c:v>-3.6027132100684102E-4</c:v>
                </c:pt>
                <c:pt idx="877">
                  <c:v>-3.51818883206411E-4</c:v>
                </c:pt>
                <c:pt idx="878">
                  <c:v>-5.3311459118546203E-4</c:v>
                </c:pt>
                <c:pt idx="879">
                  <c:v>-5.3618630683005498E-4</c:v>
                </c:pt>
                <c:pt idx="880">
                  <c:v>-5.6209544013130204E-4</c:v>
                </c:pt>
                <c:pt idx="881">
                  <c:v>-4.3867040074932402E-4</c:v>
                </c:pt>
                <c:pt idx="882">
                  <c:v>-5.1437367101111705E-4</c:v>
                </c:pt>
                <c:pt idx="883">
                  <c:v>-3.7666269980323299E-4</c:v>
                </c:pt>
                <c:pt idx="884">
                  <c:v>-3.85336046184463E-4</c:v>
                </c:pt>
                <c:pt idx="885">
                  <c:v>-4.4563939787041002E-4</c:v>
                </c:pt>
                <c:pt idx="886">
                  <c:v>-4.4282730438515501E-4</c:v>
                </c:pt>
                <c:pt idx="887">
                  <c:v>-5.1421733853988295E-4</c:v>
                </c:pt>
                <c:pt idx="888">
                  <c:v>-5.8419240066302704E-4</c:v>
                </c:pt>
                <c:pt idx="889">
                  <c:v>-6.2617290717931304E-4</c:v>
                </c:pt>
                <c:pt idx="890">
                  <c:v>-5.11734100912708E-4</c:v>
                </c:pt>
                <c:pt idx="891">
                  <c:v>-3.42966193146712E-4</c:v>
                </c:pt>
                <c:pt idx="892">
                  <c:v>-5.5694009025088903E-4</c:v>
                </c:pt>
                <c:pt idx="893">
                  <c:v>-4.6009869534032502E-4</c:v>
                </c:pt>
                <c:pt idx="894">
                  <c:v>-6.2437623444502096E-4</c:v>
                </c:pt>
                <c:pt idx="895">
                  <c:v>-3.62380583556938E-4</c:v>
                </c:pt>
                <c:pt idx="896">
                  <c:v>-1.46799592106825E-4</c:v>
                </c:pt>
                <c:pt idx="897">
                  <c:v>-4.2899774293610697E-4</c:v>
                </c:pt>
                <c:pt idx="898">
                  <c:v>-6.3567865661047398E-4</c:v>
                </c:pt>
                <c:pt idx="899">
                  <c:v>-3.9760998752050498E-4</c:v>
                </c:pt>
                <c:pt idx="900">
                  <c:v>-4.54272586615407E-4</c:v>
                </c:pt>
                <c:pt idx="901">
                  <c:v>-3.8734710178063298E-4</c:v>
                </c:pt>
                <c:pt idx="902">
                  <c:v>-4.0027957960150603E-4</c:v>
                </c:pt>
                <c:pt idx="903">
                  <c:v>-4.08672610946023E-4</c:v>
                </c:pt>
                <c:pt idx="904">
                  <c:v>-5.7038938960918696E-4</c:v>
                </c:pt>
                <c:pt idx="905">
                  <c:v>-6.3154236591312404E-4</c:v>
                </c:pt>
                <c:pt idx="906">
                  <c:v>-5.22515156366465E-4</c:v>
                </c:pt>
                <c:pt idx="907">
                  <c:v>-5.3774999052403304E-4</c:v>
                </c:pt>
                <c:pt idx="908">
                  <c:v>-4.9481620134798595E-4</c:v>
                </c:pt>
                <c:pt idx="909">
                  <c:v>-5.1847763688127996E-4</c:v>
                </c:pt>
                <c:pt idx="910">
                  <c:v>-5.65385338872751E-4</c:v>
                </c:pt>
                <c:pt idx="911">
                  <c:v>-5.8837796332810203E-4</c:v>
                </c:pt>
                <c:pt idx="912">
                  <c:v>-3.7209602597115799E-4</c:v>
                </c:pt>
                <c:pt idx="913">
                  <c:v>-3.2769925929550898E-4</c:v>
                </c:pt>
                <c:pt idx="914">
                  <c:v>-4.6546639387428501E-4</c:v>
                </c:pt>
                <c:pt idx="915">
                  <c:v>-5.3372451091645396E-4</c:v>
                </c:pt>
                <c:pt idx="916">
                  <c:v>-4.10209690121973E-4</c:v>
                </c:pt>
                <c:pt idx="917">
                  <c:v>-5.7151512695956599E-4</c:v>
                </c:pt>
                <c:pt idx="918">
                  <c:v>-6.4143899403812203E-4</c:v>
                </c:pt>
                <c:pt idx="919">
                  <c:v>-5.8468154395314E-4</c:v>
                </c:pt>
                <c:pt idx="920">
                  <c:v>-6.0162056663473596E-4</c:v>
                </c:pt>
                <c:pt idx="921">
                  <c:v>-5.2840006814927696E-4</c:v>
                </c:pt>
                <c:pt idx="922">
                  <c:v>-9.1389769438145598E-4</c:v>
                </c:pt>
                <c:pt idx="923">
                  <c:v>-7.6077443032011101E-4</c:v>
                </c:pt>
                <c:pt idx="924">
                  <c:v>-6.0838095052247296E-4</c:v>
                </c:pt>
                <c:pt idx="925">
                  <c:v>-6.9845060701019502E-4</c:v>
                </c:pt>
                <c:pt idx="926">
                  <c:v>-5.8115620522234605E-4</c:v>
                </c:pt>
                <c:pt idx="927">
                  <c:v>-5.1729556244935605E-4</c:v>
                </c:pt>
                <c:pt idx="928">
                  <c:v>-6.1777923357761097E-4</c:v>
                </c:pt>
                <c:pt idx="929">
                  <c:v>-6.3740694938747703E-4</c:v>
                </c:pt>
                <c:pt idx="930">
                  <c:v>-7.19095347093598E-4</c:v>
                </c:pt>
                <c:pt idx="931">
                  <c:v>-5.9957154661334998E-4</c:v>
                </c:pt>
                <c:pt idx="932">
                  <c:v>-4.2405122829394299E-4</c:v>
                </c:pt>
                <c:pt idx="933">
                  <c:v>-7.54198791399941E-4</c:v>
                </c:pt>
                <c:pt idx="934">
                  <c:v>-6.5094374519607397E-4</c:v>
                </c:pt>
                <c:pt idx="935">
                  <c:v>-6.8673545079248098E-4</c:v>
                </c:pt>
                <c:pt idx="936">
                  <c:v>-4.8165377958702001E-4</c:v>
                </c:pt>
                <c:pt idx="937">
                  <c:v>-5.9911039307600905E-4</c:v>
                </c:pt>
                <c:pt idx="938">
                  <c:v>-6.1043620187467302E-4</c:v>
                </c:pt>
                <c:pt idx="939">
                  <c:v>-2.93702762182756E-4</c:v>
                </c:pt>
                <c:pt idx="940">
                  <c:v>-4.2169581154228198E-4</c:v>
                </c:pt>
                <c:pt idx="941">
                  <c:v>-6.8552881814586001E-4</c:v>
                </c:pt>
                <c:pt idx="942">
                  <c:v>-6.0031798782279096E-4</c:v>
                </c:pt>
                <c:pt idx="943">
                  <c:v>-4.5338731790095797E-4</c:v>
                </c:pt>
                <c:pt idx="944">
                  <c:v>-7.25763335726098E-4</c:v>
                </c:pt>
                <c:pt idx="945">
                  <c:v>-7.2434090067429097E-4</c:v>
                </c:pt>
                <c:pt idx="946">
                  <c:v>-4.1833671588279299E-4</c:v>
                </c:pt>
                <c:pt idx="947">
                  <c:v>-4.9174579974027295E-4</c:v>
                </c:pt>
                <c:pt idx="948">
                  <c:v>-5.9314332525039701E-4</c:v>
                </c:pt>
                <c:pt idx="949">
                  <c:v>-4.7879282962763798E-4</c:v>
                </c:pt>
                <c:pt idx="950">
                  <c:v>-5.1139219338017304E-4</c:v>
                </c:pt>
                <c:pt idx="951">
                  <c:v>-5.4716764749657804E-4</c:v>
                </c:pt>
                <c:pt idx="952">
                  <c:v>-6.08671812372275E-4</c:v>
                </c:pt>
                <c:pt idx="953">
                  <c:v>-7.8386079706435998E-4</c:v>
                </c:pt>
                <c:pt idx="954">
                  <c:v>-6.9758138693940604E-4</c:v>
                </c:pt>
                <c:pt idx="955">
                  <c:v>-6.81891711062514E-4</c:v>
                </c:pt>
                <c:pt idx="956">
                  <c:v>-6.1092333948445799E-4</c:v>
                </c:pt>
                <c:pt idx="957">
                  <c:v>-5.2503585679452799E-4</c:v>
                </c:pt>
                <c:pt idx="958">
                  <c:v>-7.4543395652273904E-4</c:v>
                </c:pt>
                <c:pt idx="959">
                  <c:v>-8.7612242129801797E-4</c:v>
                </c:pt>
                <c:pt idx="960">
                  <c:v>-7.2402438028702797E-4</c:v>
                </c:pt>
                <c:pt idx="961">
                  <c:v>-7.9234030816434104E-4</c:v>
                </c:pt>
                <c:pt idx="962">
                  <c:v>-7.68568706304768E-4</c:v>
                </c:pt>
                <c:pt idx="963">
                  <c:v>-6.9914672631330203E-4</c:v>
                </c:pt>
                <c:pt idx="964">
                  <c:v>-6.1982823684161999E-4</c:v>
                </c:pt>
                <c:pt idx="965">
                  <c:v>-6.4043114930221405E-4</c:v>
                </c:pt>
                <c:pt idx="966">
                  <c:v>-7.5023077780410905E-4</c:v>
                </c:pt>
                <c:pt idx="967">
                  <c:v>-7.5429443697716395E-4</c:v>
                </c:pt>
                <c:pt idx="968">
                  <c:v>-8.0970172960682701E-4</c:v>
                </c:pt>
                <c:pt idx="969">
                  <c:v>-8.1798407178180197E-4</c:v>
                </c:pt>
                <c:pt idx="970">
                  <c:v>-9.2704050296020296E-4</c:v>
                </c:pt>
                <c:pt idx="971">
                  <c:v>-8.6642940196485403E-4</c:v>
                </c:pt>
                <c:pt idx="972">
                  <c:v>-8.5815584378472404E-4</c:v>
                </c:pt>
                <c:pt idx="973">
                  <c:v>-9.4683366113652899E-4</c:v>
                </c:pt>
                <c:pt idx="974">
                  <c:v>-6.2650843941091305E-4</c:v>
                </c:pt>
                <c:pt idx="975">
                  <c:v>-5.1838227537108895E-4</c:v>
                </c:pt>
                <c:pt idx="976">
                  <c:v>-7.4218027393973195E-4</c:v>
                </c:pt>
                <c:pt idx="977">
                  <c:v>-6.7286231974034898E-4</c:v>
                </c:pt>
                <c:pt idx="978">
                  <c:v>-3.3453354221267301E-4</c:v>
                </c:pt>
                <c:pt idx="979">
                  <c:v>-5.1825175084278103E-4</c:v>
                </c:pt>
                <c:pt idx="980">
                  <c:v>-7.0875788172003701E-4</c:v>
                </c:pt>
                <c:pt idx="981">
                  <c:v>-6.0301822323583399E-4</c:v>
                </c:pt>
                <c:pt idx="982">
                  <c:v>-4.7954633517480498E-4</c:v>
                </c:pt>
                <c:pt idx="983">
                  <c:v>-5.1482249860616196E-4</c:v>
                </c:pt>
                <c:pt idx="984">
                  <c:v>-5.1469629949090596E-4</c:v>
                </c:pt>
                <c:pt idx="985">
                  <c:v>-5.12259746189401E-4</c:v>
                </c:pt>
                <c:pt idx="986">
                  <c:v>-4.467821844409E-4</c:v>
                </c:pt>
                <c:pt idx="987">
                  <c:v>-5.7958980199188299E-4</c:v>
                </c:pt>
                <c:pt idx="988">
                  <c:v>-6.0828995705486497E-4</c:v>
                </c:pt>
                <c:pt idx="989">
                  <c:v>-6.4045692078280002E-4</c:v>
                </c:pt>
                <c:pt idx="990">
                  <c:v>-7.11289209582784E-4</c:v>
                </c:pt>
                <c:pt idx="991">
                  <c:v>-8.5097735819164805E-4</c:v>
                </c:pt>
                <c:pt idx="992">
                  <c:v>-9.7418230118087395E-4</c:v>
                </c:pt>
                <c:pt idx="993">
                  <c:v>-9.9402487621861398E-4</c:v>
                </c:pt>
                <c:pt idx="994">
                  <c:v>-1.32354148004944E-3</c:v>
                </c:pt>
                <c:pt idx="995">
                  <c:v>-1.4583206592565601E-3</c:v>
                </c:pt>
                <c:pt idx="996">
                  <c:v>-1.6689208816122599E-3</c:v>
                </c:pt>
                <c:pt idx="997">
                  <c:v>-1.7283981233289199E-3</c:v>
                </c:pt>
                <c:pt idx="998">
                  <c:v>-1.9543526495478698E-3</c:v>
                </c:pt>
                <c:pt idx="999">
                  <c:v>-2.2363228902014401E-3</c:v>
                </c:pt>
                <c:pt idx="1000">
                  <c:v>-2.1398603367133399E-3</c:v>
                </c:pt>
                <c:pt idx="1001">
                  <c:v>-2.2198688010822299E-3</c:v>
                </c:pt>
                <c:pt idx="1002">
                  <c:v>-2.2581022177338701E-3</c:v>
                </c:pt>
                <c:pt idx="1003">
                  <c:v>-2.4459264430506701E-3</c:v>
                </c:pt>
                <c:pt idx="1004">
                  <c:v>-2.6108638765631998E-3</c:v>
                </c:pt>
                <c:pt idx="1005">
                  <c:v>-2.7907319529743499E-3</c:v>
                </c:pt>
                <c:pt idx="1006">
                  <c:v>-2.8131630585880299E-3</c:v>
                </c:pt>
                <c:pt idx="1007">
                  <c:v>-2.9399610356615601E-3</c:v>
                </c:pt>
                <c:pt idx="1008">
                  <c:v>-3.1781294788455201E-3</c:v>
                </c:pt>
                <c:pt idx="1009">
                  <c:v>-3.3078024871542699E-3</c:v>
                </c:pt>
                <c:pt idx="1010">
                  <c:v>-3.5133603045789902E-3</c:v>
                </c:pt>
                <c:pt idx="1011">
                  <c:v>-3.5640147372649699E-3</c:v>
                </c:pt>
                <c:pt idx="1012">
                  <c:v>-3.6170414168773899E-3</c:v>
                </c:pt>
                <c:pt idx="1013">
                  <c:v>-3.88367507027682E-3</c:v>
                </c:pt>
                <c:pt idx="1014">
                  <c:v>-3.84256171523367E-3</c:v>
                </c:pt>
                <c:pt idx="1015">
                  <c:v>-3.9535994607356999E-3</c:v>
                </c:pt>
                <c:pt idx="1016">
                  <c:v>-4.2649080832651296E-3</c:v>
                </c:pt>
                <c:pt idx="1017">
                  <c:v>-4.3266248067365997E-3</c:v>
                </c:pt>
                <c:pt idx="1018">
                  <c:v>-4.4068250153374896E-3</c:v>
                </c:pt>
                <c:pt idx="1019">
                  <c:v>-4.41046498948493E-3</c:v>
                </c:pt>
                <c:pt idx="1020">
                  <c:v>-4.7081285392963504E-3</c:v>
                </c:pt>
                <c:pt idx="1021">
                  <c:v>-4.7334189141892899E-3</c:v>
                </c:pt>
                <c:pt idx="1022">
                  <c:v>-4.8028562069026897E-3</c:v>
                </c:pt>
                <c:pt idx="1023">
                  <c:v>-4.8389247541669404E-3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78-40B2-884D-A10100B65A19}"/>
            </c:ext>
          </c:extLst>
        </c:ser>
        <c:ser>
          <c:idx val="1"/>
          <c:order val="1"/>
          <c:tx>
            <c:strRef>
              <c:f>Aglio!$D$1</c:f>
              <c:strCache>
                <c:ptCount val="1"/>
                <c:pt idx="0">
                  <c:v>Shashlik YS4 1cell 5GeV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Aglio!$D$4:$D$1027</c:f>
              <c:numCache>
                <c:formatCode>General</c:formatCode>
                <c:ptCount val="1024"/>
                <c:pt idx="0">
                  <c:v>-42</c:v>
                </c:pt>
                <c:pt idx="1">
                  <c:v>-41.806399999999996</c:v>
                </c:pt>
                <c:pt idx="2">
                  <c:v>-41.598999999999997</c:v>
                </c:pt>
                <c:pt idx="3">
                  <c:v>-41.402299999999997</c:v>
                </c:pt>
                <c:pt idx="4">
                  <c:v>-41.200299999999999</c:v>
                </c:pt>
                <c:pt idx="5">
                  <c:v>-41.0105</c:v>
                </c:pt>
                <c:pt idx="6">
                  <c:v>-40.795099999999998</c:v>
                </c:pt>
                <c:pt idx="7">
                  <c:v>-40.599899999999998</c:v>
                </c:pt>
                <c:pt idx="8">
                  <c:v>-40.390900000000002</c:v>
                </c:pt>
                <c:pt idx="9">
                  <c:v>-40.207799999999999</c:v>
                </c:pt>
                <c:pt idx="10">
                  <c:v>-39.993499999999997</c:v>
                </c:pt>
                <c:pt idx="11">
                  <c:v>-39.798499999999997</c:v>
                </c:pt>
                <c:pt idx="12">
                  <c:v>-39.592199999999998</c:v>
                </c:pt>
                <c:pt idx="13">
                  <c:v>-39.4069</c:v>
                </c:pt>
                <c:pt idx="14">
                  <c:v>-39.199600000000004</c:v>
                </c:pt>
                <c:pt idx="15">
                  <c:v>-39.006</c:v>
                </c:pt>
                <c:pt idx="16">
                  <c:v>-38.796100000000003</c:v>
                </c:pt>
                <c:pt idx="17">
                  <c:v>-38.606999999999999</c:v>
                </c:pt>
                <c:pt idx="18">
                  <c:v>-38.3962</c:v>
                </c:pt>
                <c:pt idx="19">
                  <c:v>-38.204000000000001</c:v>
                </c:pt>
                <c:pt idx="20">
                  <c:v>-37.996479999999998</c:v>
                </c:pt>
                <c:pt idx="21">
                  <c:v>-37.808770000000003</c:v>
                </c:pt>
                <c:pt idx="22">
                  <c:v>-37.597180000000002</c:v>
                </c:pt>
                <c:pt idx="23">
                  <c:v>-37.40701</c:v>
                </c:pt>
                <c:pt idx="24">
                  <c:v>-37.203400000000002</c:v>
                </c:pt>
                <c:pt idx="25">
                  <c:v>-37.012100000000004</c:v>
                </c:pt>
                <c:pt idx="26">
                  <c:v>-36.804540000000003</c:v>
                </c:pt>
                <c:pt idx="27">
                  <c:v>-36.613489999999999</c:v>
                </c:pt>
                <c:pt idx="28">
                  <c:v>-36.40605</c:v>
                </c:pt>
                <c:pt idx="29">
                  <c:v>-36.214280000000002</c:v>
                </c:pt>
                <c:pt idx="30">
                  <c:v>-36.004329999999996</c:v>
                </c:pt>
                <c:pt idx="31">
                  <c:v>-35.812139999999999</c:v>
                </c:pt>
                <c:pt idx="32">
                  <c:v>-35.608429999999998</c:v>
                </c:pt>
                <c:pt idx="33">
                  <c:v>-35.41169</c:v>
                </c:pt>
                <c:pt idx="34">
                  <c:v>-35.198059999999998</c:v>
                </c:pt>
                <c:pt idx="35">
                  <c:v>-35.006019999999999</c:v>
                </c:pt>
                <c:pt idx="36">
                  <c:v>-34.798589999999997</c:v>
                </c:pt>
                <c:pt idx="37">
                  <c:v>-34.617249999999999</c:v>
                </c:pt>
                <c:pt idx="38">
                  <c:v>-34.402979999999999</c:v>
                </c:pt>
                <c:pt idx="39">
                  <c:v>-34.209589999999999</c:v>
                </c:pt>
                <c:pt idx="40">
                  <c:v>-34.001849999999997</c:v>
                </c:pt>
                <c:pt idx="41">
                  <c:v>-33.808959999999999</c:v>
                </c:pt>
                <c:pt idx="42">
                  <c:v>-33.601579999999998</c:v>
                </c:pt>
                <c:pt idx="43">
                  <c:v>-33.406710000000004</c:v>
                </c:pt>
                <c:pt idx="44">
                  <c:v>-33.201009999999997</c:v>
                </c:pt>
                <c:pt idx="45">
                  <c:v>-33.001310000000004</c:v>
                </c:pt>
                <c:pt idx="46">
                  <c:v>-32.799819999999997</c:v>
                </c:pt>
                <c:pt idx="47">
                  <c:v>-32.609749999999998</c:v>
                </c:pt>
                <c:pt idx="48">
                  <c:v>-32.400120000000001</c:v>
                </c:pt>
                <c:pt idx="49">
                  <c:v>-32.19849</c:v>
                </c:pt>
                <c:pt idx="50">
                  <c:v>-31.99484</c:v>
                </c:pt>
                <c:pt idx="51">
                  <c:v>-31.80292</c:v>
                </c:pt>
                <c:pt idx="52">
                  <c:v>-31.59789</c:v>
                </c:pt>
                <c:pt idx="53">
                  <c:v>-31.398580000000003</c:v>
                </c:pt>
                <c:pt idx="54">
                  <c:v>-31.189050000000002</c:v>
                </c:pt>
                <c:pt idx="55">
                  <c:v>-31.002650000000003</c:v>
                </c:pt>
                <c:pt idx="56">
                  <c:v>-30.80293</c:v>
                </c:pt>
                <c:pt idx="57">
                  <c:v>-30.609450000000002</c:v>
                </c:pt>
                <c:pt idx="58">
                  <c:v>-30.401250000000001</c:v>
                </c:pt>
                <c:pt idx="59">
                  <c:v>-30.204439999999998</c:v>
                </c:pt>
                <c:pt idx="60">
                  <c:v>-29.997480000000003</c:v>
                </c:pt>
                <c:pt idx="61">
                  <c:v>-29.803899999999999</c:v>
                </c:pt>
                <c:pt idx="62">
                  <c:v>-29.59196</c:v>
                </c:pt>
                <c:pt idx="63">
                  <c:v>-29.405200000000001</c:v>
                </c:pt>
                <c:pt idx="64">
                  <c:v>-29.202629999999999</c:v>
                </c:pt>
                <c:pt idx="65">
                  <c:v>-29.002800000000001</c:v>
                </c:pt>
                <c:pt idx="66">
                  <c:v>-28.800710000000002</c:v>
                </c:pt>
                <c:pt idx="67">
                  <c:v>-28.612539999999999</c:v>
                </c:pt>
                <c:pt idx="68">
                  <c:v>-28.40558</c:v>
                </c:pt>
                <c:pt idx="69">
                  <c:v>-28.214559999999999</c:v>
                </c:pt>
                <c:pt idx="70">
                  <c:v>-28.002769999999998</c:v>
                </c:pt>
                <c:pt idx="71">
                  <c:v>-27.814790000000002</c:v>
                </c:pt>
                <c:pt idx="72">
                  <c:v>-27.602890000000002</c:v>
                </c:pt>
                <c:pt idx="73">
                  <c:v>-27.407989999999998</c:v>
                </c:pt>
                <c:pt idx="74">
                  <c:v>-27.208320000000001</c:v>
                </c:pt>
                <c:pt idx="75">
                  <c:v>-27.01398</c:v>
                </c:pt>
                <c:pt idx="76">
                  <c:v>-26.80254</c:v>
                </c:pt>
                <c:pt idx="77">
                  <c:v>-26.604620000000001</c:v>
                </c:pt>
                <c:pt idx="78">
                  <c:v>-26.397680000000001</c:v>
                </c:pt>
                <c:pt idx="79">
                  <c:v>-26.21199</c:v>
                </c:pt>
                <c:pt idx="80">
                  <c:v>-26.003740000000001</c:v>
                </c:pt>
                <c:pt idx="81">
                  <c:v>-25.81166</c:v>
                </c:pt>
                <c:pt idx="82">
                  <c:v>-25.601130000000001</c:v>
                </c:pt>
                <c:pt idx="83">
                  <c:v>-25.408010000000001</c:v>
                </c:pt>
                <c:pt idx="84">
                  <c:v>-25.20373</c:v>
                </c:pt>
                <c:pt idx="85">
                  <c:v>-25.006409999999999</c:v>
                </c:pt>
                <c:pt idx="86">
                  <c:v>-24.802220000000002</c:v>
                </c:pt>
                <c:pt idx="87">
                  <c:v>-24.605989999999998</c:v>
                </c:pt>
                <c:pt idx="88">
                  <c:v>-24.399049999999999</c:v>
                </c:pt>
                <c:pt idx="89">
                  <c:v>-24.20768</c:v>
                </c:pt>
                <c:pt idx="90">
                  <c:v>-24.00348</c:v>
                </c:pt>
                <c:pt idx="91">
                  <c:v>-23.80725</c:v>
                </c:pt>
                <c:pt idx="92">
                  <c:v>-23.593710000000002</c:v>
                </c:pt>
                <c:pt idx="93">
                  <c:v>-23.407389999999999</c:v>
                </c:pt>
                <c:pt idx="94">
                  <c:v>-23.197750000000003</c:v>
                </c:pt>
                <c:pt idx="95">
                  <c:v>-23.005800000000001</c:v>
                </c:pt>
                <c:pt idx="96">
                  <c:v>-22.795290000000001</c:v>
                </c:pt>
                <c:pt idx="97">
                  <c:v>-22.600090000000002</c:v>
                </c:pt>
                <c:pt idx="98">
                  <c:v>-22.402249999999999</c:v>
                </c:pt>
                <c:pt idx="99">
                  <c:v>-22.21133</c:v>
                </c:pt>
                <c:pt idx="100">
                  <c:v>-22.00704</c:v>
                </c:pt>
                <c:pt idx="101">
                  <c:v>-21.810380000000002</c:v>
                </c:pt>
                <c:pt idx="102">
                  <c:v>-21.600059999999999</c:v>
                </c:pt>
                <c:pt idx="103">
                  <c:v>-21.406590000000001</c:v>
                </c:pt>
                <c:pt idx="104">
                  <c:v>-21.196270000000002</c:v>
                </c:pt>
                <c:pt idx="105">
                  <c:v>-21.001300000000001</c:v>
                </c:pt>
                <c:pt idx="106">
                  <c:v>-20.80377</c:v>
                </c:pt>
                <c:pt idx="107">
                  <c:v>-20.605910000000002</c:v>
                </c:pt>
                <c:pt idx="108">
                  <c:v>-20.40006</c:v>
                </c:pt>
                <c:pt idx="109">
                  <c:v>-20.212129999999998</c:v>
                </c:pt>
                <c:pt idx="110">
                  <c:v>-20.0044</c:v>
                </c:pt>
                <c:pt idx="111">
                  <c:v>-19.81532</c:v>
                </c:pt>
                <c:pt idx="112">
                  <c:v>-19.60313</c:v>
                </c:pt>
                <c:pt idx="113">
                  <c:v>-19.411050000000003</c:v>
                </c:pt>
                <c:pt idx="114">
                  <c:v>-19.20411</c:v>
                </c:pt>
                <c:pt idx="115">
                  <c:v>-19.009869999999999</c:v>
                </c:pt>
                <c:pt idx="116">
                  <c:v>-18.80386</c:v>
                </c:pt>
                <c:pt idx="117">
                  <c:v>-18.61383</c:v>
                </c:pt>
                <c:pt idx="118">
                  <c:v>-18.40354</c:v>
                </c:pt>
                <c:pt idx="119">
                  <c:v>-18.20945</c:v>
                </c:pt>
                <c:pt idx="120">
                  <c:v>-17.997599999999998</c:v>
                </c:pt>
                <c:pt idx="121">
                  <c:v>-17.808</c:v>
                </c:pt>
                <c:pt idx="122">
                  <c:v>-17.604099999999999</c:v>
                </c:pt>
                <c:pt idx="123">
                  <c:v>-17.410700000000002</c:v>
                </c:pt>
                <c:pt idx="124">
                  <c:v>-17.2059</c:v>
                </c:pt>
                <c:pt idx="125">
                  <c:v>-17.006499999999999</c:v>
                </c:pt>
                <c:pt idx="126">
                  <c:v>-16.802399999999999</c:v>
                </c:pt>
                <c:pt idx="127">
                  <c:v>-16.605899999999998</c:v>
                </c:pt>
                <c:pt idx="128">
                  <c:v>-16.400700000000001</c:v>
                </c:pt>
                <c:pt idx="129">
                  <c:v>-16.206699999999998</c:v>
                </c:pt>
                <c:pt idx="130">
                  <c:v>-15.997600000000002</c:v>
                </c:pt>
                <c:pt idx="131">
                  <c:v>-15.8034</c:v>
                </c:pt>
                <c:pt idx="132">
                  <c:v>-15.601899999999997</c:v>
                </c:pt>
                <c:pt idx="133">
                  <c:v>-15.4068</c:v>
                </c:pt>
                <c:pt idx="134">
                  <c:v>-15.194000000000003</c:v>
                </c:pt>
                <c:pt idx="135">
                  <c:v>-15.005199999999999</c:v>
                </c:pt>
                <c:pt idx="136">
                  <c:v>-14.795200000000001</c:v>
                </c:pt>
                <c:pt idx="137">
                  <c:v>-14.607099999999999</c:v>
                </c:pt>
                <c:pt idx="138">
                  <c:v>-14.393700000000003</c:v>
                </c:pt>
                <c:pt idx="139">
                  <c:v>-14.199000000000002</c:v>
                </c:pt>
                <c:pt idx="140">
                  <c:v>-13.992799999999999</c:v>
                </c:pt>
                <c:pt idx="141">
                  <c:v>-13.8079</c:v>
                </c:pt>
                <c:pt idx="142">
                  <c:v>-13.602499999999999</c:v>
                </c:pt>
                <c:pt idx="143">
                  <c:v>-13.412299999999998</c:v>
                </c:pt>
                <c:pt idx="144">
                  <c:v>-13.201499999999999</c:v>
                </c:pt>
                <c:pt idx="145">
                  <c:v>-13.006399999999999</c:v>
                </c:pt>
                <c:pt idx="146">
                  <c:v>-12.797000000000001</c:v>
                </c:pt>
                <c:pt idx="147">
                  <c:v>-12.601900000000001</c:v>
                </c:pt>
                <c:pt idx="148">
                  <c:v>-12.399100000000001</c:v>
                </c:pt>
                <c:pt idx="149">
                  <c:v>-12.205000000000002</c:v>
                </c:pt>
                <c:pt idx="150">
                  <c:v>-11.999600000000001</c:v>
                </c:pt>
                <c:pt idx="151">
                  <c:v>-11.812199999999997</c:v>
                </c:pt>
                <c:pt idx="152">
                  <c:v>-11.604700000000001</c:v>
                </c:pt>
                <c:pt idx="153">
                  <c:v>-11.413699999999999</c:v>
                </c:pt>
                <c:pt idx="154">
                  <c:v>-11.205500000000001</c:v>
                </c:pt>
                <c:pt idx="155">
                  <c:v>-11.011099999999999</c:v>
                </c:pt>
                <c:pt idx="156">
                  <c:v>-10.806200000000004</c:v>
                </c:pt>
                <c:pt idx="157">
                  <c:v>-10.612100000000002</c:v>
                </c:pt>
                <c:pt idx="158">
                  <c:v>-10.401600000000002</c:v>
                </c:pt>
                <c:pt idx="159">
                  <c:v>-10.213299999999997</c:v>
                </c:pt>
                <c:pt idx="160">
                  <c:v>-10.005399999999998</c:v>
                </c:pt>
                <c:pt idx="161">
                  <c:v>-9.8089000000000013</c:v>
                </c:pt>
                <c:pt idx="162">
                  <c:v>-9.6000999999999976</c:v>
                </c:pt>
                <c:pt idx="163">
                  <c:v>-9.4057999999999993</c:v>
                </c:pt>
                <c:pt idx="164">
                  <c:v>-9.202300000000001</c:v>
                </c:pt>
                <c:pt idx="165">
                  <c:v>-9.0102999999999938</c:v>
                </c:pt>
                <c:pt idx="166">
                  <c:v>-8.8032000000000039</c:v>
                </c:pt>
                <c:pt idx="167">
                  <c:v>-8.6133000000000024</c:v>
                </c:pt>
                <c:pt idx="168">
                  <c:v>-8.3999999999999986</c:v>
                </c:pt>
                <c:pt idx="169">
                  <c:v>-8.208599999999997</c:v>
                </c:pt>
                <c:pt idx="170">
                  <c:v>-7.9979000000000013</c:v>
                </c:pt>
                <c:pt idx="171">
                  <c:v>-7.8081999999999994</c:v>
                </c:pt>
                <c:pt idx="172">
                  <c:v>-7.5941000000000045</c:v>
                </c:pt>
                <c:pt idx="173">
                  <c:v>-7.4027000000000029</c:v>
                </c:pt>
                <c:pt idx="174">
                  <c:v>-7.1995999999999967</c:v>
                </c:pt>
                <c:pt idx="175">
                  <c:v>-7.0087999999999937</c:v>
                </c:pt>
                <c:pt idx="176">
                  <c:v>-6.7938999999999936</c:v>
                </c:pt>
                <c:pt idx="177">
                  <c:v>-6.6017999999999972</c:v>
                </c:pt>
                <c:pt idx="178">
                  <c:v>-6.3973000000000013</c:v>
                </c:pt>
                <c:pt idx="179">
                  <c:v>-6.203400000000002</c:v>
                </c:pt>
                <c:pt idx="180">
                  <c:v>-5.9975000000000023</c:v>
                </c:pt>
                <c:pt idx="181">
                  <c:v>-5.7992000000000061</c:v>
                </c:pt>
                <c:pt idx="182">
                  <c:v>-5.5876000000000019</c:v>
                </c:pt>
                <c:pt idx="183">
                  <c:v>-5.4022000000000006</c:v>
                </c:pt>
                <c:pt idx="184">
                  <c:v>-5.1993000000000009</c:v>
                </c:pt>
                <c:pt idx="185">
                  <c:v>-5.0082000000000022</c:v>
                </c:pt>
                <c:pt idx="186">
                  <c:v>-4.8021999999999991</c:v>
                </c:pt>
                <c:pt idx="187">
                  <c:v>-4.609099999999998</c:v>
                </c:pt>
                <c:pt idx="188">
                  <c:v>-4.3968999999999951</c:v>
                </c:pt>
                <c:pt idx="189">
                  <c:v>-4.1989000000000019</c:v>
                </c:pt>
                <c:pt idx="190">
                  <c:v>-3.9943000000000026</c:v>
                </c:pt>
                <c:pt idx="191">
                  <c:v>-3.8048000000000002</c:v>
                </c:pt>
                <c:pt idx="192">
                  <c:v>-3.5962999999999994</c:v>
                </c:pt>
                <c:pt idx="193">
                  <c:v>-3.4065000000000012</c:v>
                </c:pt>
                <c:pt idx="194">
                  <c:v>-3.2006000000000014</c:v>
                </c:pt>
                <c:pt idx="195">
                  <c:v>-3.0127999999999986</c:v>
                </c:pt>
                <c:pt idx="196">
                  <c:v>-2.8042000000000016</c:v>
                </c:pt>
                <c:pt idx="197">
                  <c:v>-2.6118999999999986</c:v>
                </c:pt>
                <c:pt idx="198">
                  <c:v>-2.4027000000000029</c:v>
                </c:pt>
                <c:pt idx="199">
                  <c:v>-2.2149000000000001</c:v>
                </c:pt>
                <c:pt idx="200">
                  <c:v>-1.9999000000000038</c:v>
                </c:pt>
                <c:pt idx="201">
                  <c:v>-1.8094000000000037</c:v>
                </c:pt>
                <c:pt idx="202">
                  <c:v>-1.6011999999999986</c:v>
                </c:pt>
                <c:pt idx="203">
                  <c:v>-1.4102999999999994</c:v>
                </c:pt>
                <c:pt idx="204">
                  <c:v>-1.1992000000000047</c:v>
                </c:pt>
                <c:pt idx="205">
                  <c:v>-1.0050000000000026</c:v>
                </c:pt>
                <c:pt idx="206">
                  <c:v>-0.8019999999999996</c:v>
                </c:pt>
                <c:pt idx="207">
                  <c:v>-0.60889999999999844</c:v>
                </c:pt>
                <c:pt idx="208">
                  <c:v>-0.40250000000000341</c:v>
                </c:pt>
                <c:pt idx="209">
                  <c:v>-0.20739999999999981</c:v>
                </c:pt>
                <c:pt idx="210">
                  <c:v>-1.5000000000000568E-3</c:v>
                </c:pt>
                <c:pt idx="211">
                  <c:v>0.19089999999999918</c:v>
                </c:pt>
                <c:pt idx="212">
                  <c:v>0.40149999999999864</c:v>
                </c:pt>
                <c:pt idx="213">
                  <c:v>0.59640000000000271</c:v>
                </c:pt>
                <c:pt idx="214">
                  <c:v>0.80619999999999692</c:v>
                </c:pt>
                <c:pt idx="215">
                  <c:v>0.99539999999999651</c:v>
                </c:pt>
                <c:pt idx="216">
                  <c:v>1.2025000000000006</c:v>
                </c:pt>
                <c:pt idx="217">
                  <c:v>1.3925000000000054</c:v>
                </c:pt>
                <c:pt idx="218">
                  <c:v>1.6060999999999979</c:v>
                </c:pt>
                <c:pt idx="219">
                  <c:v>1.7946000000000026</c:v>
                </c:pt>
                <c:pt idx="220">
                  <c:v>2.0035999999999987</c:v>
                </c:pt>
                <c:pt idx="221">
                  <c:v>2.1933999999999969</c:v>
                </c:pt>
                <c:pt idx="222">
                  <c:v>2.4036000000000044</c:v>
                </c:pt>
                <c:pt idx="223">
                  <c:v>2.595000000000006</c:v>
                </c:pt>
                <c:pt idx="224">
                  <c:v>2.8089000000000013</c:v>
                </c:pt>
                <c:pt idx="225">
                  <c:v>2.9996000000000009</c:v>
                </c:pt>
                <c:pt idx="226">
                  <c:v>3.2064999999999984</c:v>
                </c:pt>
                <c:pt idx="227">
                  <c:v>3.3917000000000002</c:v>
                </c:pt>
                <c:pt idx="228">
                  <c:v>3.598399999999998</c:v>
                </c:pt>
                <c:pt idx="229">
                  <c:v>3.7896000000000001</c:v>
                </c:pt>
                <c:pt idx="230">
                  <c:v>3.9994999999999976</c:v>
                </c:pt>
                <c:pt idx="231">
                  <c:v>4.1962000000000046</c:v>
                </c:pt>
                <c:pt idx="232">
                  <c:v>4.407900000000005</c:v>
                </c:pt>
                <c:pt idx="233">
                  <c:v>4.5929999999999964</c:v>
                </c:pt>
                <c:pt idx="234">
                  <c:v>4.8069999999999951</c:v>
                </c:pt>
                <c:pt idx="235">
                  <c:v>4.9917000000000016</c:v>
                </c:pt>
                <c:pt idx="236">
                  <c:v>5.2012</c:v>
                </c:pt>
                <c:pt idx="237">
                  <c:v>5.3885999999999967</c:v>
                </c:pt>
                <c:pt idx="238">
                  <c:v>5.5977999999999994</c:v>
                </c:pt>
                <c:pt idx="239">
                  <c:v>5.7835999999999999</c:v>
                </c:pt>
                <c:pt idx="240">
                  <c:v>5.9966000000000008</c:v>
                </c:pt>
                <c:pt idx="241">
                  <c:v>6.1882000000000019</c:v>
                </c:pt>
                <c:pt idx="242">
                  <c:v>6.3973000000000013</c:v>
                </c:pt>
                <c:pt idx="243">
                  <c:v>6.5893999999999977</c:v>
                </c:pt>
                <c:pt idx="244">
                  <c:v>6.7989999999999995</c:v>
                </c:pt>
                <c:pt idx="245">
                  <c:v>6.9896000000000029</c:v>
                </c:pt>
                <c:pt idx="246">
                  <c:v>7.2006000000000014</c:v>
                </c:pt>
                <c:pt idx="247">
                  <c:v>7.3896000000000015</c:v>
                </c:pt>
                <c:pt idx="248">
                  <c:v>7.5987000000000009</c:v>
                </c:pt>
                <c:pt idx="249">
                  <c:v>7.7916999999999987</c:v>
                </c:pt>
                <c:pt idx="250">
                  <c:v>7.9992000000000019</c:v>
                </c:pt>
                <c:pt idx="251">
                  <c:v>8.1890999999999963</c:v>
                </c:pt>
                <c:pt idx="252">
                  <c:v>8.4013999999999953</c:v>
                </c:pt>
                <c:pt idx="253">
                  <c:v>8.5900999999999996</c:v>
                </c:pt>
                <c:pt idx="254">
                  <c:v>8.7970000000000041</c:v>
                </c:pt>
                <c:pt idx="255">
                  <c:v>8.9883999999999986</c:v>
                </c:pt>
                <c:pt idx="256">
                  <c:v>9.2062999999999988</c:v>
                </c:pt>
                <c:pt idx="257">
                  <c:v>9.3965000000000032</c:v>
                </c:pt>
                <c:pt idx="258">
                  <c:v>9.6060000000000016</c:v>
                </c:pt>
                <c:pt idx="259">
                  <c:v>9.7903999999999982</c:v>
                </c:pt>
                <c:pt idx="260">
                  <c:v>10.003500000000003</c:v>
                </c:pt>
                <c:pt idx="261">
                  <c:v>10.199000000000005</c:v>
                </c:pt>
                <c:pt idx="262">
                  <c:v>10.402000000000001</c:v>
                </c:pt>
                <c:pt idx="263">
                  <c:v>10.594899999999996</c:v>
                </c:pt>
                <c:pt idx="264">
                  <c:v>10.803800000000003</c:v>
                </c:pt>
                <c:pt idx="265">
                  <c:v>10.997299999999996</c:v>
                </c:pt>
                <c:pt idx="266">
                  <c:v>11.2072</c:v>
                </c:pt>
                <c:pt idx="267">
                  <c:v>11.395399999999995</c:v>
                </c:pt>
                <c:pt idx="268">
                  <c:v>11.608199999999997</c:v>
                </c:pt>
                <c:pt idx="269">
                  <c:v>11.797499999999999</c:v>
                </c:pt>
                <c:pt idx="270">
                  <c:v>12.0045</c:v>
                </c:pt>
                <c:pt idx="271">
                  <c:v>12.1873</c:v>
                </c:pt>
                <c:pt idx="272">
                  <c:v>12.398899999999998</c:v>
                </c:pt>
                <c:pt idx="273">
                  <c:v>12.594699999999996</c:v>
                </c:pt>
                <c:pt idx="274">
                  <c:v>12.8065</c:v>
                </c:pt>
                <c:pt idx="275">
                  <c:v>12.991</c:v>
                </c:pt>
                <c:pt idx="276">
                  <c:v>13.207300000000004</c:v>
                </c:pt>
                <c:pt idx="277">
                  <c:v>13.396599999999999</c:v>
                </c:pt>
                <c:pt idx="278">
                  <c:v>13.600299999999997</c:v>
                </c:pt>
                <c:pt idx="279">
                  <c:v>13.787500000000001</c:v>
                </c:pt>
                <c:pt idx="280">
                  <c:v>13.996500000000005</c:v>
                </c:pt>
                <c:pt idx="281">
                  <c:v>14.187599999999996</c:v>
                </c:pt>
                <c:pt idx="282">
                  <c:v>14.394500000000001</c:v>
                </c:pt>
                <c:pt idx="283">
                  <c:v>14.585300000000004</c:v>
                </c:pt>
                <c:pt idx="284">
                  <c:v>14.796700000000001</c:v>
                </c:pt>
                <c:pt idx="285">
                  <c:v>14.985600000000005</c:v>
                </c:pt>
                <c:pt idx="286">
                  <c:v>15.2012</c:v>
                </c:pt>
                <c:pt idx="287">
                  <c:v>15.385299999999994</c:v>
                </c:pt>
                <c:pt idx="288">
                  <c:v>15.599899999999998</c:v>
                </c:pt>
                <c:pt idx="289">
                  <c:v>15.792699999999996</c:v>
                </c:pt>
                <c:pt idx="290">
                  <c:v>15.997</c:v>
                </c:pt>
                <c:pt idx="291">
                  <c:v>16.190199999999997</c:v>
                </c:pt>
                <c:pt idx="292">
                  <c:v>16.399699999999996</c:v>
                </c:pt>
                <c:pt idx="293">
                  <c:v>16.588500000000003</c:v>
                </c:pt>
                <c:pt idx="294">
                  <c:v>16.799500000000002</c:v>
                </c:pt>
                <c:pt idx="295">
                  <c:v>16.988599999999998</c:v>
                </c:pt>
                <c:pt idx="296">
                  <c:v>17.201500000000003</c:v>
                </c:pt>
                <c:pt idx="297">
                  <c:v>17.3857</c:v>
                </c:pt>
                <c:pt idx="298">
                  <c:v>17.599399999999996</c:v>
                </c:pt>
                <c:pt idx="299">
                  <c:v>17.795999999999999</c:v>
                </c:pt>
                <c:pt idx="300">
                  <c:v>18.008599999999994</c:v>
                </c:pt>
                <c:pt idx="301">
                  <c:v>18.196299999999994</c:v>
                </c:pt>
                <c:pt idx="302">
                  <c:v>18.399699999999996</c:v>
                </c:pt>
                <c:pt idx="303">
                  <c:v>18.598500000000001</c:v>
                </c:pt>
                <c:pt idx="304">
                  <c:v>18.803100000000001</c:v>
                </c:pt>
                <c:pt idx="305">
                  <c:v>18.993200000000009</c:v>
                </c:pt>
                <c:pt idx="306">
                  <c:v>19.206499999999998</c:v>
                </c:pt>
                <c:pt idx="307">
                  <c:v>19.394800000000004</c:v>
                </c:pt>
                <c:pt idx="308">
                  <c:v>19.607399999999998</c:v>
                </c:pt>
                <c:pt idx="309">
                  <c:v>19.795000000000002</c:v>
                </c:pt>
                <c:pt idx="310">
                  <c:v>20.009599999999999</c:v>
                </c:pt>
                <c:pt idx="311">
                  <c:v>20.198399999999992</c:v>
                </c:pt>
                <c:pt idx="312">
                  <c:v>20.407900000000005</c:v>
                </c:pt>
                <c:pt idx="313">
                  <c:v>20.598300000000009</c:v>
                </c:pt>
                <c:pt idx="314">
                  <c:v>20.797300000000007</c:v>
                </c:pt>
                <c:pt idx="315">
                  <c:v>20.991400000000006</c:v>
                </c:pt>
                <c:pt idx="316">
                  <c:v>21.208200000000005</c:v>
                </c:pt>
                <c:pt idx="317">
                  <c:v>21.3949</c:v>
                </c:pt>
                <c:pt idx="318">
                  <c:v>21.603500000000004</c:v>
                </c:pt>
                <c:pt idx="319">
                  <c:v>21.794900000000005</c:v>
                </c:pt>
                <c:pt idx="320">
                  <c:v>22.005099999999999</c:v>
                </c:pt>
                <c:pt idx="321">
                  <c:v>22.1935</c:v>
                </c:pt>
                <c:pt idx="322">
                  <c:v>22.398200000000003</c:v>
                </c:pt>
                <c:pt idx="323">
                  <c:v>22.584400000000002</c:v>
                </c:pt>
                <c:pt idx="324">
                  <c:v>22.7988</c:v>
                </c:pt>
                <c:pt idx="325">
                  <c:v>22.984300000000005</c:v>
                </c:pt>
                <c:pt idx="326">
                  <c:v>23.19789999999999</c:v>
                </c:pt>
                <c:pt idx="327">
                  <c:v>23.3827</c:v>
                </c:pt>
                <c:pt idx="328">
                  <c:v>23.595799999999997</c:v>
                </c:pt>
                <c:pt idx="329">
                  <c:v>23.790999999999997</c:v>
                </c:pt>
                <c:pt idx="330">
                  <c:v>23.998199999999997</c:v>
                </c:pt>
                <c:pt idx="331">
                  <c:v>24.190300000000008</c:v>
                </c:pt>
                <c:pt idx="332">
                  <c:v>24.401200000000003</c:v>
                </c:pt>
                <c:pt idx="333">
                  <c:v>24.584999999999994</c:v>
                </c:pt>
                <c:pt idx="334">
                  <c:v>24.8018</c:v>
                </c:pt>
                <c:pt idx="335">
                  <c:v>24.989800000000002</c:v>
                </c:pt>
                <c:pt idx="336">
                  <c:v>25.1982</c:v>
                </c:pt>
                <c:pt idx="337">
                  <c:v>25.391100000000009</c:v>
                </c:pt>
                <c:pt idx="338">
                  <c:v>25.60090000000001</c:v>
                </c:pt>
                <c:pt idx="339">
                  <c:v>25.790300000000002</c:v>
                </c:pt>
                <c:pt idx="340">
                  <c:v>25.995800000000003</c:v>
                </c:pt>
                <c:pt idx="341">
                  <c:v>26.191800000000001</c:v>
                </c:pt>
                <c:pt idx="342">
                  <c:v>26.403700000000001</c:v>
                </c:pt>
                <c:pt idx="343">
                  <c:v>26.597000000000008</c:v>
                </c:pt>
                <c:pt idx="344">
                  <c:v>26.802700000000002</c:v>
                </c:pt>
                <c:pt idx="345">
                  <c:v>26.996600000000001</c:v>
                </c:pt>
                <c:pt idx="346">
                  <c:v>27.203400000000002</c:v>
                </c:pt>
                <c:pt idx="347">
                  <c:v>27.391000000000005</c:v>
                </c:pt>
                <c:pt idx="348">
                  <c:v>27.600999999999999</c:v>
                </c:pt>
                <c:pt idx="349">
                  <c:v>27.795600000000007</c:v>
                </c:pt>
                <c:pt idx="350">
                  <c:v>28.003</c:v>
                </c:pt>
                <c:pt idx="351">
                  <c:v>28.193300000000008</c:v>
                </c:pt>
                <c:pt idx="352">
                  <c:v>28.403999999999996</c:v>
                </c:pt>
                <c:pt idx="353">
                  <c:v>28.596599999999995</c:v>
                </c:pt>
                <c:pt idx="354">
                  <c:v>28.803300000000007</c:v>
                </c:pt>
                <c:pt idx="355">
                  <c:v>28.994</c:v>
                </c:pt>
                <c:pt idx="356">
                  <c:v>29.202600000000004</c:v>
                </c:pt>
                <c:pt idx="357">
                  <c:v>29.38730000000001</c:v>
                </c:pt>
                <c:pt idx="358">
                  <c:v>29.603499999999997</c:v>
                </c:pt>
                <c:pt idx="359">
                  <c:v>29.794700000000006</c:v>
                </c:pt>
                <c:pt idx="360">
                  <c:v>29.998699999999999</c:v>
                </c:pt>
                <c:pt idx="361">
                  <c:v>30.193100000000001</c:v>
                </c:pt>
                <c:pt idx="362">
                  <c:v>30.402000000000001</c:v>
                </c:pt>
                <c:pt idx="363">
                  <c:v>30.590500000000006</c:v>
                </c:pt>
                <c:pt idx="364">
                  <c:v>30.801299999999998</c:v>
                </c:pt>
                <c:pt idx="365">
                  <c:v>30.988</c:v>
                </c:pt>
                <c:pt idx="366">
                  <c:v>31.197300000000013</c:v>
                </c:pt>
                <c:pt idx="367">
                  <c:v>31.382800000000003</c:v>
                </c:pt>
                <c:pt idx="368">
                  <c:v>31.593400000000003</c:v>
                </c:pt>
                <c:pt idx="369">
                  <c:v>31.786000000000001</c:v>
                </c:pt>
                <c:pt idx="370">
                  <c:v>31.992699999999999</c:v>
                </c:pt>
                <c:pt idx="371">
                  <c:v>32.185600000000008</c:v>
                </c:pt>
                <c:pt idx="372">
                  <c:v>32.397100000000009</c:v>
                </c:pt>
                <c:pt idx="373">
                  <c:v>32.59190000000001</c:v>
                </c:pt>
                <c:pt idx="374">
                  <c:v>32.799400000000006</c:v>
                </c:pt>
                <c:pt idx="375">
                  <c:v>32.983000000000004</c:v>
                </c:pt>
                <c:pt idx="376">
                  <c:v>33.194299999999998</c:v>
                </c:pt>
                <c:pt idx="377">
                  <c:v>33.391300000000001</c:v>
                </c:pt>
                <c:pt idx="378">
                  <c:v>33.600399999999993</c:v>
                </c:pt>
                <c:pt idx="379">
                  <c:v>33.786900000000003</c:v>
                </c:pt>
                <c:pt idx="380">
                  <c:v>33.996100000000013</c:v>
                </c:pt>
                <c:pt idx="381">
                  <c:v>34.190299999999993</c:v>
                </c:pt>
                <c:pt idx="382">
                  <c:v>34.397099999999995</c:v>
                </c:pt>
                <c:pt idx="383">
                  <c:v>34.588300000000004</c:v>
                </c:pt>
                <c:pt idx="384">
                  <c:v>34.795999999999992</c:v>
                </c:pt>
                <c:pt idx="385">
                  <c:v>34.992599999999996</c:v>
                </c:pt>
                <c:pt idx="386">
                  <c:v>35.204400000000007</c:v>
                </c:pt>
                <c:pt idx="387">
                  <c:v>35.397000000000006</c:v>
                </c:pt>
                <c:pt idx="388">
                  <c:v>35.600700000000003</c:v>
                </c:pt>
                <c:pt idx="389">
                  <c:v>35.793899999999994</c:v>
                </c:pt>
                <c:pt idx="390">
                  <c:v>36.001999999999995</c:v>
                </c:pt>
                <c:pt idx="391">
                  <c:v>36.191299999999998</c:v>
                </c:pt>
                <c:pt idx="392">
                  <c:v>36.400999999999996</c:v>
                </c:pt>
                <c:pt idx="393">
                  <c:v>36.594999999999999</c:v>
                </c:pt>
                <c:pt idx="394">
                  <c:v>36.801900000000003</c:v>
                </c:pt>
                <c:pt idx="395">
                  <c:v>36.993600000000001</c:v>
                </c:pt>
                <c:pt idx="396">
                  <c:v>37.202699999999993</c:v>
                </c:pt>
                <c:pt idx="397">
                  <c:v>37.394400000000005</c:v>
                </c:pt>
                <c:pt idx="398">
                  <c:v>37.6023</c:v>
                </c:pt>
                <c:pt idx="399">
                  <c:v>37.792599999999993</c:v>
                </c:pt>
                <c:pt idx="400">
                  <c:v>38.002399999999994</c:v>
                </c:pt>
                <c:pt idx="401">
                  <c:v>38.195899999999995</c:v>
                </c:pt>
                <c:pt idx="402">
                  <c:v>38.400500000000008</c:v>
                </c:pt>
                <c:pt idx="403">
                  <c:v>38.589600000000004</c:v>
                </c:pt>
                <c:pt idx="404">
                  <c:v>38.801600000000008</c:v>
                </c:pt>
                <c:pt idx="405">
                  <c:v>38.991199999999992</c:v>
                </c:pt>
                <c:pt idx="406">
                  <c:v>39.1965</c:v>
                </c:pt>
                <c:pt idx="407">
                  <c:v>39.387900000000002</c:v>
                </c:pt>
                <c:pt idx="408">
                  <c:v>39.597800000000007</c:v>
                </c:pt>
                <c:pt idx="409">
                  <c:v>39.784700000000001</c:v>
                </c:pt>
                <c:pt idx="410">
                  <c:v>39.991199999999992</c:v>
                </c:pt>
                <c:pt idx="411">
                  <c:v>40.183700000000002</c:v>
                </c:pt>
                <c:pt idx="412">
                  <c:v>40.3934</c:v>
                </c:pt>
                <c:pt idx="413">
                  <c:v>40.5839</c:v>
                </c:pt>
                <c:pt idx="414">
                  <c:v>40.794499999999999</c:v>
                </c:pt>
                <c:pt idx="415">
                  <c:v>40.98830000000001</c:v>
                </c:pt>
                <c:pt idx="416">
                  <c:v>41.199399999999997</c:v>
                </c:pt>
                <c:pt idx="417">
                  <c:v>41.38430000000001</c:v>
                </c:pt>
                <c:pt idx="418">
                  <c:v>41.5916</c:v>
                </c:pt>
                <c:pt idx="419">
                  <c:v>41.783500000000004</c:v>
                </c:pt>
                <c:pt idx="420">
                  <c:v>41.9983</c:v>
                </c:pt>
                <c:pt idx="421">
                  <c:v>42.19250000000001</c:v>
                </c:pt>
                <c:pt idx="422">
                  <c:v>42.394900000000007</c:v>
                </c:pt>
                <c:pt idx="423">
                  <c:v>42.587500000000006</c:v>
                </c:pt>
                <c:pt idx="424">
                  <c:v>42.7971</c:v>
                </c:pt>
                <c:pt idx="425">
                  <c:v>42.988</c:v>
                </c:pt>
                <c:pt idx="426">
                  <c:v>43.195999999999998</c:v>
                </c:pt>
                <c:pt idx="427">
                  <c:v>43.383799999999994</c:v>
                </c:pt>
                <c:pt idx="428">
                  <c:v>43.597999999999999</c:v>
                </c:pt>
                <c:pt idx="429">
                  <c:v>43.796800000000005</c:v>
                </c:pt>
                <c:pt idx="430">
                  <c:v>44.006600000000006</c:v>
                </c:pt>
                <c:pt idx="431">
                  <c:v>44.191100000000006</c:v>
                </c:pt>
                <c:pt idx="432">
                  <c:v>44.400300000000001</c:v>
                </c:pt>
                <c:pt idx="433">
                  <c:v>44.593000000000004</c:v>
                </c:pt>
                <c:pt idx="434">
                  <c:v>44.800899999999999</c:v>
                </c:pt>
                <c:pt idx="435">
                  <c:v>44.989399999999989</c:v>
                </c:pt>
                <c:pt idx="436">
                  <c:v>45.2</c:v>
                </c:pt>
                <c:pt idx="437">
                  <c:v>45.393900000000002</c:v>
                </c:pt>
                <c:pt idx="438">
                  <c:v>45.602999999999994</c:v>
                </c:pt>
                <c:pt idx="439">
                  <c:v>45.792900000000003</c:v>
                </c:pt>
                <c:pt idx="440">
                  <c:v>46.000100000000003</c:v>
                </c:pt>
                <c:pt idx="441">
                  <c:v>46.194000000000003</c:v>
                </c:pt>
                <c:pt idx="442">
                  <c:v>46.401800000000009</c:v>
                </c:pt>
                <c:pt idx="443">
                  <c:v>46.597300000000004</c:v>
                </c:pt>
                <c:pt idx="444">
                  <c:v>46.8018</c:v>
                </c:pt>
                <c:pt idx="445">
                  <c:v>46.993700000000004</c:v>
                </c:pt>
                <c:pt idx="446">
                  <c:v>47.197800000000001</c:v>
                </c:pt>
                <c:pt idx="447">
                  <c:v>47.389899999999997</c:v>
                </c:pt>
                <c:pt idx="448">
                  <c:v>47.597799999999992</c:v>
                </c:pt>
                <c:pt idx="449">
                  <c:v>47.790899999999993</c:v>
                </c:pt>
                <c:pt idx="450">
                  <c:v>47.999400000000009</c:v>
                </c:pt>
                <c:pt idx="451">
                  <c:v>48.188800000000001</c:v>
                </c:pt>
                <c:pt idx="452">
                  <c:v>48.393900000000002</c:v>
                </c:pt>
                <c:pt idx="453">
                  <c:v>48.582800000000006</c:v>
                </c:pt>
                <c:pt idx="454">
                  <c:v>48.795600000000007</c:v>
                </c:pt>
                <c:pt idx="455">
                  <c:v>48.985299999999995</c:v>
                </c:pt>
                <c:pt idx="456">
                  <c:v>49.190899999999999</c:v>
                </c:pt>
                <c:pt idx="457">
                  <c:v>49.384799999999998</c:v>
                </c:pt>
                <c:pt idx="458">
                  <c:v>49.597200000000001</c:v>
                </c:pt>
                <c:pt idx="459">
                  <c:v>49.787999999999997</c:v>
                </c:pt>
                <c:pt idx="460">
                  <c:v>49.994799999999998</c:v>
                </c:pt>
                <c:pt idx="461">
                  <c:v>50.185299999999998</c:v>
                </c:pt>
                <c:pt idx="462">
                  <c:v>50.394100000000009</c:v>
                </c:pt>
                <c:pt idx="463">
                  <c:v>50.589699999999993</c:v>
                </c:pt>
                <c:pt idx="464">
                  <c:v>50.799300000000002</c:v>
                </c:pt>
                <c:pt idx="465">
                  <c:v>50.989000000000004</c:v>
                </c:pt>
                <c:pt idx="466">
                  <c:v>51.194800000000001</c:v>
                </c:pt>
                <c:pt idx="467">
                  <c:v>51.387100000000004</c:v>
                </c:pt>
                <c:pt idx="468">
                  <c:v>51.598300000000009</c:v>
                </c:pt>
                <c:pt idx="469">
                  <c:v>51.791299999999993</c:v>
                </c:pt>
                <c:pt idx="470">
                  <c:v>51.992100000000008</c:v>
                </c:pt>
                <c:pt idx="471">
                  <c:v>52.186400000000006</c:v>
                </c:pt>
                <c:pt idx="472">
                  <c:v>52.402699999999996</c:v>
                </c:pt>
                <c:pt idx="473">
                  <c:v>52.595999999999989</c:v>
                </c:pt>
                <c:pt idx="474">
                  <c:v>52.798699999999997</c:v>
                </c:pt>
                <c:pt idx="475">
                  <c:v>52.9893</c:v>
                </c:pt>
                <c:pt idx="476">
                  <c:v>53.201999999999998</c:v>
                </c:pt>
                <c:pt idx="477">
                  <c:v>53.389700000000005</c:v>
                </c:pt>
                <c:pt idx="478">
                  <c:v>53.596099999999993</c:v>
                </c:pt>
                <c:pt idx="479">
                  <c:v>53.790300000000002</c:v>
                </c:pt>
                <c:pt idx="480">
                  <c:v>54.000100000000003</c:v>
                </c:pt>
                <c:pt idx="481">
                  <c:v>54.189599999999999</c:v>
                </c:pt>
                <c:pt idx="482">
                  <c:v>54.401200000000003</c:v>
                </c:pt>
                <c:pt idx="483">
                  <c:v>54.589299999999994</c:v>
                </c:pt>
                <c:pt idx="484">
                  <c:v>54.799000000000007</c:v>
                </c:pt>
                <c:pt idx="485">
                  <c:v>54.993800000000007</c:v>
                </c:pt>
                <c:pt idx="486">
                  <c:v>55.202500000000001</c:v>
                </c:pt>
                <c:pt idx="487">
                  <c:v>55.391000000000005</c:v>
                </c:pt>
                <c:pt idx="488">
                  <c:v>55.596599999999995</c:v>
                </c:pt>
                <c:pt idx="489">
                  <c:v>55.790500000000009</c:v>
                </c:pt>
                <c:pt idx="490">
                  <c:v>55.994600000000005</c:v>
                </c:pt>
                <c:pt idx="491">
                  <c:v>56.186300000000003</c:v>
                </c:pt>
                <c:pt idx="492">
                  <c:v>56.398399999999995</c:v>
                </c:pt>
                <c:pt idx="493">
                  <c:v>56.591999999999999</c:v>
                </c:pt>
                <c:pt idx="494">
                  <c:v>56.79379999999999</c:v>
                </c:pt>
                <c:pt idx="495">
                  <c:v>56.982900000000001</c:v>
                </c:pt>
                <c:pt idx="496">
                  <c:v>57.191900000000004</c:v>
                </c:pt>
                <c:pt idx="497">
                  <c:v>57.389399999999995</c:v>
                </c:pt>
                <c:pt idx="498">
                  <c:v>57.590800000000002</c:v>
                </c:pt>
                <c:pt idx="499">
                  <c:v>57.781300000000002</c:v>
                </c:pt>
                <c:pt idx="500">
                  <c:v>57.995199999999997</c:v>
                </c:pt>
                <c:pt idx="501">
                  <c:v>58.187899999999999</c:v>
                </c:pt>
                <c:pt idx="502">
                  <c:v>58.395099999999999</c:v>
                </c:pt>
                <c:pt idx="503">
                  <c:v>58.583500000000001</c:v>
                </c:pt>
                <c:pt idx="504">
                  <c:v>58.793199999999999</c:v>
                </c:pt>
                <c:pt idx="505">
                  <c:v>58.986199999999997</c:v>
                </c:pt>
                <c:pt idx="506">
                  <c:v>59.196200000000005</c:v>
                </c:pt>
                <c:pt idx="507">
                  <c:v>59.3904</c:v>
                </c:pt>
                <c:pt idx="508">
                  <c:v>59.594399999999993</c:v>
                </c:pt>
                <c:pt idx="509">
                  <c:v>59.784599999999998</c:v>
                </c:pt>
                <c:pt idx="510">
                  <c:v>59.995800000000003</c:v>
                </c:pt>
                <c:pt idx="511">
                  <c:v>60.190899999999999</c:v>
                </c:pt>
                <c:pt idx="512">
                  <c:v>60.395699999999991</c:v>
                </c:pt>
                <c:pt idx="513">
                  <c:v>60.583399999999997</c:v>
                </c:pt>
                <c:pt idx="514">
                  <c:v>60.794399999999996</c:v>
                </c:pt>
                <c:pt idx="515">
                  <c:v>60.994099999999989</c:v>
                </c:pt>
                <c:pt idx="516">
                  <c:v>61.203800000000001</c:v>
                </c:pt>
                <c:pt idx="517">
                  <c:v>61.394900000000007</c:v>
                </c:pt>
                <c:pt idx="518">
                  <c:v>61.597800000000007</c:v>
                </c:pt>
                <c:pt idx="519">
                  <c:v>61.792400000000001</c:v>
                </c:pt>
                <c:pt idx="520">
                  <c:v>61.999700000000004</c:v>
                </c:pt>
                <c:pt idx="521">
                  <c:v>62.188299999999998</c:v>
                </c:pt>
                <c:pt idx="522">
                  <c:v>62.400499999999994</c:v>
                </c:pt>
                <c:pt idx="523">
                  <c:v>62.590399999999988</c:v>
                </c:pt>
                <c:pt idx="524">
                  <c:v>62.804199999999994</c:v>
                </c:pt>
                <c:pt idx="525">
                  <c:v>62.989500000000007</c:v>
                </c:pt>
                <c:pt idx="526">
                  <c:v>63.197800000000001</c:v>
                </c:pt>
                <c:pt idx="527">
                  <c:v>63.391800000000003</c:v>
                </c:pt>
                <c:pt idx="528">
                  <c:v>63.605000000000004</c:v>
                </c:pt>
                <c:pt idx="529">
                  <c:v>63.796000000000006</c:v>
                </c:pt>
                <c:pt idx="530">
                  <c:v>63.995500000000007</c:v>
                </c:pt>
                <c:pt idx="531">
                  <c:v>64.188600000000008</c:v>
                </c:pt>
                <c:pt idx="532">
                  <c:v>64.400000000000006</c:v>
                </c:pt>
                <c:pt idx="533">
                  <c:v>64.584999999999994</c:v>
                </c:pt>
                <c:pt idx="534">
                  <c:v>64.795400000000001</c:v>
                </c:pt>
                <c:pt idx="535">
                  <c:v>64.987200000000001</c:v>
                </c:pt>
                <c:pt idx="536">
                  <c:v>65.196599999999989</c:v>
                </c:pt>
                <c:pt idx="537">
                  <c:v>65.383499999999998</c:v>
                </c:pt>
                <c:pt idx="538">
                  <c:v>65.588099999999997</c:v>
                </c:pt>
                <c:pt idx="539">
                  <c:v>65.782499999999999</c:v>
                </c:pt>
                <c:pt idx="540">
                  <c:v>65.994700000000009</c:v>
                </c:pt>
                <c:pt idx="541">
                  <c:v>66.178700000000006</c:v>
                </c:pt>
                <c:pt idx="542">
                  <c:v>66.392400000000009</c:v>
                </c:pt>
                <c:pt idx="543">
                  <c:v>66.582300000000004</c:v>
                </c:pt>
                <c:pt idx="544">
                  <c:v>66.793800000000005</c:v>
                </c:pt>
                <c:pt idx="545">
                  <c:v>66.984999999999999</c:v>
                </c:pt>
                <c:pt idx="546">
                  <c:v>67.191800000000001</c:v>
                </c:pt>
                <c:pt idx="547">
                  <c:v>67.382400000000004</c:v>
                </c:pt>
                <c:pt idx="548">
                  <c:v>67.593599999999995</c:v>
                </c:pt>
                <c:pt idx="549">
                  <c:v>67.787199999999999</c:v>
                </c:pt>
                <c:pt idx="550">
                  <c:v>67.99730000000001</c:v>
                </c:pt>
                <c:pt idx="551">
                  <c:v>68.1845</c:v>
                </c:pt>
                <c:pt idx="552">
                  <c:v>68.3947</c:v>
                </c:pt>
                <c:pt idx="553">
                  <c:v>68.586500000000001</c:v>
                </c:pt>
                <c:pt idx="554">
                  <c:v>68.795299999999997</c:v>
                </c:pt>
                <c:pt idx="555">
                  <c:v>68.984099999999998</c:v>
                </c:pt>
                <c:pt idx="556">
                  <c:v>69.195300000000003</c:v>
                </c:pt>
                <c:pt idx="557">
                  <c:v>69.388599999999997</c:v>
                </c:pt>
                <c:pt idx="558">
                  <c:v>69.601200000000006</c:v>
                </c:pt>
                <c:pt idx="559">
                  <c:v>69.792600000000007</c:v>
                </c:pt>
                <c:pt idx="560">
                  <c:v>70.002399999999994</c:v>
                </c:pt>
                <c:pt idx="561">
                  <c:v>70.190899999999999</c:v>
                </c:pt>
                <c:pt idx="562">
                  <c:v>70.4011</c:v>
                </c:pt>
                <c:pt idx="563">
                  <c:v>70.588300000000004</c:v>
                </c:pt>
                <c:pt idx="564">
                  <c:v>70.798099999999991</c:v>
                </c:pt>
                <c:pt idx="565">
                  <c:v>70.990900000000011</c:v>
                </c:pt>
                <c:pt idx="566">
                  <c:v>71.2042</c:v>
                </c:pt>
                <c:pt idx="567">
                  <c:v>71.39</c:v>
                </c:pt>
                <c:pt idx="568">
                  <c:v>71.599400000000003</c:v>
                </c:pt>
                <c:pt idx="569">
                  <c:v>71.795400000000001</c:v>
                </c:pt>
                <c:pt idx="570">
                  <c:v>72.000399999999999</c:v>
                </c:pt>
                <c:pt idx="571">
                  <c:v>72.195400000000006</c:v>
                </c:pt>
                <c:pt idx="572">
                  <c:v>72.400400000000005</c:v>
                </c:pt>
                <c:pt idx="573">
                  <c:v>72.586399999999998</c:v>
                </c:pt>
                <c:pt idx="574">
                  <c:v>72.798400000000001</c:v>
                </c:pt>
                <c:pt idx="575">
                  <c:v>72.986400000000003</c:v>
                </c:pt>
                <c:pt idx="576">
                  <c:v>73.196399999999997</c:v>
                </c:pt>
                <c:pt idx="577">
                  <c:v>73.389399999999995</c:v>
                </c:pt>
                <c:pt idx="578">
                  <c:v>73.596399999999988</c:v>
                </c:pt>
                <c:pt idx="579">
                  <c:v>73.7864</c:v>
                </c:pt>
                <c:pt idx="580">
                  <c:v>73.991399999999999</c:v>
                </c:pt>
                <c:pt idx="581">
                  <c:v>74.182400000000001</c:v>
                </c:pt>
                <c:pt idx="582">
                  <c:v>74.3964</c:v>
                </c:pt>
                <c:pt idx="583">
                  <c:v>74.582399999999993</c:v>
                </c:pt>
                <c:pt idx="584">
                  <c:v>74.790399999999991</c:v>
                </c:pt>
                <c:pt idx="585">
                  <c:v>74.980400000000003</c:v>
                </c:pt>
                <c:pt idx="586">
                  <c:v>75.191400000000002</c:v>
                </c:pt>
                <c:pt idx="587">
                  <c:v>75.383399999999995</c:v>
                </c:pt>
                <c:pt idx="588">
                  <c:v>75.597399999999993</c:v>
                </c:pt>
                <c:pt idx="589">
                  <c:v>75.7834</c:v>
                </c:pt>
                <c:pt idx="590">
                  <c:v>75.994399999999999</c:v>
                </c:pt>
                <c:pt idx="591">
                  <c:v>76.184399999999997</c:v>
                </c:pt>
                <c:pt idx="592">
                  <c:v>76.3964</c:v>
                </c:pt>
                <c:pt idx="593">
                  <c:v>76.587400000000002</c:v>
                </c:pt>
                <c:pt idx="594">
                  <c:v>76.797399999999996</c:v>
                </c:pt>
                <c:pt idx="595">
                  <c:v>76.984399999999994</c:v>
                </c:pt>
                <c:pt idx="596">
                  <c:v>77.195399999999992</c:v>
                </c:pt>
                <c:pt idx="597">
                  <c:v>77.389400000000009</c:v>
                </c:pt>
                <c:pt idx="598">
                  <c:v>77.596400000000003</c:v>
                </c:pt>
                <c:pt idx="599">
                  <c:v>77.7834</c:v>
                </c:pt>
                <c:pt idx="600">
                  <c:v>77.996400000000008</c:v>
                </c:pt>
                <c:pt idx="601">
                  <c:v>78.191399999999987</c:v>
                </c:pt>
                <c:pt idx="602">
                  <c:v>78.399399999999986</c:v>
                </c:pt>
                <c:pt idx="603">
                  <c:v>78.592399999999998</c:v>
                </c:pt>
                <c:pt idx="604">
                  <c:v>78.798399999999987</c:v>
                </c:pt>
                <c:pt idx="605">
                  <c:v>78.987399999999994</c:v>
                </c:pt>
                <c:pt idx="606">
                  <c:v>79.199399999999997</c:v>
                </c:pt>
                <c:pt idx="607">
                  <c:v>79.38539999999999</c:v>
                </c:pt>
                <c:pt idx="608">
                  <c:v>79.598399999999998</c:v>
                </c:pt>
                <c:pt idx="609">
                  <c:v>79.790400000000005</c:v>
                </c:pt>
                <c:pt idx="610">
                  <c:v>79.998400000000004</c:v>
                </c:pt>
                <c:pt idx="611">
                  <c:v>80.189400000000006</c:v>
                </c:pt>
                <c:pt idx="612">
                  <c:v>80.400400000000005</c:v>
                </c:pt>
                <c:pt idx="613">
                  <c:v>80.589400000000012</c:v>
                </c:pt>
                <c:pt idx="614">
                  <c:v>80.799400000000006</c:v>
                </c:pt>
                <c:pt idx="615">
                  <c:v>80.987400000000008</c:v>
                </c:pt>
                <c:pt idx="616">
                  <c:v>81.192400000000006</c:v>
                </c:pt>
                <c:pt idx="617">
                  <c:v>81.384400000000014</c:v>
                </c:pt>
                <c:pt idx="618">
                  <c:v>81.595400000000012</c:v>
                </c:pt>
                <c:pt idx="619">
                  <c:v>81.787399999999991</c:v>
                </c:pt>
                <c:pt idx="620">
                  <c:v>82.00139999999999</c:v>
                </c:pt>
                <c:pt idx="621">
                  <c:v>82.188400000000001</c:v>
                </c:pt>
                <c:pt idx="622">
                  <c:v>82.393399999999986</c:v>
                </c:pt>
                <c:pt idx="623">
                  <c:v>82.580399999999983</c:v>
                </c:pt>
                <c:pt idx="624">
                  <c:v>82.796399999999991</c:v>
                </c:pt>
                <c:pt idx="625">
                  <c:v>82.983400000000003</c:v>
                </c:pt>
                <c:pt idx="626">
                  <c:v>83.193399999999997</c:v>
                </c:pt>
                <c:pt idx="627">
                  <c:v>83.383399999999995</c:v>
                </c:pt>
                <c:pt idx="628">
                  <c:v>83.591399999999993</c:v>
                </c:pt>
                <c:pt idx="629">
                  <c:v>83.7834</c:v>
                </c:pt>
                <c:pt idx="630">
                  <c:v>83.997400000000013</c:v>
                </c:pt>
                <c:pt idx="631">
                  <c:v>84.186400000000006</c:v>
                </c:pt>
                <c:pt idx="632">
                  <c:v>84.397400000000019</c:v>
                </c:pt>
                <c:pt idx="633">
                  <c:v>84.583400000000012</c:v>
                </c:pt>
                <c:pt idx="634">
                  <c:v>84.795400000000015</c:v>
                </c:pt>
                <c:pt idx="635">
                  <c:v>84.985399999999984</c:v>
                </c:pt>
                <c:pt idx="636">
                  <c:v>85.196399999999997</c:v>
                </c:pt>
                <c:pt idx="637">
                  <c:v>85.389399999999995</c:v>
                </c:pt>
                <c:pt idx="638">
                  <c:v>85.596399999999988</c:v>
                </c:pt>
                <c:pt idx="639">
                  <c:v>85.789400000000001</c:v>
                </c:pt>
                <c:pt idx="640">
                  <c:v>86.000400000000013</c:v>
                </c:pt>
                <c:pt idx="641">
                  <c:v>86.187399999999997</c:v>
                </c:pt>
                <c:pt idx="642">
                  <c:v>86.393399999999986</c:v>
                </c:pt>
                <c:pt idx="643">
                  <c:v>86.591400000000021</c:v>
                </c:pt>
                <c:pt idx="644">
                  <c:v>86.79940000000002</c:v>
                </c:pt>
                <c:pt idx="645">
                  <c:v>86.99339999999998</c:v>
                </c:pt>
                <c:pt idx="646">
                  <c:v>87.199400000000026</c:v>
                </c:pt>
                <c:pt idx="647">
                  <c:v>87.3904</c:v>
                </c:pt>
                <c:pt idx="648">
                  <c:v>87.603399999999993</c:v>
                </c:pt>
                <c:pt idx="649">
                  <c:v>87.791399999999982</c:v>
                </c:pt>
                <c:pt idx="650">
                  <c:v>87.998400000000004</c:v>
                </c:pt>
                <c:pt idx="651">
                  <c:v>88.190400000000011</c:v>
                </c:pt>
                <c:pt idx="652">
                  <c:v>88.401399999999995</c:v>
                </c:pt>
                <c:pt idx="653">
                  <c:v>88.591399999999993</c:v>
                </c:pt>
                <c:pt idx="654">
                  <c:v>88.800399999999996</c:v>
                </c:pt>
                <c:pt idx="655">
                  <c:v>88.992400000000004</c:v>
                </c:pt>
                <c:pt idx="656">
                  <c:v>89.202400000000011</c:v>
                </c:pt>
                <c:pt idx="657">
                  <c:v>89.388400000000019</c:v>
                </c:pt>
                <c:pt idx="658">
                  <c:v>89.597399999999993</c:v>
                </c:pt>
                <c:pt idx="659">
                  <c:v>89.786400000000015</c:v>
                </c:pt>
                <c:pt idx="660">
                  <c:v>89.995400000000018</c:v>
                </c:pt>
                <c:pt idx="661">
                  <c:v>90.18640000000002</c:v>
                </c:pt>
                <c:pt idx="662">
                  <c:v>90.400399999999991</c:v>
                </c:pt>
                <c:pt idx="663">
                  <c:v>90.589399999999983</c:v>
                </c:pt>
                <c:pt idx="664">
                  <c:v>90.799399999999991</c:v>
                </c:pt>
                <c:pt idx="665">
                  <c:v>90.981400000000008</c:v>
                </c:pt>
                <c:pt idx="666">
                  <c:v>91.190400000000011</c:v>
                </c:pt>
                <c:pt idx="667">
                  <c:v>91.386400000000009</c:v>
                </c:pt>
                <c:pt idx="668">
                  <c:v>91.593400000000003</c:v>
                </c:pt>
                <c:pt idx="669">
                  <c:v>91.784400000000005</c:v>
                </c:pt>
                <c:pt idx="670">
                  <c:v>91.992400000000004</c:v>
                </c:pt>
                <c:pt idx="671">
                  <c:v>92.183400000000006</c:v>
                </c:pt>
                <c:pt idx="672">
                  <c:v>92.39439999999999</c:v>
                </c:pt>
                <c:pt idx="673">
                  <c:v>92.584400000000016</c:v>
                </c:pt>
                <c:pt idx="674">
                  <c:v>92.794399999999996</c:v>
                </c:pt>
                <c:pt idx="675">
                  <c:v>92.986400000000003</c:v>
                </c:pt>
                <c:pt idx="676">
                  <c:v>93.192399999999992</c:v>
                </c:pt>
                <c:pt idx="677">
                  <c:v>93.387399999999985</c:v>
                </c:pt>
                <c:pt idx="678">
                  <c:v>93.595400000000012</c:v>
                </c:pt>
                <c:pt idx="679">
                  <c:v>93.789400000000001</c:v>
                </c:pt>
                <c:pt idx="680">
                  <c:v>93.99939999999998</c:v>
                </c:pt>
                <c:pt idx="681">
                  <c:v>94.186399999999992</c:v>
                </c:pt>
                <c:pt idx="682">
                  <c:v>94.400399999999991</c:v>
                </c:pt>
                <c:pt idx="683">
                  <c:v>94.590400000000017</c:v>
                </c:pt>
                <c:pt idx="684">
                  <c:v>94.798399999999987</c:v>
                </c:pt>
                <c:pt idx="685">
                  <c:v>94.984399999999994</c:v>
                </c:pt>
                <c:pt idx="686">
                  <c:v>95.200400000000002</c:v>
                </c:pt>
                <c:pt idx="687">
                  <c:v>95.392400000000009</c:v>
                </c:pt>
                <c:pt idx="688">
                  <c:v>95.599400000000003</c:v>
                </c:pt>
                <c:pt idx="689">
                  <c:v>95.790399999999977</c:v>
                </c:pt>
                <c:pt idx="690">
                  <c:v>96.002399999999994</c:v>
                </c:pt>
                <c:pt idx="691">
                  <c:v>96.196400000000011</c:v>
                </c:pt>
                <c:pt idx="692">
                  <c:v>96.4024</c:v>
                </c:pt>
                <c:pt idx="693">
                  <c:v>96.591399999999993</c:v>
                </c:pt>
                <c:pt idx="694">
                  <c:v>96.798399999999987</c:v>
                </c:pt>
                <c:pt idx="695">
                  <c:v>96.994400000000013</c:v>
                </c:pt>
                <c:pt idx="696">
                  <c:v>97.207400000000007</c:v>
                </c:pt>
                <c:pt idx="697">
                  <c:v>97.393400000000014</c:v>
                </c:pt>
                <c:pt idx="698">
                  <c:v>97.601400000000012</c:v>
                </c:pt>
                <c:pt idx="699">
                  <c:v>97.792400000000015</c:v>
                </c:pt>
                <c:pt idx="700">
                  <c:v>98.001400000000018</c:v>
                </c:pt>
                <c:pt idx="701">
                  <c:v>98.187399999999997</c:v>
                </c:pt>
                <c:pt idx="702">
                  <c:v>98.395399999999995</c:v>
                </c:pt>
                <c:pt idx="703">
                  <c:v>98.588400000000007</c:v>
                </c:pt>
                <c:pt idx="704">
                  <c:v>98.802399999999977</c:v>
                </c:pt>
                <c:pt idx="705">
                  <c:v>98.989399999999989</c:v>
                </c:pt>
                <c:pt idx="706">
                  <c:v>99.202399999999983</c:v>
                </c:pt>
                <c:pt idx="707">
                  <c:v>99.389399999999995</c:v>
                </c:pt>
                <c:pt idx="708">
                  <c:v>99.592399999999998</c:v>
                </c:pt>
                <c:pt idx="709">
                  <c:v>99.784399999999977</c:v>
                </c:pt>
                <c:pt idx="710">
                  <c:v>99.996399999999994</c:v>
                </c:pt>
                <c:pt idx="711">
                  <c:v>100.19139999999999</c:v>
                </c:pt>
                <c:pt idx="712">
                  <c:v>100.3904</c:v>
                </c:pt>
                <c:pt idx="713">
                  <c:v>100.58240000000001</c:v>
                </c:pt>
                <c:pt idx="714">
                  <c:v>100.7944</c:v>
                </c:pt>
                <c:pt idx="715">
                  <c:v>100.9864</c:v>
                </c:pt>
                <c:pt idx="716">
                  <c:v>101.19740000000002</c:v>
                </c:pt>
                <c:pt idx="717">
                  <c:v>101.38940000000002</c:v>
                </c:pt>
                <c:pt idx="718">
                  <c:v>101.59440000000001</c:v>
                </c:pt>
                <c:pt idx="719">
                  <c:v>101.78640000000001</c:v>
                </c:pt>
                <c:pt idx="720">
                  <c:v>101.99540000000002</c:v>
                </c:pt>
                <c:pt idx="721">
                  <c:v>102.1884</c:v>
                </c:pt>
                <c:pt idx="722">
                  <c:v>102.40039999999999</c:v>
                </c:pt>
                <c:pt idx="723">
                  <c:v>102.58839999999998</c:v>
                </c:pt>
                <c:pt idx="724">
                  <c:v>102.8004</c:v>
                </c:pt>
                <c:pt idx="725">
                  <c:v>102.99639999999999</c:v>
                </c:pt>
                <c:pt idx="726">
                  <c:v>103.1994</c:v>
                </c:pt>
                <c:pt idx="727">
                  <c:v>103.3904</c:v>
                </c:pt>
                <c:pt idx="728">
                  <c:v>103.59739999999999</c:v>
                </c:pt>
                <c:pt idx="729">
                  <c:v>103.79140000000001</c:v>
                </c:pt>
                <c:pt idx="730">
                  <c:v>104.00040000000001</c:v>
                </c:pt>
                <c:pt idx="731">
                  <c:v>104.19040000000001</c:v>
                </c:pt>
                <c:pt idx="732">
                  <c:v>104.39840000000001</c:v>
                </c:pt>
                <c:pt idx="733">
                  <c:v>104.59739999999999</c:v>
                </c:pt>
                <c:pt idx="734">
                  <c:v>104.80539999999999</c:v>
                </c:pt>
                <c:pt idx="735">
                  <c:v>104.99539999999999</c:v>
                </c:pt>
                <c:pt idx="736">
                  <c:v>105.1994</c:v>
                </c:pt>
                <c:pt idx="737">
                  <c:v>105.38639999999998</c:v>
                </c:pt>
                <c:pt idx="738">
                  <c:v>105.60640000000001</c:v>
                </c:pt>
                <c:pt idx="739">
                  <c:v>105.79940000000002</c:v>
                </c:pt>
                <c:pt idx="740">
                  <c:v>106.00139999999999</c:v>
                </c:pt>
                <c:pt idx="741">
                  <c:v>106.1884</c:v>
                </c:pt>
                <c:pt idx="742">
                  <c:v>106.4024</c:v>
                </c:pt>
                <c:pt idx="743">
                  <c:v>106.59139999999999</c:v>
                </c:pt>
                <c:pt idx="744">
                  <c:v>106.79239999999999</c:v>
                </c:pt>
                <c:pt idx="745">
                  <c:v>106.9854</c:v>
                </c:pt>
                <c:pt idx="746">
                  <c:v>107.20140000000001</c:v>
                </c:pt>
                <c:pt idx="747">
                  <c:v>107.3904</c:v>
                </c:pt>
                <c:pt idx="748">
                  <c:v>107.5984</c:v>
                </c:pt>
                <c:pt idx="749">
                  <c:v>107.79139999999998</c:v>
                </c:pt>
                <c:pt idx="750">
                  <c:v>107.99640000000002</c:v>
                </c:pt>
                <c:pt idx="751">
                  <c:v>108.18440000000001</c:v>
                </c:pt>
                <c:pt idx="752">
                  <c:v>108.3964</c:v>
                </c:pt>
                <c:pt idx="753">
                  <c:v>108.58840000000001</c:v>
                </c:pt>
                <c:pt idx="754">
                  <c:v>108.79739999999998</c:v>
                </c:pt>
                <c:pt idx="755">
                  <c:v>108.98139999999998</c:v>
                </c:pt>
                <c:pt idx="756">
                  <c:v>109.19239999999999</c:v>
                </c:pt>
                <c:pt idx="757">
                  <c:v>109.3854</c:v>
                </c:pt>
                <c:pt idx="758">
                  <c:v>109.59539999999998</c:v>
                </c:pt>
                <c:pt idx="759">
                  <c:v>109.79140000000001</c:v>
                </c:pt>
                <c:pt idx="760">
                  <c:v>109.99539999999999</c:v>
                </c:pt>
                <c:pt idx="761">
                  <c:v>110.18340000000001</c:v>
                </c:pt>
                <c:pt idx="762">
                  <c:v>110.3954</c:v>
                </c:pt>
                <c:pt idx="763">
                  <c:v>110.58340000000001</c:v>
                </c:pt>
                <c:pt idx="764">
                  <c:v>110.79840000000002</c:v>
                </c:pt>
                <c:pt idx="765">
                  <c:v>110.9864</c:v>
                </c:pt>
                <c:pt idx="766">
                  <c:v>111.19739999999999</c:v>
                </c:pt>
                <c:pt idx="767">
                  <c:v>111.3974</c:v>
                </c:pt>
                <c:pt idx="768">
                  <c:v>111.60339999999999</c:v>
                </c:pt>
                <c:pt idx="769">
                  <c:v>111.79140000000001</c:v>
                </c:pt>
                <c:pt idx="770">
                  <c:v>111.9974</c:v>
                </c:pt>
                <c:pt idx="771">
                  <c:v>112.18639999999999</c:v>
                </c:pt>
                <c:pt idx="772">
                  <c:v>112.4014</c:v>
                </c:pt>
                <c:pt idx="773">
                  <c:v>112.5924</c:v>
                </c:pt>
                <c:pt idx="774">
                  <c:v>112.7954</c:v>
                </c:pt>
                <c:pt idx="775">
                  <c:v>112.99440000000001</c:v>
                </c:pt>
                <c:pt idx="776">
                  <c:v>113.2064</c:v>
                </c:pt>
                <c:pt idx="777">
                  <c:v>113.39939999999999</c:v>
                </c:pt>
                <c:pt idx="778">
                  <c:v>113.60140000000001</c:v>
                </c:pt>
                <c:pt idx="779">
                  <c:v>113.79239999999999</c:v>
                </c:pt>
                <c:pt idx="780">
                  <c:v>113.99939999999998</c:v>
                </c:pt>
                <c:pt idx="781">
                  <c:v>114.19839999999999</c:v>
                </c:pt>
                <c:pt idx="782">
                  <c:v>114.40639999999999</c:v>
                </c:pt>
                <c:pt idx="783">
                  <c:v>114.58939999999998</c:v>
                </c:pt>
                <c:pt idx="784">
                  <c:v>114.79839999999999</c:v>
                </c:pt>
                <c:pt idx="785">
                  <c:v>114.9924</c:v>
                </c:pt>
                <c:pt idx="786">
                  <c:v>115.19739999999999</c:v>
                </c:pt>
                <c:pt idx="787">
                  <c:v>115.3854</c:v>
                </c:pt>
                <c:pt idx="788">
                  <c:v>115.59639999999999</c:v>
                </c:pt>
                <c:pt idx="789">
                  <c:v>115.79040000000001</c:v>
                </c:pt>
                <c:pt idx="790">
                  <c:v>115.9984</c:v>
                </c:pt>
                <c:pt idx="791">
                  <c:v>116.1874</c:v>
                </c:pt>
                <c:pt idx="792">
                  <c:v>116.3974</c:v>
                </c:pt>
                <c:pt idx="793">
                  <c:v>116.58440000000002</c:v>
                </c:pt>
                <c:pt idx="794">
                  <c:v>116.79340000000002</c:v>
                </c:pt>
                <c:pt idx="795">
                  <c:v>116.98639999999997</c:v>
                </c:pt>
                <c:pt idx="796">
                  <c:v>117.1934</c:v>
                </c:pt>
                <c:pt idx="797">
                  <c:v>117.3844</c:v>
                </c:pt>
                <c:pt idx="798">
                  <c:v>117.59140000000002</c:v>
                </c:pt>
                <c:pt idx="799">
                  <c:v>117.78440000000001</c:v>
                </c:pt>
                <c:pt idx="800">
                  <c:v>117.9924</c:v>
                </c:pt>
                <c:pt idx="801">
                  <c:v>118.18539999999999</c:v>
                </c:pt>
                <c:pt idx="802">
                  <c:v>118.3954</c:v>
                </c:pt>
                <c:pt idx="803">
                  <c:v>118.58539999999999</c:v>
                </c:pt>
                <c:pt idx="804">
                  <c:v>118.79640000000001</c:v>
                </c:pt>
                <c:pt idx="805">
                  <c:v>118.98240000000001</c:v>
                </c:pt>
                <c:pt idx="806">
                  <c:v>119.19040000000001</c:v>
                </c:pt>
                <c:pt idx="807">
                  <c:v>119.38940000000002</c:v>
                </c:pt>
                <c:pt idx="808">
                  <c:v>119.59440000000001</c:v>
                </c:pt>
                <c:pt idx="809">
                  <c:v>119.7894</c:v>
                </c:pt>
                <c:pt idx="810">
                  <c:v>120.00239999999999</c:v>
                </c:pt>
                <c:pt idx="811">
                  <c:v>120.19540000000001</c:v>
                </c:pt>
                <c:pt idx="812">
                  <c:v>120.39839999999998</c:v>
                </c:pt>
                <c:pt idx="813">
                  <c:v>120.58840000000001</c:v>
                </c:pt>
                <c:pt idx="814">
                  <c:v>120.7944</c:v>
                </c:pt>
                <c:pt idx="815">
                  <c:v>120.9914</c:v>
                </c:pt>
                <c:pt idx="816">
                  <c:v>121.1994</c:v>
                </c:pt>
                <c:pt idx="817">
                  <c:v>121.38839999999999</c:v>
                </c:pt>
                <c:pt idx="818">
                  <c:v>121.60339999999999</c:v>
                </c:pt>
                <c:pt idx="819">
                  <c:v>121.79839999999999</c:v>
                </c:pt>
                <c:pt idx="820">
                  <c:v>122.0094</c:v>
                </c:pt>
                <c:pt idx="821">
                  <c:v>122.19140000000002</c:v>
                </c:pt>
                <c:pt idx="822">
                  <c:v>122.40339999999998</c:v>
                </c:pt>
                <c:pt idx="823">
                  <c:v>122.59440000000001</c:v>
                </c:pt>
                <c:pt idx="824">
                  <c:v>122.80539999999999</c:v>
                </c:pt>
                <c:pt idx="825">
                  <c:v>122.99539999999999</c:v>
                </c:pt>
                <c:pt idx="826">
                  <c:v>123.19839999999999</c:v>
                </c:pt>
                <c:pt idx="827">
                  <c:v>123.3914</c:v>
                </c:pt>
                <c:pt idx="828">
                  <c:v>123.5994</c:v>
                </c:pt>
                <c:pt idx="829">
                  <c:v>123.7884</c:v>
                </c:pt>
                <c:pt idx="830">
                  <c:v>123.99539999999999</c:v>
                </c:pt>
                <c:pt idx="831">
                  <c:v>124.19140000000002</c:v>
                </c:pt>
                <c:pt idx="832">
                  <c:v>124.39840000000001</c:v>
                </c:pt>
                <c:pt idx="833">
                  <c:v>124.58940000000001</c:v>
                </c:pt>
                <c:pt idx="834">
                  <c:v>124.7954</c:v>
                </c:pt>
                <c:pt idx="835">
                  <c:v>124.98439999999999</c:v>
                </c:pt>
                <c:pt idx="836">
                  <c:v>125.19239999999999</c:v>
                </c:pt>
                <c:pt idx="837">
                  <c:v>125.38640000000001</c:v>
                </c:pt>
                <c:pt idx="838">
                  <c:v>125.59640000000002</c:v>
                </c:pt>
                <c:pt idx="839">
                  <c:v>125.78140000000002</c:v>
                </c:pt>
                <c:pt idx="840">
                  <c:v>125.99340000000001</c:v>
                </c:pt>
                <c:pt idx="841">
                  <c:v>126.18340000000001</c:v>
                </c:pt>
                <c:pt idx="842">
                  <c:v>126.3914</c:v>
                </c:pt>
                <c:pt idx="843">
                  <c:v>126.58339999999998</c:v>
                </c:pt>
                <c:pt idx="844">
                  <c:v>126.79839999999999</c:v>
                </c:pt>
                <c:pt idx="845">
                  <c:v>126.9854</c:v>
                </c:pt>
                <c:pt idx="846">
                  <c:v>127.19540000000001</c:v>
                </c:pt>
                <c:pt idx="847">
                  <c:v>127.3854</c:v>
                </c:pt>
                <c:pt idx="848">
                  <c:v>127.5934</c:v>
                </c:pt>
                <c:pt idx="849">
                  <c:v>127.78440000000001</c:v>
                </c:pt>
                <c:pt idx="850">
                  <c:v>127.99539999999999</c:v>
                </c:pt>
                <c:pt idx="851">
                  <c:v>128.1874</c:v>
                </c:pt>
                <c:pt idx="852">
                  <c:v>128.39840000000001</c:v>
                </c:pt>
                <c:pt idx="853">
                  <c:v>128.5934</c:v>
                </c:pt>
                <c:pt idx="854">
                  <c:v>128.79939999999999</c:v>
                </c:pt>
                <c:pt idx="855">
                  <c:v>128.9924</c:v>
                </c:pt>
                <c:pt idx="856">
                  <c:v>129.19639999999998</c:v>
                </c:pt>
                <c:pt idx="857">
                  <c:v>129.3854</c:v>
                </c:pt>
                <c:pt idx="858">
                  <c:v>129.59539999999998</c:v>
                </c:pt>
                <c:pt idx="859">
                  <c:v>129.79339999999999</c:v>
                </c:pt>
                <c:pt idx="860">
                  <c:v>129.9984</c:v>
                </c:pt>
                <c:pt idx="861">
                  <c:v>130.19239999999999</c:v>
                </c:pt>
                <c:pt idx="862">
                  <c:v>130.40640000000002</c:v>
                </c:pt>
                <c:pt idx="863">
                  <c:v>130.5934</c:v>
                </c:pt>
                <c:pt idx="864">
                  <c:v>130.79940000000002</c:v>
                </c:pt>
                <c:pt idx="865">
                  <c:v>130.99339999999998</c:v>
                </c:pt>
                <c:pt idx="866">
                  <c:v>131.2004</c:v>
                </c:pt>
                <c:pt idx="867">
                  <c:v>131.39339999999999</c:v>
                </c:pt>
                <c:pt idx="868">
                  <c:v>131.60139999999998</c:v>
                </c:pt>
                <c:pt idx="869">
                  <c:v>131.79139999999998</c:v>
                </c:pt>
                <c:pt idx="870">
                  <c:v>131.99639999999999</c:v>
                </c:pt>
                <c:pt idx="871">
                  <c:v>132.1874</c:v>
                </c:pt>
                <c:pt idx="872">
                  <c:v>132.3974</c:v>
                </c:pt>
                <c:pt idx="873">
                  <c:v>132.58840000000001</c:v>
                </c:pt>
                <c:pt idx="874">
                  <c:v>132.79739999999998</c:v>
                </c:pt>
                <c:pt idx="875">
                  <c:v>132.98939999999999</c:v>
                </c:pt>
                <c:pt idx="876">
                  <c:v>133.1994</c:v>
                </c:pt>
                <c:pt idx="877">
                  <c:v>133.38640000000001</c:v>
                </c:pt>
                <c:pt idx="878">
                  <c:v>133.59139999999999</c:v>
                </c:pt>
                <c:pt idx="879">
                  <c:v>133.78440000000001</c:v>
                </c:pt>
                <c:pt idx="880">
                  <c:v>134.00040000000001</c:v>
                </c:pt>
                <c:pt idx="881">
                  <c:v>134.18540000000002</c:v>
                </c:pt>
                <c:pt idx="882">
                  <c:v>134.38839999999999</c:v>
                </c:pt>
                <c:pt idx="883">
                  <c:v>134.58440000000002</c:v>
                </c:pt>
                <c:pt idx="884">
                  <c:v>134.79240000000001</c:v>
                </c:pt>
                <c:pt idx="885">
                  <c:v>134.98240000000001</c:v>
                </c:pt>
                <c:pt idx="886">
                  <c:v>135.19539999999998</c:v>
                </c:pt>
                <c:pt idx="887">
                  <c:v>135.38739999999999</c:v>
                </c:pt>
                <c:pt idx="888">
                  <c:v>135.59539999999998</c:v>
                </c:pt>
                <c:pt idx="889">
                  <c:v>135.78440000000001</c:v>
                </c:pt>
                <c:pt idx="890">
                  <c:v>135.99439999999998</c:v>
                </c:pt>
                <c:pt idx="891">
                  <c:v>136.1824</c:v>
                </c:pt>
                <c:pt idx="892">
                  <c:v>136.3914</c:v>
                </c:pt>
                <c:pt idx="893">
                  <c:v>136.58539999999999</c:v>
                </c:pt>
                <c:pt idx="894">
                  <c:v>136.7954</c:v>
                </c:pt>
                <c:pt idx="895">
                  <c:v>136.99040000000002</c:v>
                </c:pt>
                <c:pt idx="896">
                  <c:v>137.20140000000001</c:v>
                </c:pt>
                <c:pt idx="897">
                  <c:v>137.39139999999998</c:v>
                </c:pt>
                <c:pt idx="898">
                  <c:v>137.59640000000002</c:v>
                </c:pt>
                <c:pt idx="899">
                  <c:v>137.78739999999999</c:v>
                </c:pt>
                <c:pt idx="900">
                  <c:v>137.9984</c:v>
                </c:pt>
                <c:pt idx="901">
                  <c:v>138.18239999999997</c:v>
                </c:pt>
                <c:pt idx="902">
                  <c:v>138.40440000000001</c:v>
                </c:pt>
                <c:pt idx="903">
                  <c:v>138.58940000000001</c:v>
                </c:pt>
                <c:pt idx="904">
                  <c:v>138.80539999999999</c:v>
                </c:pt>
                <c:pt idx="905">
                  <c:v>138.99440000000001</c:v>
                </c:pt>
                <c:pt idx="906">
                  <c:v>139.1994</c:v>
                </c:pt>
                <c:pt idx="907">
                  <c:v>139.3964</c:v>
                </c:pt>
                <c:pt idx="908">
                  <c:v>139.60240000000002</c:v>
                </c:pt>
                <c:pt idx="909">
                  <c:v>139.79140000000001</c:v>
                </c:pt>
                <c:pt idx="910">
                  <c:v>139.9984</c:v>
                </c:pt>
                <c:pt idx="911">
                  <c:v>140.1934</c:v>
                </c:pt>
                <c:pt idx="912">
                  <c:v>140.39940000000001</c:v>
                </c:pt>
                <c:pt idx="913">
                  <c:v>140.58540000000002</c:v>
                </c:pt>
                <c:pt idx="914">
                  <c:v>140.79440000000002</c:v>
                </c:pt>
                <c:pt idx="915">
                  <c:v>140.9914</c:v>
                </c:pt>
                <c:pt idx="916">
                  <c:v>141.19739999999999</c:v>
                </c:pt>
                <c:pt idx="917">
                  <c:v>141.3854</c:v>
                </c:pt>
                <c:pt idx="918">
                  <c:v>141.5984</c:v>
                </c:pt>
                <c:pt idx="919">
                  <c:v>141.78540000000001</c:v>
                </c:pt>
                <c:pt idx="920">
                  <c:v>141.99439999999998</c:v>
                </c:pt>
                <c:pt idx="921">
                  <c:v>142.17839999999998</c:v>
                </c:pt>
                <c:pt idx="922">
                  <c:v>142.39339999999999</c:v>
                </c:pt>
                <c:pt idx="923">
                  <c:v>142.58340000000001</c:v>
                </c:pt>
                <c:pt idx="924">
                  <c:v>142.79040000000001</c:v>
                </c:pt>
                <c:pt idx="925">
                  <c:v>142.97739999999999</c:v>
                </c:pt>
                <c:pt idx="926">
                  <c:v>143.19040000000001</c:v>
                </c:pt>
                <c:pt idx="927">
                  <c:v>143.38240000000002</c:v>
                </c:pt>
                <c:pt idx="928">
                  <c:v>143.59040000000002</c:v>
                </c:pt>
                <c:pt idx="929">
                  <c:v>143.78140000000002</c:v>
                </c:pt>
                <c:pt idx="930">
                  <c:v>143.99440000000001</c:v>
                </c:pt>
                <c:pt idx="931">
                  <c:v>144.18639999999999</c:v>
                </c:pt>
                <c:pt idx="932">
                  <c:v>144.39239999999998</c:v>
                </c:pt>
                <c:pt idx="933">
                  <c:v>144.5804</c:v>
                </c:pt>
                <c:pt idx="934">
                  <c:v>144.78840000000002</c:v>
                </c:pt>
                <c:pt idx="935">
                  <c:v>144.98339999999999</c:v>
                </c:pt>
                <c:pt idx="936">
                  <c:v>145.1934</c:v>
                </c:pt>
                <c:pt idx="937">
                  <c:v>145.38239999999999</c:v>
                </c:pt>
                <c:pt idx="938">
                  <c:v>145.5984</c:v>
                </c:pt>
                <c:pt idx="939">
                  <c:v>145.78640000000001</c:v>
                </c:pt>
                <c:pt idx="940">
                  <c:v>145.99639999999999</c:v>
                </c:pt>
                <c:pt idx="941">
                  <c:v>146.18540000000002</c:v>
                </c:pt>
                <c:pt idx="942">
                  <c:v>146.3954</c:v>
                </c:pt>
                <c:pt idx="943">
                  <c:v>146.58340000000001</c:v>
                </c:pt>
                <c:pt idx="944">
                  <c:v>146.7954</c:v>
                </c:pt>
                <c:pt idx="945">
                  <c:v>146.99039999999999</c:v>
                </c:pt>
                <c:pt idx="946">
                  <c:v>147.2004</c:v>
                </c:pt>
                <c:pt idx="947">
                  <c:v>147.39439999999999</c:v>
                </c:pt>
                <c:pt idx="948">
                  <c:v>147.59739999999999</c:v>
                </c:pt>
                <c:pt idx="949">
                  <c:v>147.79040000000001</c:v>
                </c:pt>
                <c:pt idx="950">
                  <c:v>148.0044</c:v>
                </c:pt>
                <c:pt idx="951">
                  <c:v>148.18940000000001</c:v>
                </c:pt>
                <c:pt idx="952">
                  <c:v>148.3964</c:v>
                </c:pt>
                <c:pt idx="953">
                  <c:v>148.5864</c:v>
                </c:pt>
                <c:pt idx="954">
                  <c:v>148.8004</c:v>
                </c:pt>
                <c:pt idx="955">
                  <c:v>148.9864</c:v>
                </c:pt>
                <c:pt idx="956">
                  <c:v>149.19640000000001</c:v>
                </c:pt>
                <c:pt idx="957">
                  <c:v>149.38640000000001</c:v>
                </c:pt>
                <c:pt idx="958">
                  <c:v>149.5994</c:v>
                </c:pt>
                <c:pt idx="959">
                  <c:v>149.78739999999999</c:v>
                </c:pt>
                <c:pt idx="960">
                  <c:v>149.99539999999999</c:v>
                </c:pt>
                <c:pt idx="961">
                  <c:v>150.18639999999999</c:v>
                </c:pt>
                <c:pt idx="962">
                  <c:v>150.3974</c:v>
                </c:pt>
                <c:pt idx="963">
                  <c:v>150.5814</c:v>
                </c:pt>
                <c:pt idx="964">
                  <c:v>150.7884</c:v>
                </c:pt>
                <c:pt idx="965">
                  <c:v>150.98140000000001</c:v>
                </c:pt>
                <c:pt idx="966">
                  <c:v>151.19039999999998</c:v>
                </c:pt>
                <c:pt idx="967">
                  <c:v>151.38040000000001</c:v>
                </c:pt>
                <c:pt idx="968">
                  <c:v>151.58939999999998</c:v>
                </c:pt>
                <c:pt idx="969">
                  <c:v>151.77940000000001</c:v>
                </c:pt>
                <c:pt idx="970">
                  <c:v>151.9914</c:v>
                </c:pt>
                <c:pt idx="971">
                  <c:v>152.1824</c:v>
                </c:pt>
                <c:pt idx="972">
                  <c:v>152.3904</c:v>
                </c:pt>
                <c:pt idx="973">
                  <c:v>152.5874</c:v>
                </c:pt>
                <c:pt idx="974">
                  <c:v>152.79240000000001</c:v>
                </c:pt>
                <c:pt idx="975">
                  <c:v>152.98239999999998</c:v>
                </c:pt>
                <c:pt idx="976">
                  <c:v>153.1934</c:v>
                </c:pt>
                <c:pt idx="977">
                  <c:v>153.38239999999999</c:v>
                </c:pt>
                <c:pt idx="978">
                  <c:v>153.59439999999998</c:v>
                </c:pt>
                <c:pt idx="979">
                  <c:v>153.78139999999999</c:v>
                </c:pt>
                <c:pt idx="980">
                  <c:v>153.9924</c:v>
                </c:pt>
                <c:pt idx="981">
                  <c:v>154.18539999999999</c:v>
                </c:pt>
                <c:pt idx="982">
                  <c:v>154.39439999999999</c:v>
                </c:pt>
                <c:pt idx="983">
                  <c:v>154.5864</c:v>
                </c:pt>
                <c:pt idx="984">
                  <c:v>154.79240000000001</c:v>
                </c:pt>
                <c:pt idx="985">
                  <c:v>154.9854</c:v>
                </c:pt>
                <c:pt idx="986">
                  <c:v>155.19239999999999</c:v>
                </c:pt>
                <c:pt idx="987">
                  <c:v>155.38340000000002</c:v>
                </c:pt>
                <c:pt idx="988">
                  <c:v>155.59640000000002</c:v>
                </c:pt>
                <c:pt idx="989">
                  <c:v>155.79140000000001</c:v>
                </c:pt>
                <c:pt idx="990">
                  <c:v>155.99639999999999</c:v>
                </c:pt>
                <c:pt idx="991">
                  <c:v>156.18539999999999</c:v>
                </c:pt>
                <c:pt idx="992">
                  <c:v>156.3974</c:v>
                </c:pt>
                <c:pt idx="993">
                  <c:v>156.5934</c:v>
                </c:pt>
                <c:pt idx="994">
                  <c:v>156.7944</c:v>
                </c:pt>
                <c:pt idx="995">
                  <c:v>156.98339999999999</c:v>
                </c:pt>
                <c:pt idx="996">
                  <c:v>157.19239999999999</c:v>
                </c:pt>
                <c:pt idx="997">
                  <c:v>157.38740000000001</c:v>
                </c:pt>
                <c:pt idx="998">
                  <c:v>157.59540000000001</c:v>
                </c:pt>
                <c:pt idx="999">
                  <c:v>157.78740000000002</c:v>
                </c:pt>
                <c:pt idx="1000">
                  <c:v>157.99540000000002</c:v>
                </c:pt>
                <c:pt idx="1001">
                  <c:v>158.18540000000002</c:v>
                </c:pt>
                <c:pt idx="1002">
                  <c:v>158.39440000000002</c:v>
                </c:pt>
                <c:pt idx="1003">
                  <c:v>158.58539999999999</c:v>
                </c:pt>
                <c:pt idx="1004">
                  <c:v>158.79739999999998</c:v>
                </c:pt>
                <c:pt idx="1005">
                  <c:v>158.98239999999998</c:v>
                </c:pt>
                <c:pt idx="1006">
                  <c:v>159.18940000000001</c:v>
                </c:pt>
                <c:pt idx="1007">
                  <c:v>159.38139999999999</c:v>
                </c:pt>
                <c:pt idx="1008">
                  <c:v>159.59139999999999</c:v>
                </c:pt>
                <c:pt idx="1009">
                  <c:v>159.78039999999999</c:v>
                </c:pt>
                <c:pt idx="1010">
                  <c:v>159.9914</c:v>
                </c:pt>
                <c:pt idx="1011">
                  <c:v>160.18039999999999</c:v>
                </c:pt>
                <c:pt idx="1012">
                  <c:v>160.38739999999999</c:v>
                </c:pt>
                <c:pt idx="1013">
                  <c:v>160.58340000000001</c:v>
                </c:pt>
                <c:pt idx="1014">
                  <c:v>160.7884</c:v>
                </c:pt>
                <c:pt idx="1015">
                  <c:v>160.9854</c:v>
                </c:pt>
                <c:pt idx="1016">
                  <c:v>161.1934</c:v>
                </c:pt>
                <c:pt idx="1017">
                  <c:v>161.38340000000002</c:v>
                </c:pt>
                <c:pt idx="1018">
                  <c:v>161.5924</c:v>
                </c:pt>
                <c:pt idx="1019">
                  <c:v>161.78140000000002</c:v>
                </c:pt>
                <c:pt idx="1020">
                  <c:v>161.99339999999998</c:v>
                </c:pt>
                <c:pt idx="1021">
                  <c:v>162.1814</c:v>
                </c:pt>
                <c:pt idx="1022">
                  <c:v>162.39139999999998</c:v>
                </c:pt>
                <c:pt idx="1023">
                  <c:v>162.58539999999999</c:v>
                </c:pt>
              </c:numCache>
            </c:numRef>
          </c:xVal>
          <c:yVal>
            <c:numRef>
              <c:f>Aglio!$F$4:$F$1027</c:f>
              <c:numCache>
                <c:formatCode>General</c:formatCode>
                <c:ptCount val="1024"/>
                <c:pt idx="0">
                  <c:v>2.6687600000000001E-3</c:v>
                </c:pt>
                <c:pt idx="1">
                  <c:v>1.68816E-3</c:v>
                </c:pt>
                <c:pt idx="2">
                  <c:v>1.4653400000000001E-3</c:v>
                </c:pt>
                <c:pt idx="3">
                  <c:v>1.1980999999999999E-3</c:v>
                </c:pt>
                <c:pt idx="4">
                  <c:v>8.5965200000000003E-4</c:v>
                </c:pt>
                <c:pt idx="5">
                  <c:v>6.5473899999999997E-5</c:v>
                </c:pt>
                <c:pt idx="6">
                  <c:v>-3.7392000000000002E-4</c:v>
                </c:pt>
                <c:pt idx="7">
                  <c:v>-1.0185000000000001E-3</c:v>
                </c:pt>
                <c:pt idx="8">
                  <c:v>-1.3409100000000001E-3</c:v>
                </c:pt>
                <c:pt idx="9">
                  <c:v>-1.5352300000000001E-3</c:v>
                </c:pt>
                <c:pt idx="10">
                  <c:v>-1.8284499999999999E-3</c:v>
                </c:pt>
                <c:pt idx="11">
                  <c:v>-2.1747699999999999E-3</c:v>
                </c:pt>
                <c:pt idx="12">
                  <c:v>-2.0338000000000001E-3</c:v>
                </c:pt>
                <c:pt idx="13">
                  <c:v>-2.0789599999999999E-3</c:v>
                </c:pt>
                <c:pt idx="14">
                  <c:v>-1.8572899999999999E-3</c:v>
                </c:pt>
                <c:pt idx="15">
                  <c:v>-1.63043E-3</c:v>
                </c:pt>
                <c:pt idx="16">
                  <c:v>-1.2582400000000001E-3</c:v>
                </c:pt>
                <c:pt idx="17">
                  <c:v>-9.7436400000000002E-4</c:v>
                </c:pt>
                <c:pt idx="18">
                  <c:v>-3.71419E-4</c:v>
                </c:pt>
                <c:pt idx="19">
                  <c:v>3.5846100000000002E-5</c:v>
                </c:pt>
                <c:pt idx="20">
                  <c:v>4.3489800000000002E-4</c:v>
                </c:pt>
                <c:pt idx="21">
                  <c:v>7.7090800000000005E-4</c:v>
                </c:pt>
                <c:pt idx="22">
                  <c:v>1.27355E-3</c:v>
                </c:pt>
                <c:pt idx="23">
                  <c:v>1.3801499999999999E-3</c:v>
                </c:pt>
                <c:pt idx="24">
                  <c:v>1.54967E-3</c:v>
                </c:pt>
                <c:pt idx="25">
                  <c:v>1.5889999999999999E-3</c:v>
                </c:pt>
                <c:pt idx="26">
                  <c:v>1.3286299999999999E-3</c:v>
                </c:pt>
                <c:pt idx="27">
                  <c:v>7.9071100000000004E-4</c:v>
                </c:pt>
                <c:pt idx="28">
                  <c:v>8.1988899999999997E-4</c:v>
                </c:pt>
                <c:pt idx="29">
                  <c:v>5.5753400000000005E-4</c:v>
                </c:pt>
                <c:pt idx="30">
                  <c:v>-1.2569100000000001E-4</c:v>
                </c:pt>
                <c:pt idx="31">
                  <c:v>-5.5740100000000001E-4</c:v>
                </c:pt>
                <c:pt idx="32">
                  <c:v>-9.9790199999999995E-4</c:v>
                </c:pt>
                <c:pt idx="33">
                  <c:v>-1.40635E-3</c:v>
                </c:pt>
                <c:pt idx="34">
                  <c:v>-1.4216999999999999E-3</c:v>
                </c:pt>
                <c:pt idx="35">
                  <c:v>-1.96817E-3</c:v>
                </c:pt>
                <c:pt idx="36">
                  <c:v>-2.03739E-3</c:v>
                </c:pt>
                <c:pt idx="37">
                  <c:v>-2.0311700000000001E-3</c:v>
                </c:pt>
                <c:pt idx="38">
                  <c:v>-2.0439799999999999E-3</c:v>
                </c:pt>
                <c:pt idx="39">
                  <c:v>-1.77812E-3</c:v>
                </c:pt>
                <c:pt idx="40">
                  <c:v>-1.38317E-3</c:v>
                </c:pt>
                <c:pt idx="41">
                  <c:v>-1.0466E-3</c:v>
                </c:pt>
                <c:pt idx="42">
                  <c:v>-6.2608200000000003E-4</c:v>
                </c:pt>
                <c:pt idx="43">
                  <c:v>2.7631500000000001E-4</c:v>
                </c:pt>
                <c:pt idx="44">
                  <c:v>4.16074E-4</c:v>
                </c:pt>
                <c:pt idx="45">
                  <c:v>6.42104E-4</c:v>
                </c:pt>
                <c:pt idx="46">
                  <c:v>1.06094E-3</c:v>
                </c:pt>
                <c:pt idx="47">
                  <c:v>1.4566399999999999E-3</c:v>
                </c:pt>
                <c:pt idx="48">
                  <c:v>1.1416099999999999E-3</c:v>
                </c:pt>
                <c:pt idx="49">
                  <c:v>1.05193E-3</c:v>
                </c:pt>
                <c:pt idx="50">
                  <c:v>8.5584599999999995E-4</c:v>
                </c:pt>
                <c:pt idx="51">
                  <c:v>8.5973899999999999E-4</c:v>
                </c:pt>
                <c:pt idx="52">
                  <c:v>5.3102599999999998E-4</c:v>
                </c:pt>
                <c:pt idx="53">
                  <c:v>4.3179500000000001E-4</c:v>
                </c:pt>
                <c:pt idx="54">
                  <c:v>-1.7609599999999999E-4</c:v>
                </c:pt>
                <c:pt idx="55">
                  <c:v>-5.689E-4</c:v>
                </c:pt>
                <c:pt idx="56">
                  <c:v>-1.0534100000000001E-3</c:v>
                </c:pt>
                <c:pt idx="57">
                  <c:v>-1.36878E-3</c:v>
                </c:pt>
                <c:pt idx="58">
                  <c:v>-1.7580499999999999E-3</c:v>
                </c:pt>
                <c:pt idx="59">
                  <c:v>-1.87952E-3</c:v>
                </c:pt>
                <c:pt idx="60">
                  <c:v>-2.1212000000000002E-3</c:v>
                </c:pt>
                <c:pt idx="61">
                  <c:v>-1.95919E-3</c:v>
                </c:pt>
                <c:pt idx="62">
                  <c:v>-1.83917E-3</c:v>
                </c:pt>
                <c:pt idx="63">
                  <c:v>-1.78736E-3</c:v>
                </c:pt>
                <c:pt idx="64">
                  <c:v>-1.4270299999999999E-3</c:v>
                </c:pt>
                <c:pt idx="65">
                  <c:v>-1.0816300000000001E-3</c:v>
                </c:pt>
                <c:pt idx="66">
                  <c:v>-6.5870999999999996E-4</c:v>
                </c:pt>
                <c:pt idx="67">
                  <c:v>-2.7149200000000002E-4</c:v>
                </c:pt>
                <c:pt idx="68">
                  <c:v>7.3497200000000005E-5</c:v>
                </c:pt>
                <c:pt idx="69">
                  <c:v>1.2463599999999999E-4</c:v>
                </c:pt>
                <c:pt idx="70">
                  <c:v>4.4975899999999999E-4</c:v>
                </c:pt>
                <c:pt idx="71">
                  <c:v>9.6823799999999995E-4</c:v>
                </c:pt>
                <c:pt idx="72">
                  <c:v>1.02082E-3</c:v>
                </c:pt>
                <c:pt idx="73">
                  <c:v>1.0782299999999999E-3</c:v>
                </c:pt>
                <c:pt idx="74">
                  <c:v>8.7563699999999996E-4</c:v>
                </c:pt>
                <c:pt idx="75">
                  <c:v>6.6719900000000005E-4</c:v>
                </c:pt>
                <c:pt idx="76">
                  <c:v>7.32805E-4</c:v>
                </c:pt>
                <c:pt idx="77">
                  <c:v>5.0609400000000001E-4</c:v>
                </c:pt>
                <c:pt idx="78">
                  <c:v>9.4111900000000003E-5</c:v>
                </c:pt>
                <c:pt idx="79">
                  <c:v>-3.6805900000000001E-4</c:v>
                </c:pt>
                <c:pt idx="80">
                  <c:v>-6.1763400000000004E-4</c:v>
                </c:pt>
                <c:pt idx="81">
                  <c:v>-7.7001100000000002E-4</c:v>
                </c:pt>
                <c:pt idx="82">
                  <c:v>-9.5296499999999995E-4</c:v>
                </c:pt>
                <c:pt idx="83">
                  <c:v>-9.3650999999999999E-4</c:v>
                </c:pt>
                <c:pt idx="84">
                  <c:v>-1.5322300000000001E-3</c:v>
                </c:pt>
                <c:pt idx="85">
                  <c:v>-1.4429E-3</c:v>
                </c:pt>
                <c:pt idx="86">
                  <c:v>-1.08943E-3</c:v>
                </c:pt>
                <c:pt idx="87">
                  <c:v>-1.00074E-3</c:v>
                </c:pt>
                <c:pt idx="88">
                  <c:v>-7.9513200000000004E-4</c:v>
                </c:pt>
                <c:pt idx="89">
                  <c:v>-3.86086E-4</c:v>
                </c:pt>
                <c:pt idx="90">
                  <c:v>-2.31523E-4</c:v>
                </c:pt>
                <c:pt idx="91">
                  <c:v>-1.42099E-4</c:v>
                </c:pt>
                <c:pt idx="92">
                  <c:v>1.0205900000000001E-4</c:v>
                </c:pt>
                <c:pt idx="93">
                  <c:v>1.3482199999999999E-4</c:v>
                </c:pt>
                <c:pt idx="94">
                  <c:v>2.39843E-4</c:v>
                </c:pt>
                <c:pt idx="95">
                  <c:v>7.4537699999999998E-4</c:v>
                </c:pt>
                <c:pt idx="96">
                  <c:v>1.01538E-3</c:v>
                </c:pt>
                <c:pt idx="97">
                  <c:v>8.5299200000000001E-4</c:v>
                </c:pt>
                <c:pt idx="98">
                  <c:v>8.3048799999999999E-4</c:v>
                </c:pt>
                <c:pt idx="99">
                  <c:v>7.5949199999999996E-4</c:v>
                </c:pt>
                <c:pt idx="100">
                  <c:v>7.1215799999999995E-4</c:v>
                </c:pt>
                <c:pt idx="101">
                  <c:v>5.2781599999999996E-4</c:v>
                </c:pt>
                <c:pt idx="102">
                  <c:v>3.2017800000000001E-4</c:v>
                </c:pt>
                <c:pt idx="103">
                  <c:v>5.5376700000000001E-5</c:v>
                </c:pt>
                <c:pt idx="104">
                  <c:v>-2.3131200000000001E-4</c:v>
                </c:pt>
                <c:pt idx="105">
                  <c:v>-5.1125499999999996E-4</c:v>
                </c:pt>
                <c:pt idx="106">
                  <c:v>-6.5682200000000005E-4</c:v>
                </c:pt>
                <c:pt idx="107">
                  <c:v>-8.0597399999999999E-4</c:v>
                </c:pt>
                <c:pt idx="108">
                  <c:v>-1.01402E-3</c:v>
                </c:pt>
                <c:pt idx="109">
                  <c:v>-9.5872399999999999E-4</c:v>
                </c:pt>
                <c:pt idx="110">
                  <c:v>-1.02655E-3</c:v>
                </c:pt>
                <c:pt idx="111">
                  <c:v>-1.0141799999999999E-3</c:v>
                </c:pt>
                <c:pt idx="112">
                  <c:v>-1.0435799999999999E-3</c:v>
                </c:pt>
                <c:pt idx="113">
                  <c:v>-1.13692E-3</c:v>
                </c:pt>
                <c:pt idx="114">
                  <c:v>-7.1016899999999997E-4</c:v>
                </c:pt>
                <c:pt idx="115">
                  <c:v>-6.6155999999999995E-4</c:v>
                </c:pt>
                <c:pt idx="116">
                  <c:v>-4.3880600000000003E-4</c:v>
                </c:pt>
                <c:pt idx="117">
                  <c:v>-3.9778300000000002E-4</c:v>
                </c:pt>
                <c:pt idx="118">
                  <c:v>-3.4802800000000001E-4</c:v>
                </c:pt>
                <c:pt idx="119">
                  <c:v>-5.2199900000000001E-5</c:v>
                </c:pt>
                <c:pt idx="120">
                  <c:v>8.3079399999999996E-5</c:v>
                </c:pt>
                <c:pt idx="121">
                  <c:v>-1.29491E-4</c:v>
                </c:pt>
                <c:pt idx="122">
                  <c:v>-4.9987700000000003E-5</c:v>
                </c:pt>
                <c:pt idx="123">
                  <c:v>-6.7596700000000003E-5</c:v>
                </c:pt>
                <c:pt idx="124">
                  <c:v>-8.8314399999999996E-5</c:v>
                </c:pt>
                <c:pt idx="125">
                  <c:v>2.8685699999999999E-5</c:v>
                </c:pt>
                <c:pt idx="126">
                  <c:v>-2.3410000000000001E-5</c:v>
                </c:pt>
                <c:pt idx="127">
                  <c:v>-2.43568E-4</c:v>
                </c:pt>
                <c:pt idx="128">
                  <c:v>-2.4569300000000001E-4</c:v>
                </c:pt>
                <c:pt idx="129">
                  <c:v>-3.6477800000000001E-4</c:v>
                </c:pt>
                <c:pt idx="130">
                  <c:v>-6.9379000000000001E-4</c:v>
                </c:pt>
                <c:pt idx="131">
                  <c:v>-7.9367200000000004E-4</c:v>
                </c:pt>
                <c:pt idx="132">
                  <c:v>-8.1857700000000002E-4</c:v>
                </c:pt>
                <c:pt idx="133">
                  <c:v>-1.01706E-3</c:v>
                </c:pt>
                <c:pt idx="134">
                  <c:v>-1.1743700000000001E-3</c:v>
                </c:pt>
                <c:pt idx="135">
                  <c:v>-1.3910400000000001E-3</c:v>
                </c:pt>
                <c:pt idx="136">
                  <c:v>-1.40814E-3</c:v>
                </c:pt>
                <c:pt idx="137">
                  <c:v>-1.32879E-3</c:v>
                </c:pt>
                <c:pt idx="138">
                  <c:v>-9.3573199999999999E-4</c:v>
                </c:pt>
                <c:pt idx="139">
                  <c:v>-8.1090100000000005E-4</c:v>
                </c:pt>
                <c:pt idx="140">
                  <c:v>-6.8638200000000003E-4</c:v>
                </c:pt>
                <c:pt idx="141">
                  <c:v>-5.31461E-4</c:v>
                </c:pt>
                <c:pt idx="142">
                  <c:v>-4.3742E-4</c:v>
                </c:pt>
                <c:pt idx="143">
                  <c:v>-1.9714099999999999E-4</c:v>
                </c:pt>
                <c:pt idx="144">
                  <c:v>-1.32939E-4</c:v>
                </c:pt>
                <c:pt idx="145">
                  <c:v>1.7707399999999999E-5</c:v>
                </c:pt>
                <c:pt idx="146">
                  <c:v>-2.3899600000000002E-6</c:v>
                </c:pt>
                <c:pt idx="147">
                  <c:v>1.43533E-4</c:v>
                </c:pt>
                <c:pt idx="148">
                  <c:v>1.7735099999999999E-4</c:v>
                </c:pt>
                <c:pt idx="149">
                  <c:v>2.02568E-4</c:v>
                </c:pt>
                <c:pt idx="150">
                  <c:v>8.8237899999999998E-5</c:v>
                </c:pt>
                <c:pt idx="151">
                  <c:v>4.5550999999999998E-5</c:v>
                </c:pt>
                <c:pt idx="152">
                  <c:v>3.9345899999999999E-5</c:v>
                </c:pt>
                <c:pt idx="153">
                  <c:v>1.23492E-5</c:v>
                </c:pt>
                <c:pt idx="154">
                  <c:v>-2.7844399999999998E-4</c:v>
                </c:pt>
                <c:pt idx="155">
                  <c:v>-5.2125700000000001E-4</c:v>
                </c:pt>
                <c:pt idx="156">
                  <c:v>-5.1942799999999995E-4</c:v>
                </c:pt>
                <c:pt idx="157">
                  <c:v>-6.8783199999999998E-4</c:v>
                </c:pt>
                <c:pt idx="158">
                  <c:v>-8.3834199999999995E-4</c:v>
                </c:pt>
                <c:pt idx="159">
                  <c:v>-8.4525799999999999E-4</c:v>
                </c:pt>
                <c:pt idx="160">
                  <c:v>-1.0030200000000001E-3</c:v>
                </c:pt>
                <c:pt idx="161">
                  <c:v>-1.0741399999999999E-3</c:v>
                </c:pt>
                <c:pt idx="162">
                  <c:v>-9.58986E-4</c:v>
                </c:pt>
                <c:pt idx="163">
                  <c:v>-8.7328199999999996E-4</c:v>
                </c:pt>
                <c:pt idx="164">
                  <c:v>-7.3494399999999996E-4</c:v>
                </c:pt>
                <c:pt idx="165">
                  <c:v>-7.5564000000000002E-4</c:v>
                </c:pt>
                <c:pt idx="166">
                  <c:v>-5.7902099999999998E-4</c:v>
                </c:pt>
                <c:pt idx="167">
                  <c:v>-2.01344E-4</c:v>
                </c:pt>
                <c:pt idx="168">
                  <c:v>-7.7128399999999998E-5</c:v>
                </c:pt>
                <c:pt idx="169">
                  <c:v>1.5382899999999999E-4</c:v>
                </c:pt>
                <c:pt idx="170">
                  <c:v>1.9020899999999999E-4</c:v>
                </c:pt>
                <c:pt idx="171">
                  <c:v>1.6059099999999999E-4</c:v>
                </c:pt>
                <c:pt idx="172">
                  <c:v>2.6791E-4</c:v>
                </c:pt>
                <c:pt idx="173">
                  <c:v>5.2381300000000003E-4</c:v>
                </c:pt>
                <c:pt idx="174">
                  <c:v>5.1060500000000002E-4</c:v>
                </c:pt>
                <c:pt idx="175">
                  <c:v>3.1561499999999999E-4</c:v>
                </c:pt>
                <c:pt idx="176">
                  <c:v>2.8464799999999998E-4</c:v>
                </c:pt>
                <c:pt idx="177">
                  <c:v>1.7142500000000001E-4</c:v>
                </c:pt>
                <c:pt idx="178">
                  <c:v>-3.5563100000000002E-4</c:v>
                </c:pt>
                <c:pt idx="179">
                  <c:v>-4.0408799999999998E-4</c:v>
                </c:pt>
                <c:pt idx="180">
                  <c:v>-5.22606E-4</c:v>
                </c:pt>
                <c:pt idx="181">
                  <c:v>-6.6131399999999998E-4</c:v>
                </c:pt>
                <c:pt idx="182">
                  <c:v>-6.5207000000000004E-4</c:v>
                </c:pt>
                <c:pt idx="183">
                  <c:v>-7.7539799999999995E-4</c:v>
                </c:pt>
                <c:pt idx="184">
                  <c:v>-1.07879E-3</c:v>
                </c:pt>
                <c:pt idx="185">
                  <c:v>-1.03305E-3</c:v>
                </c:pt>
                <c:pt idx="186">
                  <c:v>-1.0505499999999999E-3</c:v>
                </c:pt>
                <c:pt idx="187">
                  <c:v>-7.2808200000000001E-4</c:v>
                </c:pt>
                <c:pt idx="188">
                  <c:v>-8.2840099999999999E-4</c:v>
                </c:pt>
                <c:pt idx="189">
                  <c:v>-5.9078799999999997E-4</c:v>
                </c:pt>
                <c:pt idx="190">
                  <c:v>-6.4278899999999995E-4</c:v>
                </c:pt>
                <c:pt idx="191">
                  <c:v>-2.1359600000000001E-4</c:v>
                </c:pt>
                <c:pt idx="192">
                  <c:v>-1.0909E-4</c:v>
                </c:pt>
                <c:pt idx="193">
                  <c:v>1.10448E-4</c:v>
                </c:pt>
                <c:pt idx="194">
                  <c:v>1.6945900000000001E-4</c:v>
                </c:pt>
                <c:pt idx="195">
                  <c:v>4.3161499999999999E-4</c:v>
                </c:pt>
                <c:pt idx="196">
                  <c:v>4.0640300000000001E-4</c:v>
                </c:pt>
                <c:pt idx="197">
                  <c:v>2.2414599999999999E-4</c:v>
                </c:pt>
                <c:pt idx="198">
                  <c:v>3.2867299999999998E-4</c:v>
                </c:pt>
                <c:pt idx="199">
                  <c:v>3.2488500000000002E-4</c:v>
                </c:pt>
                <c:pt idx="200">
                  <c:v>2.3949799999999999E-4</c:v>
                </c:pt>
                <c:pt idx="201">
                  <c:v>-2.4469900000000001E-5</c:v>
                </c:pt>
                <c:pt idx="202">
                  <c:v>-6.3855600000000006E-5</c:v>
                </c:pt>
                <c:pt idx="203">
                  <c:v>-2.5421599999999998E-4</c:v>
                </c:pt>
                <c:pt idx="204">
                  <c:v>-5.7782999999999999E-4</c:v>
                </c:pt>
                <c:pt idx="205">
                  <c:v>-6.5525800000000003E-4</c:v>
                </c:pt>
                <c:pt idx="206">
                  <c:v>-7.0178700000000005E-4</c:v>
                </c:pt>
                <c:pt idx="207">
                  <c:v>-7.7959899999999996E-4</c:v>
                </c:pt>
                <c:pt idx="208">
                  <c:v>-1.0664400000000001E-3</c:v>
                </c:pt>
                <c:pt idx="209">
                  <c:v>-9.4124900000000001E-4</c:v>
                </c:pt>
                <c:pt idx="210">
                  <c:v>-6.3138599999999995E-4</c:v>
                </c:pt>
                <c:pt idx="211">
                  <c:v>-5.8145699999999996E-4</c:v>
                </c:pt>
                <c:pt idx="212">
                  <c:v>-4.41624E-4</c:v>
                </c:pt>
                <c:pt idx="213">
                  <c:v>-2.33413E-4</c:v>
                </c:pt>
                <c:pt idx="214">
                  <c:v>-3.0029399999999999E-4</c:v>
                </c:pt>
                <c:pt idx="215">
                  <c:v>-5.8842999999999999E-5</c:v>
                </c:pt>
                <c:pt idx="216">
                  <c:v>2.7951700000000001E-4</c:v>
                </c:pt>
                <c:pt idx="217">
                  <c:v>3.3789200000000001E-4</c:v>
                </c:pt>
                <c:pt idx="218">
                  <c:v>4.50545E-4</c:v>
                </c:pt>
                <c:pt idx="219">
                  <c:v>4.17599E-4</c:v>
                </c:pt>
                <c:pt idx="220">
                  <c:v>4.0180000000000001E-4</c:v>
                </c:pt>
                <c:pt idx="221">
                  <c:v>1.2295900000000001E-4</c:v>
                </c:pt>
                <c:pt idx="222">
                  <c:v>2.87356E-4</c:v>
                </c:pt>
                <c:pt idx="223">
                  <c:v>2.7690400000000002E-4</c:v>
                </c:pt>
                <c:pt idx="224">
                  <c:v>1.09221E-4</c:v>
                </c:pt>
                <c:pt idx="225">
                  <c:v>5.5145100000000002E-5</c:v>
                </c:pt>
                <c:pt idx="226">
                  <c:v>7.0122099999999997E-5</c:v>
                </c:pt>
                <c:pt idx="227">
                  <c:v>-4.5938499999999998E-4</c:v>
                </c:pt>
                <c:pt idx="228">
                  <c:v>-5.4571700000000003E-4</c:v>
                </c:pt>
                <c:pt idx="229">
                  <c:v>-4.5477099999999997E-4</c:v>
                </c:pt>
                <c:pt idx="230">
                  <c:v>-5.6629100000000002E-4</c:v>
                </c:pt>
                <c:pt idx="231">
                  <c:v>-7.7772300000000002E-4</c:v>
                </c:pt>
                <c:pt idx="232">
                  <c:v>-9.1357700000000005E-4</c:v>
                </c:pt>
                <c:pt idx="233">
                  <c:v>-8.8344599999999997E-4</c:v>
                </c:pt>
                <c:pt idx="234">
                  <c:v>-8.7049700000000002E-4</c:v>
                </c:pt>
                <c:pt idx="235">
                  <c:v>-7.4452600000000002E-4</c:v>
                </c:pt>
                <c:pt idx="236">
                  <c:v>-6.5234799999999997E-4</c:v>
                </c:pt>
                <c:pt idx="237">
                  <c:v>-6.6928699999999996E-4</c:v>
                </c:pt>
                <c:pt idx="238">
                  <c:v>-4.1223600000000002E-4</c:v>
                </c:pt>
                <c:pt idx="239">
                  <c:v>-2.7749600000000001E-4</c:v>
                </c:pt>
                <c:pt idx="240">
                  <c:v>-2.9486099999999999E-4</c:v>
                </c:pt>
                <c:pt idx="241">
                  <c:v>-3.9847500000000002E-4</c:v>
                </c:pt>
                <c:pt idx="242">
                  <c:v>-4.8220699999999997E-5</c:v>
                </c:pt>
                <c:pt idx="243">
                  <c:v>-2.5011199999999998E-4</c:v>
                </c:pt>
                <c:pt idx="244">
                  <c:v>-7.8483899999999996E-5</c:v>
                </c:pt>
                <c:pt idx="245">
                  <c:v>1.08118E-4</c:v>
                </c:pt>
                <c:pt idx="246">
                  <c:v>-7.4482199999999996E-5</c:v>
                </c:pt>
                <c:pt idx="247">
                  <c:v>-4.1056799999999999E-4</c:v>
                </c:pt>
                <c:pt idx="248">
                  <c:v>-3.7492800000000001E-4</c:v>
                </c:pt>
                <c:pt idx="249">
                  <c:v>-2.7222599999999998E-4</c:v>
                </c:pt>
                <c:pt idx="250">
                  <c:v>-6.1808100000000003E-4</c:v>
                </c:pt>
                <c:pt idx="251">
                  <c:v>-6.7756700000000001E-4</c:v>
                </c:pt>
                <c:pt idx="252">
                  <c:v>-5.7490299999999998E-4</c:v>
                </c:pt>
                <c:pt idx="253">
                  <c:v>-5.7225400000000001E-4</c:v>
                </c:pt>
                <c:pt idx="254">
                  <c:v>-6.0225600000000002E-4</c:v>
                </c:pt>
                <c:pt idx="255">
                  <c:v>-7.5100000000000004E-4</c:v>
                </c:pt>
                <c:pt idx="256">
                  <c:v>-8.5682900000000003E-4</c:v>
                </c:pt>
                <c:pt idx="257">
                  <c:v>-6.4115199999999998E-4</c:v>
                </c:pt>
                <c:pt idx="258">
                  <c:v>-6.2126E-4</c:v>
                </c:pt>
                <c:pt idx="259">
                  <c:v>-7.8417700000000005E-4</c:v>
                </c:pt>
                <c:pt idx="260">
                  <c:v>-7.73039E-4</c:v>
                </c:pt>
                <c:pt idx="261">
                  <c:v>-6.7250999999999997E-4</c:v>
                </c:pt>
                <c:pt idx="262">
                  <c:v>-6.7640500000000004E-4</c:v>
                </c:pt>
                <c:pt idx="263">
                  <c:v>-7.7030100000000004E-4</c:v>
                </c:pt>
                <c:pt idx="264">
                  <c:v>-6.8934900000000002E-4</c:v>
                </c:pt>
                <c:pt idx="265">
                  <c:v>-4.2328199999999998E-4</c:v>
                </c:pt>
                <c:pt idx="266">
                  <c:v>-4.45549E-4</c:v>
                </c:pt>
                <c:pt idx="267">
                  <c:v>-3.6588700000000002E-4</c:v>
                </c:pt>
                <c:pt idx="268">
                  <c:v>-5.0504599999999998E-5</c:v>
                </c:pt>
                <c:pt idx="269">
                  <c:v>-1.6687900000000001E-4</c:v>
                </c:pt>
                <c:pt idx="270">
                  <c:v>-2.9825000000000001E-4</c:v>
                </c:pt>
                <c:pt idx="271">
                  <c:v>-2.0660399999999999E-4</c:v>
                </c:pt>
                <c:pt idx="272">
                  <c:v>4.7287399999999997E-5</c:v>
                </c:pt>
                <c:pt idx="273">
                  <c:v>-1.0822100000000001E-4</c:v>
                </c:pt>
                <c:pt idx="274">
                  <c:v>-6.2050699999999999E-5</c:v>
                </c:pt>
                <c:pt idx="275">
                  <c:v>-2.7029300000000001E-4</c:v>
                </c:pt>
                <c:pt idx="276">
                  <c:v>-2.8199699999999998E-4</c:v>
                </c:pt>
                <c:pt idx="277">
                  <c:v>-3.0159300000000001E-4</c:v>
                </c:pt>
                <c:pt idx="278">
                  <c:v>-2.8634E-4</c:v>
                </c:pt>
                <c:pt idx="279">
                  <c:v>-3.8822299999999999E-4</c:v>
                </c:pt>
                <c:pt idx="280">
                  <c:v>-1.84346E-4</c:v>
                </c:pt>
                <c:pt idx="281">
                  <c:v>-1.9210700000000001E-4</c:v>
                </c:pt>
                <c:pt idx="282">
                  <c:v>-2.44567E-4</c:v>
                </c:pt>
                <c:pt idx="283">
                  <c:v>-3.7605700000000001E-4</c:v>
                </c:pt>
                <c:pt idx="284">
                  <c:v>-3.59107E-4</c:v>
                </c:pt>
                <c:pt idx="285">
                  <c:v>-4.5992800000000002E-4</c:v>
                </c:pt>
                <c:pt idx="286">
                  <c:v>-3.0867200000000002E-4</c:v>
                </c:pt>
                <c:pt idx="287">
                  <c:v>-2.5471199999999998E-4</c:v>
                </c:pt>
                <c:pt idx="288">
                  <c:v>-1.4506600000000001E-4</c:v>
                </c:pt>
                <c:pt idx="289">
                  <c:v>-3.3117599999999997E-4</c:v>
                </c:pt>
                <c:pt idx="290">
                  <c:v>-4.5887100000000002E-4</c:v>
                </c:pt>
                <c:pt idx="291">
                  <c:v>-3.0788700000000002E-4</c:v>
                </c:pt>
                <c:pt idx="292">
                  <c:v>-7.2853800000000004E-5</c:v>
                </c:pt>
                <c:pt idx="293">
                  <c:v>-4.2628300000000001E-4</c:v>
                </c:pt>
                <c:pt idx="294">
                  <c:v>-1.24683E-4</c:v>
                </c:pt>
                <c:pt idx="295">
                  <c:v>-1.95217E-4</c:v>
                </c:pt>
                <c:pt idx="296">
                  <c:v>1.0759E-4</c:v>
                </c:pt>
                <c:pt idx="297">
                  <c:v>1.2570100000000001E-4</c:v>
                </c:pt>
                <c:pt idx="298">
                  <c:v>1.16663E-4</c:v>
                </c:pt>
                <c:pt idx="299">
                  <c:v>2.43625E-4</c:v>
                </c:pt>
                <c:pt idx="300">
                  <c:v>7.4351399999999994E-5</c:v>
                </c:pt>
                <c:pt idx="301">
                  <c:v>-1.4297100000000001E-5</c:v>
                </c:pt>
                <c:pt idx="302">
                  <c:v>1.7283700000000001E-4</c:v>
                </c:pt>
                <c:pt idx="303">
                  <c:v>1.3606600000000001E-4</c:v>
                </c:pt>
                <c:pt idx="304">
                  <c:v>2.5894700000000001E-5</c:v>
                </c:pt>
                <c:pt idx="305">
                  <c:v>-2.16269E-4</c:v>
                </c:pt>
                <c:pt idx="306">
                  <c:v>-3.81307E-4</c:v>
                </c:pt>
                <c:pt idx="307">
                  <c:v>-3.0052900000000001E-4</c:v>
                </c:pt>
                <c:pt idx="308">
                  <c:v>-3.4518500000000002E-4</c:v>
                </c:pt>
                <c:pt idx="309">
                  <c:v>-3.1563499999999998E-4</c:v>
                </c:pt>
                <c:pt idx="310">
                  <c:v>-3.4785300000000002E-4</c:v>
                </c:pt>
                <c:pt idx="311">
                  <c:v>-2.2777299999999999E-4</c:v>
                </c:pt>
                <c:pt idx="312">
                  <c:v>-4.1531400000000002E-4</c:v>
                </c:pt>
                <c:pt idx="313">
                  <c:v>-5.6808E-4</c:v>
                </c:pt>
                <c:pt idx="314">
                  <c:v>-1.8456899999999999E-4</c:v>
                </c:pt>
                <c:pt idx="315">
                  <c:v>-4.4651599999999999E-4</c:v>
                </c:pt>
                <c:pt idx="316">
                  <c:v>-2.29576E-4</c:v>
                </c:pt>
                <c:pt idx="317">
                  <c:v>-2.9688499999999999E-4</c:v>
                </c:pt>
                <c:pt idx="318">
                  <c:v>-3.4617799999999999E-4</c:v>
                </c:pt>
                <c:pt idx="319">
                  <c:v>-2.2912099999999999E-4</c:v>
                </c:pt>
                <c:pt idx="320">
                  <c:v>-2.3593900000000001E-4</c:v>
                </c:pt>
                <c:pt idx="321">
                  <c:v>-3.2030999999999997E-4</c:v>
                </c:pt>
                <c:pt idx="322">
                  <c:v>-2.9171800000000001E-5</c:v>
                </c:pt>
                <c:pt idx="323">
                  <c:v>3.0187699999999999E-5</c:v>
                </c:pt>
                <c:pt idx="324">
                  <c:v>-8.4386599999999999E-6</c:v>
                </c:pt>
                <c:pt idx="325">
                  <c:v>9.3455599999999993E-5</c:v>
                </c:pt>
                <c:pt idx="326">
                  <c:v>-3.6213400000000001E-5</c:v>
                </c:pt>
                <c:pt idx="327">
                  <c:v>-2.6262799999999999E-4</c:v>
                </c:pt>
                <c:pt idx="328">
                  <c:v>-4.4422899999999998E-5</c:v>
                </c:pt>
                <c:pt idx="329">
                  <c:v>-1.3390099999999999E-4</c:v>
                </c:pt>
                <c:pt idx="330">
                  <c:v>-7.1047300000000007E-5</c:v>
                </c:pt>
                <c:pt idx="331">
                  <c:v>-1.80323E-4</c:v>
                </c:pt>
                <c:pt idx="332">
                  <c:v>-3.3838999999999999E-4</c:v>
                </c:pt>
                <c:pt idx="333">
                  <c:v>-4.8891799999999997E-4</c:v>
                </c:pt>
                <c:pt idx="334">
                  <c:v>-3.2772500000000001E-4</c:v>
                </c:pt>
                <c:pt idx="335">
                  <c:v>-4.3444399999999998E-4</c:v>
                </c:pt>
                <c:pt idx="336">
                  <c:v>-4.63456E-4</c:v>
                </c:pt>
                <c:pt idx="337">
                  <c:v>-4.6179400000000002E-4</c:v>
                </c:pt>
                <c:pt idx="338">
                  <c:v>-2.5819200000000002E-4</c:v>
                </c:pt>
                <c:pt idx="339">
                  <c:v>-2.3457600000000001E-4</c:v>
                </c:pt>
                <c:pt idx="340">
                  <c:v>-1.7346399999999999E-4</c:v>
                </c:pt>
                <c:pt idx="341">
                  <c:v>-1.04694E-4</c:v>
                </c:pt>
                <c:pt idx="342">
                  <c:v>-1.04075E-4</c:v>
                </c:pt>
                <c:pt idx="343">
                  <c:v>-2.3769199999999999E-4</c:v>
                </c:pt>
                <c:pt idx="344">
                  <c:v>4.0216399999999999E-4</c:v>
                </c:pt>
                <c:pt idx="345">
                  <c:v>8.0092200000000005E-5</c:v>
                </c:pt>
                <c:pt idx="346">
                  <c:v>-2.5249199999999999E-4</c:v>
                </c:pt>
                <c:pt idx="347">
                  <c:v>-2.5136700000000001E-4</c:v>
                </c:pt>
                <c:pt idx="348">
                  <c:v>-2.7985299999999999E-4</c:v>
                </c:pt>
                <c:pt idx="349">
                  <c:v>-4.7173000000000001E-4</c:v>
                </c:pt>
                <c:pt idx="350">
                  <c:v>-5.0582399999999999E-4</c:v>
                </c:pt>
                <c:pt idx="351">
                  <c:v>-4.0545799999999998E-4</c:v>
                </c:pt>
                <c:pt idx="352">
                  <c:v>-4.3737399999999998E-4</c:v>
                </c:pt>
                <c:pt idx="353">
                  <c:v>-4.8841900000000003E-4</c:v>
                </c:pt>
                <c:pt idx="354">
                  <c:v>-3.5724299999999998E-4</c:v>
                </c:pt>
                <c:pt idx="355">
                  <c:v>-6.0751399999999997E-4</c:v>
                </c:pt>
                <c:pt idx="356">
                  <c:v>-4.1412000000000003E-4</c:v>
                </c:pt>
                <c:pt idx="357">
                  <c:v>-4.1172099999999998E-4</c:v>
                </c:pt>
                <c:pt idx="358">
                  <c:v>-4.7952800000000001E-4</c:v>
                </c:pt>
                <c:pt idx="359">
                  <c:v>-2.7178E-4</c:v>
                </c:pt>
                <c:pt idx="360">
                  <c:v>-1.69495E-4</c:v>
                </c:pt>
                <c:pt idx="361">
                  <c:v>-1.6744500000000001E-4</c:v>
                </c:pt>
                <c:pt idx="362">
                  <c:v>-2.3590900000000001E-5</c:v>
                </c:pt>
                <c:pt idx="363">
                  <c:v>-3.5735900000000002E-4</c:v>
                </c:pt>
                <c:pt idx="364">
                  <c:v>-1.77407E-4</c:v>
                </c:pt>
                <c:pt idx="365">
                  <c:v>-5.9114699999999998E-5</c:v>
                </c:pt>
                <c:pt idx="366">
                  <c:v>-7.8958699999999993E-5</c:v>
                </c:pt>
                <c:pt idx="367">
                  <c:v>1.09509E-5</c:v>
                </c:pt>
                <c:pt idx="368">
                  <c:v>9.0780999999999997E-5</c:v>
                </c:pt>
                <c:pt idx="369">
                  <c:v>-2.5084899999999998E-4</c:v>
                </c:pt>
                <c:pt idx="370">
                  <c:v>-3.82722E-4</c:v>
                </c:pt>
                <c:pt idx="371">
                  <c:v>-3.6247200000000002E-4</c:v>
                </c:pt>
                <c:pt idx="372">
                  <c:v>-3.0936400000000001E-4</c:v>
                </c:pt>
                <c:pt idx="373">
                  <c:v>-4.5582000000000001E-4</c:v>
                </c:pt>
                <c:pt idx="374">
                  <c:v>-6.5510700000000004E-4</c:v>
                </c:pt>
                <c:pt idx="375">
                  <c:v>-9.7314299999999999E-4</c:v>
                </c:pt>
                <c:pt idx="376">
                  <c:v>-1.0204000000000001E-3</c:v>
                </c:pt>
                <c:pt idx="377">
                  <c:v>-1.1033600000000001E-3</c:v>
                </c:pt>
                <c:pt idx="378">
                  <c:v>-1.1183899999999999E-3</c:v>
                </c:pt>
                <c:pt idx="379">
                  <c:v>-1.4115099999999999E-3</c:v>
                </c:pt>
                <c:pt idx="380">
                  <c:v>-1.2682100000000001E-3</c:v>
                </c:pt>
                <c:pt idx="381">
                  <c:v>-8.5200300000000005E-4</c:v>
                </c:pt>
                <c:pt idx="382">
                  <c:v>-7.3809899999999998E-4</c:v>
                </c:pt>
                <c:pt idx="383">
                  <c:v>-7.2457100000000003E-4</c:v>
                </c:pt>
                <c:pt idx="384">
                  <c:v>-5.2266400000000005E-4</c:v>
                </c:pt>
                <c:pt idx="385">
                  <c:v>-5.9651999999999997E-5</c:v>
                </c:pt>
                <c:pt idx="386">
                  <c:v>2.2683100000000001E-4</c:v>
                </c:pt>
                <c:pt idx="387">
                  <c:v>-8.0747600000000006E-5</c:v>
                </c:pt>
                <c:pt idx="388">
                  <c:v>-8.1940099999999998E-5</c:v>
                </c:pt>
                <c:pt idx="389">
                  <c:v>3.7818799999999998E-5</c:v>
                </c:pt>
                <c:pt idx="390">
                  <c:v>2.2162199999999999E-4</c:v>
                </c:pt>
                <c:pt idx="391">
                  <c:v>9.7902100000000006E-5</c:v>
                </c:pt>
                <c:pt idx="392">
                  <c:v>2.7198900000000001E-5</c:v>
                </c:pt>
                <c:pt idx="393">
                  <c:v>3.56133E-5</c:v>
                </c:pt>
                <c:pt idx="394">
                  <c:v>9.5998199999999998E-5</c:v>
                </c:pt>
                <c:pt idx="395">
                  <c:v>1.6133400000000001E-4</c:v>
                </c:pt>
                <c:pt idx="396">
                  <c:v>8.0519200000000007E-5</c:v>
                </c:pt>
                <c:pt idx="397">
                  <c:v>-2.6088199999999999E-4</c:v>
                </c:pt>
                <c:pt idx="398">
                  <c:v>-1.13888E-4</c:v>
                </c:pt>
                <c:pt idx="399">
                  <c:v>-3.0021300000000002E-4</c:v>
                </c:pt>
                <c:pt idx="400">
                  <c:v>-2.5876700000000002E-4</c:v>
                </c:pt>
                <c:pt idx="401">
                  <c:v>-4.4508200000000002E-4</c:v>
                </c:pt>
                <c:pt idx="402">
                  <c:v>-3.4709900000000002E-4</c:v>
                </c:pt>
                <c:pt idx="403">
                  <c:v>-3.6292900000000001E-4</c:v>
                </c:pt>
                <c:pt idx="404">
                  <c:v>-5.1791399999999996E-4</c:v>
                </c:pt>
                <c:pt idx="405">
                  <c:v>-4.1417100000000002E-4</c:v>
                </c:pt>
                <c:pt idx="406">
                  <c:v>-5.5440700000000003E-4</c:v>
                </c:pt>
                <c:pt idx="407">
                  <c:v>-3.3565899999999998E-4</c:v>
                </c:pt>
                <c:pt idx="408">
                  <c:v>-4.55272E-5</c:v>
                </c:pt>
                <c:pt idx="409">
                  <c:v>-1.03108E-4</c:v>
                </c:pt>
                <c:pt idx="410">
                  <c:v>2.4679299999999998E-4</c:v>
                </c:pt>
                <c:pt idx="411">
                  <c:v>1.61943E-4</c:v>
                </c:pt>
                <c:pt idx="412">
                  <c:v>1.1179300000000001E-4</c:v>
                </c:pt>
                <c:pt idx="413">
                  <c:v>-6.55621E-5</c:v>
                </c:pt>
                <c:pt idx="414">
                  <c:v>2.00266E-4</c:v>
                </c:pt>
                <c:pt idx="415">
                  <c:v>4.8460899999999999E-4</c:v>
                </c:pt>
                <c:pt idx="416">
                  <c:v>3.0034400000000002E-4</c:v>
                </c:pt>
                <c:pt idx="417">
                  <c:v>2.4604999999999999E-4</c:v>
                </c:pt>
                <c:pt idx="418">
                  <c:v>2.8751200000000002E-4</c:v>
                </c:pt>
                <c:pt idx="419">
                  <c:v>1.6885199999999999E-4</c:v>
                </c:pt>
                <c:pt idx="420">
                  <c:v>4.1468800000000002E-4</c:v>
                </c:pt>
                <c:pt idx="421">
                  <c:v>1.4851999999999999E-4</c:v>
                </c:pt>
                <c:pt idx="422">
                  <c:v>2.8087499999999998E-4</c:v>
                </c:pt>
                <c:pt idx="423">
                  <c:v>2.9676300000000002E-4</c:v>
                </c:pt>
                <c:pt idx="424">
                  <c:v>4.61607E-4</c:v>
                </c:pt>
                <c:pt idx="425">
                  <c:v>3.7331899999999999E-4</c:v>
                </c:pt>
                <c:pt idx="426">
                  <c:v>4.4468200000000001E-4</c:v>
                </c:pt>
                <c:pt idx="427">
                  <c:v>4.3390699999999998E-4</c:v>
                </c:pt>
                <c:pt idx="428">
                  <c:v>5.6894499999999995E-4</c:v>
                </c:pt>
                <c:pt idx="429">
                  <c:v>6.0147900000000003E-4</c:v>
                </c:pt>
                <c:pt idx="430">
                  <c:v>1.9600499999999999E-4</c:v>
                </c:pt>
                <c:pt idx="431">
                  <c:v>1.24797E-4</c:v>
                </c:pt>
                <c:pt idx="432">
                  <c:v>4.1366200000000002E-4</c:v>
                </c:pt>
                <c:pt idx="433">
                  <c:v>9.5277299999999997E-5</c:v>
                </c:pt>
                <c:pt idx="434">
                  <c:v>2.2115200000000001E-4</c:v>
                </c:pt>
                <c:pt idx="435">
                  <c:v>2.29299E-6</c:v>
                </c:pt>
                <c:pt idx="436">
                  <c:v>1.31914E-5</c:v>
                </c:pt>
                <c:pt idx="437">
                  <c:v>2.2118800000000001E-4</c:v>
                </c:pt>
                <c:pt idx="438">
                  <c:v>5.2159600000000004E-4</c:v>
                </c:pt>
                <c:pt idx="439">
                  <c:v>4.6995499999999998E-4</c:v>
                </c:pt>
                <c:pt idx="440">
                  <c:v>1.0375E-3</c:v>
                </c:pt>
                <c:pt idx="441">
                  <c:v>1.3353E-3</c:v>
                </c:pt>
                <c:pt idx="442">
                  <c:v>2.2808300000000002E-3</c:v>
                </c:pt>
                <c:pt idx="443">
                  <c:v>3.27152E-3</c:v>
                </c:pt>
                <c:pt idx="444">
                  <c:v>5.0454000000000002E-3</c:v>
                </c:pt>
                <c:pt idx="445">
                  <c:v>6.9350899999999997E-3</c:v>
                </c:pt>
                <c:pt idx="446">
                  <c:v>9.6681100000000006E-3</c:v>
                </c:pt>
                <c:pt idx="447">
                  <c:v>1.27791E-2</c:v>
                </c:pt>
                <c:pt idx="448">
                  <c:v>1.68699E-2</c:v>
                </c:pt>
                <c:pt idx="449">
                  <c:v>2.1688599999999999E-2</c:v>
                </c:pt>
                <c:pt idx="450">
                  <c:v>2.7840199999999999E-2</c:v>
                </c:pt>
                <c:pt idx="451">
                  <c:v>3.4396099999999999E-2</c:v>
                </c:pt>
                <c:pt idx="452">
                  <c:v>4.26816E-2</c:v>
                </c:pt>
                <c:pt idx="453">
                  <c:v>5.1276700000000001E-2</c:v>
                </c:pt>
                <c:pt idx="454">
                  <c:v>6.1856700000000001E-2</c:v>
                </c:pt>
                <c:pt idx="455">
                  <c:v>7.2758000000000003E-2</c:v>
                </c:pt>
                <c:pt idx="456">
                  <c:v>8.5495500000000002E-2</c:v>
                </c:pt>
                <c:pt idx="457">
                  <c:v>9.9001900000000004E-2</c:v>
                </c:pt>
                <c:pt idx="458">
                  <c:v>0.114921</c:v>
                </c:pt>
                <c:pt idx="459">
                  <c:v>0.13000200000000001</c:v>
                </c:pt>
                <c:pt idx="460">
                  <c:v>0.14805299999999999</c:v>
                </c:pt>
                <c:pt idx="461">
                  <c:v>0.16503899999999999</c:v>
                </c:pt>
                <c:pt idx="462">
                  <c:v>0.185451</c:v>
                </c:pt>
                <c:pt idx="463">
                  <c:v>0.20507500000000001</c:v>
                </c:pt>
                <c:pt idx="464">
                  <c:v>0.22708999999999999</c:v>
                </c:pt>
                <c:pt idx="465">
                  <c:v>0.24798000000000001</c:v>
                </c:pt>
                <c:pt idx="466">
                  <c:v>0.27148800000000001</c:v>
                </c:pt>
                <c:pt idx="467">
                  <c:v>0.293902</c:v>
                </c:pt>
                <c:pt idx="468">
                  <c:v>0.319629</c:v>
                </c:pt>
                <c:pt idx="469">
                  <c:v>0.34332000000000001</c:v>
                </c:pt>
                <c:pt idx="470">
                  <c:v>0.36868600000000001</c:v>
                </c:pt>
                <c:pt idx="471">
                  <c:v>0.393453</c:v>
                </c:pt>
                <c:pt idx="472">
                  <c:v>0.42182199999999997</c:v>
                </c:pt>
                <c:pt idx="473">
                  <c:v>0.44715500000000002</c:v>
                </c:pt>
                <c:pt idx="474">
                  <c:v>0.47432200000000002</c:v>
                </c:pt>
                <c:pt idx="475">
                  <c:v>0.49984400000000001</c:v>
                </c:pt>
                <c:pt idx="476">
                  <c:v>0.52904600000000002</c:v>
                </c:pt>
                <c:pt idx="477">
                  <c:v>0.55444400000000005</c:v>
                </c:pt>
                <c:pt idx="478">
                  <c:v>0.58267999999999998</c:v>
                </c:pt>
                <c:pt idx="479">
                  <c:v>0.60915399999999997</c:v>
                </c:pt>
                <c:pt idx="480">
                  <c:v>0.63780899999999996</c:v>
                </c:pt>
                <c:pt idx="481">
                  <c:v>0.66312300000000002</c:v>
                </c:pt>
                <c:pt idx="482">
                  <c:v>0.69129799999999997</c:v>
                </c:pt>
                <c:pt idx="483">
                  <c:v>0.71603899999999998</c:v>
                </c:pt>
                <c:pt idx="484">
                  <c:v>0.74290199999999995</c:v>
                </c:pt>
                <c:pt idx="485">
                  <c:v>0.76752299999999996</c:v>
                </c:pt>
                <c:pt idx="486">
                  <c:v>0.79272500000000001</c:v>
                </c:pt>
                <c:pt idx="487">
                  <c:v>0.814975</c:v>
                </c:pt>
                <c:pt idx="488">
                  <c:v>0.83809800000000001</c:v>
                </c:pt>
                <c:pt idx="489">
                  <c:v>0.85901099999999997</c:v>
                </c:pt>
                <c:pt idx="490">
                  <c:v>0.87971299999999997</c:v>
                </c:pt>
                <c:pt idx="491">
                  <c:v>0.89798900000000004</c:v>
                </c:pt>
                <c:pt idx="492">
                  <c:v>0.91647400000000001</c:v>
                </c:pt>
                <c:pt idx="493">
                  <c:v>0.93243399999999999</c:v>
                </c:pt>
                <c:pt idx="494">
                  <c:v>0.94684900000000005</c:v>
                </c:pt>
                <c:pt idx="495">
                  <c:v>0.959457</c:v>
                </c:pt>
                <c:pt idx="496">
                  <c:v>0.97095399999999998</c:v>
                </c:pt>
                <c:pt idx="497">
                  <c:v>0.98014500000000004</c:v>
                </c:pt>
                <c:pt idx="498">
                  <c:v>0.98782999999999999</c:v>
                </c:pt>
                <c:pt idx="499">
                  <c:v>0.99340200000000001</c:v>
                </c:pt>
                <c:pt idx="500">
                  <c:v>0.99744900000000003</c:v>
                </c:pt>
                <c:pt idx="501">
                  <c:v>0.99946299999999999</c:v>
                </c:pt>
                <c:pt idx="502">
                  <c:v>1</c:v>
                </c:pt>
                <c:pt idx="503">
                  <c:v>0.99902800000000003</c:v>
                </c:pt>
                <c:pt idx="504">
                  <c:v>0.99594899999999997</c:v>
                </c:pt>
                <c:pt idx="505">
                  <c:v>0.99168199999999995</c:v>
                </c:pt>
                <c:pt idx="506">
                  <c:v>0.98541599999999996</c:v>
                </c:pt>
                <c:pt idx="507">
                  <c:v>0.97818700000000003</c:v>
                </c:pt>
                <c:pt idx="508">
                  <c:v>0.96948800000000002</c:v>
                </c:pt>
                <c:pt idx="509">
                  <c:v>0.96016599999999996</c:v>
                </c:pt>
                <c:pt idx="510">
                  <c:v>0.94817200000000001</c:v>
                </c:pt>
                <c:pt idx="511">
                  <c:v>0.93642199999999998</c:v>
                </c:pt>
                <c:pt idx="512">
                  <c:v>0.92297399999999996</c:v>
                </c:pt>
                <c:pt idx="513">
                  <c:v>0.91000199999999998</c:v>
                </c:pt>
                <c:pt idx="514">
                  <c:v>0.89490400000000003</c:v>
                </c:pt>
                <c:pt idx="515">
                  <c:v>0.879301</c:v>
                </c:pt>
                <c:pt idx="516">
                  <c:v>0.86198200000000003</c:v>
                </c:pt>
                <c:pt idx="517">
                  <c:v>0.84629100000000002</c:v>
                </c:pt>
                <c:pt idx="518">
                  <c:v>0.82895099999999999</c:v>
                </c:pt>
                <c:pt idx="519">
                  <c:v>0.81193499999999996</c:v>
                </c:pt>
                <c:pt idx="520">
                  <c:v>0.79361199999999998</c:v>
                </c:pt>
                <c:pt idx="521">
                  <c:v>0.77666500000000005</c:v>
                </c:pt>
                <c:pt idx="522">
                  <c:v>0.75746400000000003</c:v>
                </c:pt>
                <c:pt idx="523">
                  <c:v>0.74014100000000005</c:v>
                </c:pt>
                <c:pt idx="524">
                  <c:v>0.720688</c:v>
                </c:pt>
                <c:pt idx="525">
                  <c:v>0.70376399999999995</c:v>
                </c:pt>
                <c:pt idx="526">
                  <c:v>0.68477600000000005</c:v>
                </c:pt>
                <c:pt idx="527">
                  <c:v>0.66713999999999996</c:v>
                </c:pt>
                <c:pt idx="528">
                  <c:v>0.64805800000000002</c:v>
                </c:pt>
                <c:pt idx="529">
                  <c:v>0.63100199999999995</c:v>
                </c:pt>
                <c:pt idx="530">
                  <c:v>0.61330399999999996</c:v>
                </c:pt>
                <c:pt idx="531">
                  <c:v>0.59654799999999997</c:v>
                </c:pt>
                <c:pt idx="532">
                  <c:v>0.57835300000000001</c:v>
                </c:pt>
                <c:pt idx="533">
                  <c:v>0.562774</c:v>
                </c:pt>
                <c:pt idx="534">
                  <c:v>0.54526799999999997</c:v>
                </c:pt>
                <c:pt idx="535">
                  <c:v>0.52956700000000001</c:v>
                </c:pt>
                <c:pt idx="536">
                  <c:v>0.51281200000000005</c:v>
                </c:pt>
                <c:pt idx="537">
                  <c:v>0.498309</c:v>
                </c:pt>
                <c:pt idx="538">
                  <c:v>0.48256500000000002</c:v>
                </c:pt>
                <c:pt idx="539">
                  <c:v>0.46785300000000002</c:v>
                </c:pt>
                <c:pt idx="540">
                  <c:v>0.45216899999999999</c:v>
                </c:pt>
                <c:pt idx="541">
                  <c:v>0.43883</c:v>
                </c:pt>
                <c:pt idx="542">
                  <c:v>0.42384300000000003</c:v>
                </c:pt>
                <c:pt idx="543">
                  <c:v>0.41063100000000002</c:v>
                </c:pt>
                <c:pt idx="544">
                  <c:v>0.39649099999999998</c:v>
                </c:pt>
                <c:pt idx="545">
                  <c:v>0.38389699999999999</c:v>
                </c:pt>
                <c:pt idx="546">
                  <c:v>0.37075399999999997</c:v>
                </c:pt>
                <c:pt idx="547">
                  <c:v>0.35882999999999998</c:v>
                </c:pt>
                <c:pt idx="548">
                  <c:v>0.34604400000000002</c:v>
                </c:pt>
                <c:pt idx="549">
                  <c:v>0.334762</c:v>
                </c:pt>
                <c:pt idx="550">
                  <c:v>0.32278600000000002</c:v>
                </c:pt>
                <c:pt idx="551">
                  <c:v>0.31241600000000003</c:v>
                </c:pt>
                <c:pt idx="552">
                  <c:v>0.30101600000000001</c:v>
                </c:pt>
                <c:pt idx="553">
                  <c:v>0.29102899999999998</c:v>
                </c:pt>
                <c:pt idx="554">
                  <c:v>0.28041899999999997</c:v>
                </c:pt>
                <c:pt idx="555">
                  <c:v>0.27135700000000001</c:v>
                </c:pt>
                <c:pt idx="556">
                  <c:v>0.26115300000000002</c:v>
                </c:pt>
                <c:pt idx="557">
                  <c:v>0.25212600000000002</c:v>
                </c:pt>
                <c:pt idx="558">
                  <c:v>0.242451</c:v>
                </c:pt>
                <c:pt idx="559">
                  <c:v>0.233852</c:v>
                </c:pt>
                <c:pt idx="560">
                  <c:v>0.225078</c:v>
                </c:pt>
                <c:pt idx="561">
                  <c:v>0.21732299999999999</c:v>
                </c:pt>
                <c:pt idx="562">
                  <c:v>0.20893200000000001</c:v>
                </c:pt>
                <c:pt idx="563">
                  <c:v>0.20170199999999999</c:v>
                </c:pt>
                <c:pt idx="564">
                  <c:v>0.19378799999999999</c:v>
                </c:pt>
                <c:pt idx="565">
                  <c:v>0.18670500000000001</c:v>
                </c:pt>
                <c:pt idx="566">
                  <c:v>0.179116</c:v>
                </c:pt>
                <c:pt idx="567">
                  <c:v>0.172842</c:v>
                </c:pt>
                <c:pt idx="568">
                  <c:v>0.165911</c:v>
                </c:pt>
                <c:pt idx="569">
                  <c:v>0.159244</c:v>
                </c:pt>
                <c:pt idx="570">
                  <c:v>0.15301500000000001</c:v>
                </c:pt>
                <c:pt idx="571">
                  <c:v>0.147254</c:v>
                </c:pt>
                <c:pt idx="572">
                  <c:v>0.141071</c:v>
                </c:pt>
                <c:pt idx="573">
                  <c:v>0.13594000000000001</c:v>
                </c:pt>
                <c:pt idx="574">
                  <c:v>0.13012899999999999</c:v>
                </c:pt>
                <c:pt idx="575">
                  <c:v>0.125</c:v>
                </c:pt>
                <c:pt idx="576">
                  <c:v>0.11983199999999999</c:v>
                </c:pt>
                <c:pt idx="577">
                  <c:v>0.11502999999999999</c:v>
                </c:pt>
                <c:pt idx="578">
                  <c:v>0.11003300000000001</c:v>
                </c:pt>
                <c:pt idx="579">
                  <c:v>0.105687</c:v>
                </c:pt>
                <c:pt idx="580">
                  <c:v>0.10127899999999999</c:v>
                </c:pt>
                <c:pt idx="581">
                  <c:v>9.7097000000000003E-2</c:v>
                </c:pt>
                <c:pt idx="582">
                  <c:v>9.27621E-2</c:v>
                </c:pt>
                <c:pt idx="583">
                  <c:v>8.9068400000000006E-2</c:v>
                </c:pt>
                <c:pt idx="584">
                  <c:v>8.49665E-2</c:v>
                </c:pt>
                <c:pt idx="585">
                  <c:v>8.1308599999999995E-2</c:v>
                </c:pt>
                <c:pt idx="586">
                  <c:v>7.7501700000000007E-2</c:v>
                </c:pt>
                <c:pt idx="587">
                  <c:v>7.4163900000000005E-2</c:v>
                </c:pt>
                <c:pt idx="588">
                  <c:v>7.0550699999999994E-2</c:v>
                </c:pt>
                <c:pt idx="589">
                  <c:v>6.7565E-2</c:v>
                </c:pt>
                <c:pt idx="590">
                  <c:v>6.4335900000000001E-2</c:v>
                </c:pt>
                <c:pt idx="591">
                  <c:v>6.1466899999999998E-2</c:v>
                </c:pt>
                <c:pt idx="592">
                  <c:v>5.8677699999999999E-2</c:v>
                </c:pt>
                <c:pt idx="593">
                  <c:v>5.6016799999999999E-2</c:v>
                </c:pt>
                <c:pt idx="594">
                  <c:v>5.3320899999999997E-2</c:v>
                </c:pt>
                <c:pt idx="595">
                  <c:v>5.1345200000000001E-2</c:v>
                </c:pt>
                <c:pt idx="596">
                  <c:v>4.8828000000000003E-2</c:v>
                </c:pt>
                <c:pt idx="597">
                  <c:v>4.6878799999999998E-2</c:v>
                </c:pt>
                <c:pt idx="598">
                  <c:v>4.4961099999999997E-2</c:v>
                </c:pt>
                <c:pt idx="599">
                  <c:v>4.2989100000000002E-2</c:v>
                </c:pt>
                <c:pt idx="600">
                  <c:v>4.1252499999999998E-2</c:v>
                </c:pt>
                <c:pt idx="601">
                  <c:v>3.9483600000000001E-2</c:v>
                </c:pt>
                <c:pt idx="602">
                  <c:v>3.7520100000000001E-2</c:v>
                </c:pt>
                <c:pt idx="603">
                  <c:v>3.6334999999999999E-2</c:v>
                </c:pt>
                <c:pt idx="604">
                  <c:v>3.4816699999999999E-2</c:v>
                </c:pt>
                <c:pt idx="605">
                  <c:v>3.3716599999999999E-2</c:v>
                </c:pt>
                <c:pt idx="606">
                  <c:v>3.2477399999999997E-2</c:v>
                </c:pt>
                <c:pt idx="607">
                  <c:v>3.1095299999999999E-2</c:v>
                </c:pt>
                <c:pt idx="608">
                  <c:v>2.9752000000000001E-2</c:v>
                </c:pt>
                <c:pt idx="609">
                  <c:v>2.8795899999999999E-2</c:v>
                </c:pt>
                <c:pt idx="610">
                  <c:v>2.7908599999999999E-2</c:v>
                </c:pt>
                <c:pt idx="611">
                  <c:v>2.69841E-2</c:v>
                </c:pt>
                <c:pt idx="612">
                  <c:v>2.5889700000000002E-2</c:v>
                </c:pt>
                <c:pt idx="613">
                  <c:v>2.5349199999999999E-2</c:v>
                </c:pt>
                <c:pt idx="614">
                  <c:v>2.4718500000000001E-2</c:v>
                </c:pt>
                <c:pt idx="615">
                  <c:v>2.3909400000000001E-2</c:v>
                </c:pt>
                <c:pt idx="616">
                  <c:v>2.3345999999999999E-2</c:v>
                </c:pt>
                <c:pt idx="617">
                  <c:v>2.2849600000000001E-2</c:v>
                </c:pt>
                <c:pt idx="618">
                  <c:v>2.2137199999999999E-2</c:v>
                </c:pt>
                <c:pt idx="619">
                  <c:v>2.19034E-2</c:v>
                </c:pt>
                <c:pt idx="620">
                  <c:v>2.14664E-2</c:v>
                </c:pt>
                <c:pt idx="621">
                  <c:v>2.1072500000000001E-2</c:v>
                </c:pt>
                <c:pt idx="622">
                  <c:v>2.0688100000000001E-2</c:v>
                </c:pt>
                <c:pt idx="623">
                  <c:v>2.0442100000000001E-2</c:v>
                </c:pt>
                <c:pt idx="624">
                  <c:v>2.02133E-2</c:v>
                </c:pt>
                <c:pt idx="625">
                  <c:v>1.9798900000000001E-2</c:v>
                </c:pt>
                <c:pt idx="626">
                  <c:v>1.9708900000000001E-2</c:v>
                </c:pt>
                <c:pt idx="627">
                  <c:v>1.9219400000000001E-2</c:v>
                </c:pt>
                <c:pt idx="628">
                  <c:v>1.89572E-2</c:v>
                </c:pt>
                <c:pt idx="629">
                  <c:v>1.88907E-2</c:v>
                </c:pt>
                <c:pt idx="630">
                  <c:v>1.86675E-2</c:v>
                </c:pt>
                <c:pt idx="631">
                  <c:v>1.8508199999999999E-2</c:v>
                </c:pt>
                <c:pt idx="632">
                  <c:v>1.8369900000000002E-2</c:v>
                </c:pt>
                <c:pt idx="633">
                  <c:v>1.81307E-2</c:v>
                </c:pt>
                <c:pt idx="634">
                  <c:v>1.8029799999999999E-2</c:v>
                </c:pt>
                <c:pt idx="635">
                  <c:v>1.8039800000000002E-2</c:v>
                </c:pt>
                <c:pt idx="636">
                  <c:v>1.78789E-2</c:v>
                </c:pt>
                <c:pt idx="637">
                  <c:v>1.79735E-2</c:v>
                </c:pt>
                <c:pt idx="638">
                  <c:v>1.8281700000000001E-2</c:v>
                </c:pt>
                <c:pt idx="639">
                  <c:v>1.8269500000000001E-2</c:v>
                </c:pt>
                <c:pt idx="640">
                  <c:v>1.88077E-2</c:v>
                </c:pt>
                <c:pt idx="641">
                  <c:v>1.8594099999999999E-2</c:v>
                </c:pt>
                <c:pt idx="642">
                  <c:v>1.8609500000000001E-2</c:v>
                </c:pt>
                <c:pt idx="643">
                  <c:v>1.87802E-2</c:v>
                </c:pt>
                <c:pt idx="644">
                  <c:v>1.8855400000000001E-2</c:v>
                </c:pt>
                <c:pt idx="645">
                  <c:v>1.8791200000000001E-2</c:v>
                </c:pt>
                <c:pt idx="646">
                  <c:v>1.86699E-2</c:v>
                </c:pt>
                <c:pt idx="647">
                  <c:v>1.88317E-2</c:v>
                </c:pt>
                <c:pt idx="648">
                  <c:v>1.8994400000000002E-2</c:v>
                </c:pt>
                <c:pt idx="649">
                  <c:v>1.90064E-2</c:v>
                </c:pt>
                <c:pt idx="650">
                  <c:v>1.8916100000000002E-2</c:v>
                </c:pt>
                <c:pt idx="651">
                  <c:v>1.8873899999999999E-2</c:v>
                </c:pt>
                <c:pt idx="652">
                  <c:v>1.87961E-2</c:v>
                </c:pt>
                <c:pt idx="653">
                  <c:v>1.89835E-2</c:v>
                </c:pt>
                <c:pt idx="654">
                  <c:v>1.8922999999999999E-2</c:v>
                </c:pt>
                <c:pt idx="655">
                  <c:v>1.8745999999999999E-2</c:v>
                </c:pt>
                <c:pt idx="656">
                  <c:v>1.9127499999999999E-2</c:v>
                </c:pt>
                <c:pt idx="657">
                  <c:v>1.93032E-2</c:v>
                </c:pt>
                <c:pt idx="658">
                  <c:v>1.92558E-2</c:v>
                </c:pt>
                <c:pt idx="659">
                  <c:v>1.9289299999999999E-2</c:v>
                </c:pt>
                <c:pt idx="660">
                  <c:v>1.9477399999999999E-2</c:v>
                </c:pt>
                <c:pt idx="661">
                  <c:v>1.94433E-2</c:v>
                </c:pt>
                <c:pt idx="662">
                  <c:v>1.96927E-2</c:v>
                </c:pt>
                <c:pt idx="663">
                  <c:v>1.9697099999999999E-2</c:v>
                </c:pt>
                <c:pt idx="664">
                  <c:v>1.98008E-2</c:v>
                </c:pt>
                <c:pt idx="665">
                  <c:v>1.9956399999999999E-2</c:v>
                </c:pt>
                <c:pt idx="666">
                  <c:v>2.01123E-2</c:v>
                </c:pt>
                <c:pt idx="667">
                  <c:v>2.0323500000000001E-2</c:v>
                </c:pt>
                <c:pt idx="668">
                  <c:v>2.03254E-2</c:v>
                </c:pt>
                <c:pt idx="669">
                  <c:v>2.0481300000000001E-2</c:v>
                </c:pt>
                <c:pt idx="670">
                  <c:v>2.0312400000000001E-2</c:v>
                </c:pt>
                <c:pt idx="671">
                  <c:v>2.04412E-2</c:v>
                </c:pt>
                <c:pt idx="672">
                  <c:v>2.05884E-2</c:v>
                </c:pt>
                <c:pt idx="673">
                  <c:v>2.0577100000000001E-2</c:v>
                </c:pt>
                <c:pt idx="674">
                  <c:v>2.0732799999999999E-2</c:v>
                </c:pt>
                <c:pt idx="675">
                  <c:v>2.0650399999999999E-2</c:v>
                </c:pt>
                <c:pt idx="676">
                  <c:v>2.0788299999999999E-2</c:v>
                </c:pt>
                <c:pt idx="677">
                  <c:v>2.0738599999999999E-2</c:v>
                </c:pt>
                <c:pt idx="678">
                  <c:v>2.09482E-2</c:v>
                </c:pt>
                <c:pt idx="679">
                  <c:v>2.1019099999999999E-2</c:v>
                </c:pt>
                <c:pt idx="680">
                  <c:v>2.10312E-2</c:v>
                </c:pt>
                <c:pt idx="681">
                  <c:v>2.1330600000000002E-2</c:v>
                </c:pt>
                <c:pt idx="682">
                  <c:v>2.1501200000000002E-2</c:v>
                </c:pt>
                <c:pt idx="683">
                  <c:v>2.1364399999999999E-2</c:v>
                </c:pt>
                <c:pt idx="684">
                  <c:v>2.1462999999999999E-2</c:v>
                </c:pt>
                <c:pt idx="685">
                  <c:v>2.15202E-2</c:v>
                </c:pt>
                <c:pt idx="686">
                  <c:v>2.1547899999999998E-2</c:v>
                </c:pt>
                <c:pt idx="687">
                  <c:v>2.1423999999999999E-2</c:v>
                </c:pt>
                <c:pt idx="688">
                  <c:v>2.1254499999999999E-2</c:v>
                </c:pt>
                <c:pt idx="689">
                  <c:v>2.13367E-2</c:v>
                </c:pt>
                <c:pt idx="690">
                  <c:v>2.1388500000000001E-2</c:v>
                </c:pt>
                <c:pt idx="691">
                  <c:v>2.12789E-2</c:v>
                </c:pt>
                <c:pt idx="692">
                  <c:v>2.1218000000000001E-2</c:v>
                </c:pt>
                <c:pt idx="693">
                  <c:v>2.0873699999999999E-2</c:v>
                </c:pt>
                <c:pt idx="694">
                  <c:v>2.08303E-2</c:v>
                </c:pt>
                <c:pt idx="695">
                  <c:v>2.05977E-2</c:v>
                </c:pt>
                <c:pt idx="696">
                  <c:v>2.0380100000000002E-2</c:v>
                </c:pt>
                <c:pt idx="697">
                  <c:v>2.02233E-2</c:v>
                </c:pt>
                <c:pt idx="698">
                  <c:v>2.0137599999999999E-2</c:v>
                </c:pt>
                <c:pt idx="699">
                  <c:v>2.0106099999999998E-2</c:v>
                </c:pt>
                <c:pt idx="700">
                  <c:v>1.9883399999999999E-2</c:v>
                </c:pt>
                <c:pt idx="701">
                  <c:v>1.96519E-2</c:v>
                </c:pt>
                <c:pt idx="702">
                  <c:v>1.94743E-2</c:v>
                </c:pt>
                <c:pt idx="703">
                  <c:v>1.9369500000000001E-2</c:v>
                </c:pt>
                <c:pt idx="704">
                  <c:v>1.9071899999999999E-2</c:v>
                </c:pt>
                <c:pt idx="705">
                  <c:v>1.8918899999999999E-2</c:v>
                </c:pt>
                <c:pt idx="706">
                  <c:v>1.8810299999999999E-2</c:v>
                </c:pt>
                <c:pt idx="707">
                  <c:v>1.8450899999999999E-2</c:v>
                </c:pt>
                <c:pt idx="708">
                  <c:v>1.8413599999999999E-2</c:v>
                </c:pt>
                <c:pt idx="709">
                  <c:v>1.8024600000000002E-2</c:v>
                </c:pt>
                <c:pt idx="710">
                  <c:v>1.78852E-2</c:v>
                </c:pt>
                <c:pt idx="711">
                  <c:v>1.7752500000000001E-2</c:v>
                </c:pt>
                <c:pt idx="712">
                  <c:v>1.7274399999999999E-2</c:v>
                </c:pt>
                <c:pt idx="713">
                  <c:v>1.6771100000000001E-2</c:v>
                </c:pt>
                <c:pt idx="714">
                  <c:v>1.66438E-2</c:v>
                </c:pt>
                <c:pt idx="715">
                  <c:v>1.6424000000000001E-2</c:v>
                </c:pt>
                <c:pt idx="716">
                  <c:v>1.61455E-2</c:v>
                </c:pt>
                <c:pt idx="717">
                  <c:v>1.5455099999999999E-2</c:v>
                </c:pt>
                <c:pt idx="718">
                  <c:v>1.5067799999999999E-2</c:v>
                </c:pt>
                <c:pt idx="719">
                  <c:v>1.46973E-2</c:v>
                </c:pt>
                <c:pt idx="720">
                  <c:v>1.4438400000000001E-2</c:v>
                </c:pt>
                <c:pt idx="721">
                  <c:v>1.41052E-2</c:v>
                </c:pt>
                <c:pt idx="722">
                  <c:v>1.38628E-2</c:v>
                </c:pt>
                <c:pt idx="723">
                  <c:v>1.3577799999999999E-2</c:v>
                </c:pt>
                <c:pt idx="724">
                  <c:v>1.3407000000000001E-2</c:v>
                </c:pt>
                <c:pt idx="725">
                  <c:v>1.31063E-2</c:v>
                </c:pt>
                <c:pt idx="726">
                  <c:v>1.29552E-2</c:v>
                </c:pt>
                <c:pt idx="727">
                  <c:v>1.26325E-2</c:v>
                </c:pt>
                <c:pt idx="728">
                  <c:v>1.2456099999999999E-2</c:v>
                </c:pt>
                <c:pt idx="729">
                  <c:v>1.20503E-2</c:v>
                </c:pt>
                <c:pt idx="730">
                  <c:v>1.1552099999999999E-2</c:v>
                </c:pt>
                <c:pt idx="731">
                  <c:v>1.1468799999999999E-2</c:v>
                </c:pt>
                <c:pt idx="732">
                  <c:v>1.1136500000000001E-2</c:v>
                </c:pt>
                <c:pt idx="733">
                  <c:v>1.1107799999999999E-2</c:v>
                </c:pt>
                <c:pt idx="734">
                  <c:v>1.1083900000000001E-2</c:v>
                </c:pt>
                <c:pt idx="735">
                  <c:v>1.06073E-2</c:v>
                </c:pt>
                <c:pt idx="736">
                  <c:v>1.03804E-2</c:v>
                </c:pt>
                <c:pt idx="737">
                  <c:v>1.02446E-2</c:v>
                </c:pt>
                <c:pt idx="738">
                  <c:v>9.6570800000000002E-3</c:v>
                </c:pt>
                <c:pt idx="739">
                  <c:v>9.6301500000000005E-3</c:v>
                </c:pt>
                <c:pt idx="740">
                  <c:v>9.5068500000000007E-3</c:v>
                </c:pt>
                <c:pt idx="741">
                  <c:v>9.3359399999999992E-3</c:v>
                </c:pt>
                <c:pt idx="742">
                  <c:v>9.0987099999999994E-3</c:v>
                </c:pt>
                <c:pt idx="743">
                  <c:v>9.0201199999999995E-3</c:v>
                </c:pt>
                <c:pt idx="744">
                  <c:v>8.8673199999999997E-3</c:v>
                </c:pt>
                <c:pt idx="745">
                  <c:v>8.8330800000000001E-3</c:v>
                </c:pt>
                <c:pt idx="746">
                  <c:v>8.7038299999999992E-3</c:v>
                </c:pt>
                <c:pt idx="747">
                  <c:v>8.53135E-3</c:v>
                </c:pt>
                <c:pt idx="748">
                  <c:v>8.36165E-3</c:v>
                </c:pt>
                <c:pt idx="749">
                  <c:v>8.2645600000000007E-3</c:v>
                </c:pt>
                <c:pt idx="750">
                  <c:v>8.2422399999999996E-3</c:v>
                </c:pt>
                <c:pt idx="751">
                  <c:v>8.0855600000000003E-3</c:v>
                </c:pt>
                <c:pt idx="752">
                  <c:v>7.8052099999999999E-3</c:v>
                </c:pt>
                <c:pt idx="753">
                  <c:v>7.8425700000000001E-3</c:v>
                </c:pt>
                <c:pt idx="754">
                  <c:v>7.6576400000000003E-3</c:v>
                </c:pt>
                <c:pt idx="755">
                  <c:v>7.3628299999999999E-3</c:v>
                </c:pt>
                <c:pt idx="756">
                  <c:v>7.0849299999999997E-3</c:v>
                </c:pt>
                <c:pt idx="757">
                  <c:v>7.0585300000000004E-3</c:v>
                </c:pt>
                <c:pt idx="758">
                  <c:v>7.1361999999999997E-3</c:v>
                </c:pt>
                <c:pt idx="759">
                  <c:v>6.6976400000000004E-3</c:v>
                </c:pt>
                <c:pt idx="760">
                  <c:v>6.5157100000000001E-3</c:v>
                </c:pt>
                <c:pt idx="761">
                  <c:v>6.3199399999999996E-3</c:v>
                </c:pt>
                <c:pt idx="762">
                  <c:v>6.2916400000000003E-3</c:v>
                </c:pt>
                <c:pt idx="763">
                  <c:v>5.9726900000000001E-3</c:v>
                </c:pt>
                <c:pt idx="764">
                  <c:v>6.1488100000000002E-3</c:v>
                </c:pt>
                <c:pt idx="765">
                  <c:v>5.9468200000000002E-3</c:v>
                </c:pt>
                <c:pt idx="766">
                  <c:v>5.8500899999999996E-3</c:v>
                </c:pt>
                <c:pt idx="767">
                  <c:v>5.9503899999999998E-3</c:v>
                </c:pt>
                <c:pt idx="768">
                  <c:v>5.9051499999999996E-3</c:v>
                </c:pt>
                <c:pt idx="769">
                  <c:v>5.8121900000000001E-3</c:v>
                </c:pt>
                <c:pt idx="770">
                  <c:v>5.6941400000000003E-3</c:v>
                </c:pt>
                <c:pt idx="771">
                  <c:v>5.4710599999999998E-3</c:v>
                </c:pt>
                <c:pt idx="772">
                  <c:v>5.18258E-3</c:v>
                </c:pt>
                <c:pt idx="773">
                  <c:v>5.15162E-3</c:v>
                </c:pt>
                <c:pt idx="774">
                  <c:v>5.1459699999999997E-3</c:v>
                </c:pt>
                <c:pt idx="775">
                  <c:v>5.0871500000000004E-3</c:v>
                </c:pt>
                <c:pt idx="776">
                  <c:v>5.0189900000000001E-3</c:v>
                </c:pt>
                <c:pt idx="777">
                  <c:v>4.9520299999999996E-3</c:v>
                </c:pt>
                <c:pt idx="778">
                  <c:v>4.6618299999999996E-3</c:v>
                </c:pt>
                <c:pt idx="779">
                  <c:v>4.5437799999999999E-3</c:v>
                </c:pt>
                <c:pt idx="780">
                  <c:v>4.22624E-3</c:v>
                </c:pt>
                <c:pt idx="781">
                  <c:v>4.1106800000000002E-3</c:v>
                </c:pt>
                <c:pt idx="782">
                  <c:v>4.0830399999999996E-3</c:v>
                </c:pt>
                <c:pt idx="783">
                  <c:v>4.0194999999999996E-3</c:v>
                </c:pt>
                <c:pt idx="784">
                  <c:v>3.8371899999999999E-3</c:v>
                </c:pt>
                <c:pt idx="785">
                  <c:v>3.58137E-3</c:v>
                </c:pt>
                <c:pt idx="786">
                  <c:v>3.69295E-3</c:v>
                </c:pt>
                <c:pt idx="787">
                  <c:v>3.8343000000000001E-3</c:v>
                </c:pt>
                <c:pt idx="788">
                  <c:v>3.6727800000000001E-3</c:v>
                </c:pt>
                <c:pt idx="789">
                  <c:v>3.7430599999999999E-3</c:v>
                </c:pt>
                <c:pt idx="790">
                  <c:v>3.6862599999999998E-3</c:v>
                </c:pt>
                <c:pt idx="791">
                  <c:v>3.3937500000000001E-3</c:v>
                </c:pt>
                <c:pt idx="792">
                  <c:v>3.5595000000000002E-3</c:v>
                </c:pt>
                <c:pt idx="793">
                  <c:v>3.6631300000000001E-3</c:v>
                </c:pt>
                <c:pt idx="794">
                  <c:v>3.62482E-3</c:v>
                </c:pt>
                <c:pt idx="795">
                  <c:v>3.3438500000000002E-3</c:v>
                </c:pt>
                <c:pt idx="796">
                  <c:v>3.39632E-3</c:v>
                </c:pt>
                <c:pt idx="797">
                  <c:v>3.41735E-3</c:v>
                </c:pt>
                <c:pt idx="798">
                  <c:v>3.1924800000000001E-3</c:v>
                </c:pt>
                <c:pt idx="799">
                  <c:v>3.0383900000000002E-3</c:v>
                </c:pt>
                <c:pt idx="800">
                  <c:v>3.23442E-3</c:v>
                </c:pt>
                <c:pt idx="801">
                  <c:v>3.1721100000000001E-3</c:v>
                </c:pt>
                <c:pt idx="802">
                  <c:v>2.9336499999999999E-3</c:v>
                </c:pt>
                <c:pt idx="803">
                  <c:v>2.8780300000000002E-3</c:v>
                </c:pt>
                <c:pt idx="804">
                  <c:v>2.71798E-3</c:v>
                </c:pt>
                <c:pt idx="805">
                  <c:v>2.56507E-3</c:v>
                </c:pt>
                <c:pt idx="806">
                  <c:v>2.51176E-3</c:v>
                </c:pt>
                <c:pt idx="807">
                  <c:v>2.6517899999999998E-3</c:v>
                </c:pt>
                <c:pt idx="808">
                  <c:v>2.62276E-3</c:v>
                </c:pt>
                <c:pt idx="809">
                  <c:v>2.7486899999999998E-3</c:v>
                </c:pt>
                <c:pt idx="810">
                  <c:v>2.88222E-3</c:v>
                </c:pt>
                <c:pt idx="811">
                  <c:v>2.83212E-3</c:v>
                </c:pt>
                <c:pt idx="812">
                  <c:v>2.8301099999999998E-3</c:v>
                </c:pt>
                <c:pt idx="813">
                  <c:v>2.8306899999999999E-3</c:v>
                </c:pt>
                <c:pt idx="814">
                  <c:v>2.7723399999999999E-3</c:v>
                </c:pt>
                <c:pt idx="815">
                  <c:v>2.6141300000000001E-3</c:v>
                </c:pt>
                <c:pt idx="816">
                  <c:v>2.5592599999999998E-3</c:v>
                </c:pt>
                <c:pt idx="817">
                  <c:v>2.48146E-3</c:v>
                </c:pt>
                <c:pt idx="818">
                  <c:v>2.5729500000000001E-3</c:v>
                </c:pt>
                <c:pt idx="819">
                  <c:v>2.7036500000000002E-3</c:v>
                </c:pt>
                <c:pt idx="820">
                  <c:v>2.6734599999999999E-3</c:v>
                </c:pt>
                <c:pt idx="821">
                  <c:v>2.5238700000000001E-3</c:v>
                </c:pt>
                <c:pt idx="822">
                  <c:v>2.3451600000000002E-3</c:v>
                </c:pt>
                <c:pt idx="823">
                  <c:v>2.12816E-3</c:v>
                </c:pt>
                <c:pt idx="824">
                  <c:v>2.1849899999999999E-3</c:v>
                </c:pt>
                <c:pt idx="825">
                  <c:v>2.1549E-3</c:v>
                </c:pt>
                <c:pt idx="826">
                  <c:v>2.2507199999999999E-3</c:v>
                </c:pt>
                <c:pt idx="827">
                  <c:v>2.1795500000000002E-3</c:v>
                </c:pt>
                <c:pt idx="828">
                  <c:v>2.0555700000000001E-3</c:v>
                </c:pt>
                <c:pt idx="829">
                  <c:v>2.1835600000000002E-3</c:v>
                </c:pt>
                <c:pt idx="830">
                  <c:v>2.4800999999999998E-3</c:v>
                </c:pt>
                <c:pt idx="831">
                  <c:v>2.4711300000000002E-3</c:v>
                </c:pt>
                <c:pt idx="832">
                  <c:v>2.5955100000000001E-3</c:v>
                </c:pt>
                <c:pt idx="833">
                  <c:v>2.3695999999999999E-3</c:v>
                </c:pt>
                <c:pt idx="834">
                  <c:v>2.4783800000000001E-3</c:v>
                </c:pt>
                <c:pt idx="835">
                  <c:v>2.58756E-3</c:v>
                </c:pt>
                <c:pt idx="836">
                  <c:v>2.62919E-3</c:v>
                </c:pt>
                <c:pt idx="837">
                  <c:v>2.6412599999999999E-3</c:v>
                </c:pt>
                <c:pt idx="838">
                  <c:v>2.4566900000000001E-3</c:v>
                </c:pt>
                <c:pt idx="839">
                  <c:v>2.57976E-3</c:v>
                </c:pt>
                <c:pt idx="840">
                  <c:v>2.5599899999999998E-3</c:v>
                </c:pt>
                <c:pt idx="841">
                  <c:v>2.2506200000000001E-3</c:v>
                </c:pt>
                <c:pt idx="842">
                  <c:v>2.4854299999999998E-3</c:v>
                </c:pt>
                <c:pt idx="843">
                  <c:v>2.6119099999999998E-3</c:v>
                </c:pt>
                <c:pt idx="844">
                  <c:v>2.3364599999999998E-3</c:v>
                </c:pt>
                <c:pt idx="845">
                  <c:v>2.0677E-3</c:v>
                </c:pt>
                <c:pt idx="846">
                  <c:v>2.27239E-3</c:v>
                </c:pt>
                <c:pt idx="847">
                  <c:v>2.1882899999999999E-3</c:v>
                </c:pt>
                <c:pt idx="848">
                  <c:v>2.1279300000000001E-3</c:v>
                </c:pt>
                <c:pt idx="849">
                  <c:v>2.0990700000000002E-3</c:v>
                </c:pt>
                <c:pt idx="850">
                  <c:v>2.1134299999999999E-3</c:v>
                </c:pt>
                <c:pt idx="851">
                  <c:v>2.2778199999999998E-3</c:v>
                </c:pt>
                <c:pt idx="852">
                  <c:v>2.1188000000000001E-3</c:v>
                </c:pt>
                <c:pt idx="853">
                  <c:v>2.5831999999999999E-3</c:v>
                </c:pt>
                <c:pt idx="854">
                  <c:v>2.5893700000000001E-3</c:v>
                </c:pt>
                <c:pt idx="855">
                  <c:v>2.6469000000000002E-3</c:v>
                </c:pt>
                <c:pt idx="856">
                  <c:v>2.5613699999999999E-3</c:v>
                </c:pt>
                <c:pt idx="857">
                  <c:v>2.5427700000000002E-3</c:v>
                </c:pt>
                <c:pt idx="858">
                  <c:v>2.18856E-3</c:v>
                </c:pt>
                <c:pt idx="859">
                  <c:v>2.3423200000000002E-3</c:v>
                </c:pt>
                <c:pt idx="860">
                  <c:v>2.33563E-3</c:v>
                </c:pt>
                <c:pt idx="861">
                  <c:v>2.4514300000000001E-3</c:v>
                </c:pt>
                <c:pt idx="862">
                  <c:v>2.44882E-3</c:v>
                </c:pt>
                <c:pt idx="863">
                  <c:v>2.4415399999999999E-3</c:v>
                </c:pt>
                <c:pt idx="864">
                  <c:v>2.34687E-3</c:v>
                </c:pt>
                <c:pt idx="865">
                  <c:v>1.9971500000000001E-3</c:v>
                </c:pt>
                <c:pt idx="866">
                  <c:v>2.0236099999999999E-3</c:v>
                </c:pt>
                <c:pt idx="867">
                  <c:v>1.9477100000000001E-3</c:v>
                </c:pt>
                <c:pt idx="868">
                  <c:v>2.0769199999999999E-3</c:v>
                </c:pt>
                <c:pt idx="869">
                  <c:v>2.1235199999999998E-3</c:v>
                </c:pt>
                <c:pt idx="870">
                  <c:v>1.9382799999999999E-3</c:v>
                </c:pt>
                <c:pt idx="871">
                  <c:v>1.9259699999999999E-3</c:v>
                </c:pt>
                <c:pt idx="872">
                  <c:v>1.9657899999999998E-3</c:v>
                </c:pt>
                <c:pt idx="873">
                  <c:v>2.1364499999999998E-3</c:v>
                </c:pt>
                <c:pt idx="874">
                  <c:v>2.2472400000000002E-3</c:v>
                </c:pt>
                <c:pt idx="875">
                  <c:v>2.2920100000000001E-3</c:v>
                </c:pt>
                <c:pt idx="876">
                  <c:v>2.2004099999999999E-3</c:v>
                </c:pt>
                <c:pt idx="877">
                  <c:v>2.41443E-3</c:v>
                </c:pt>
                <c:pt idx="878">
                  <c:v>2.31445E-3</c:v>
                </c:pt>
                <c:pt idx="879">
                  <c:v>2.45978E-3</c:v>
                </c:pt>
                <c:pt idx="880">
                  <c:v>2.4792600000000001E-3</c:v>
                </c:pt>
                <c:pt idx="881">
                  <c:v>2.4444200000000001E-3</c:v>
                </c:pt>
                <c:pt idx="882">
                  <c:v>2.3825399999999998E-3</c:v>
                </c:pt>
                <c:pt idx="883">
                  <c:v>2.1445499999999998E-3</c:v>
                </c:pt>
                <c:pt idx="884">
                  <c:v>2.1580000000000002E-3</c:v>
                </c:pt>
                <c:pt idx="885">
                  <c:v>2.2655900000000001E-3</c:v>
                </c:pt>
                <c:pt idx="886">
                  <c:v>2.4275299999999998E-3</c:v>
                </c:pt>
                <c:pt idx="887">
                  <c:v>2.0885000000000001E-3</c:v>
                </c:pt>
                <c:pt idx="888">
                  <c:v>1.84767E-3</c:v>
                </c:pt>
                <c:pt idx="889">
                  <c:v>1.9802399999999999E-3</c:v>
                </c:pt>
                <c:pt idx="890">
                  <c:v>1.9348900000000001E-3</c:v>
                </c:pt>
                <c:pt idx="891">
                  <c:v>1.90811E-3</c:v>
                </c:pt>
                <c:pt idx="892">
                  <c:v>1.72353E-3</c:v>
                </c:pt>
                <c:pt idx="893">
                  <c:v>1.82493E-3</c:v>
                </c:pt>
                <c:pt idx="894">
                  <c:v>2.18995E-3</c:v>
                </c:pt>
                <c:pt idx="895">
                  <c:v>2.3639400000000001E-3</c:v>
                </c:pt>
                <c:pt idx="896">
                  <c:v>2.5410799999999998E-3</c:v>
                </c:pt>
                <c:pt idx="897">
                  <c:v>2.4640600000000001E-3</c:v>
                </c:pt>
                <c:pt idx="898">
                  <c:v>2.1643700000000001E-3</c:v>
                </c:pt>
                <c:pt idx="899">
                  <c:v>2.3501099999999999E-3</c:v>
                </c:pt>
                <c:pt idx="900">
                  <c:v>2.3690600000000001E-3</c:v>
                </c:pt>
                <c:pt idx="901">
                  <c:v>2.0945500000000001E-3</c:v>
                </c:pt>
                <c:pt idx="902">
                  <c:v>2.17475E-3</c:v>
                </c:pt>
                <c:pt idx="903">
                  <c:v>2.10327E-3</c:v>
                </c:pt>
                <c:pt idx="904">
                  <c:v>2.2292900000000001E-3</c:v>
                </c:pt>
                <c:pt idx="905">
                  <c:v>2.2395200000000001E-3</c:v>
                </c:pt>
                <c:pt idx="906">
                  <c:v>2.3400000000000001E-3</c:v>
                </c:pt>
                <c:pt idx="907">
                  <c:v>2.1584299999999998E-3</c:v>
                </c:pt>
                <c:pt idx="908">
                  <c:v>2.0142900000000002E-3</c:v>
                </c:pt>
                <c:pt idx="909">
                  <c:v>1.8843200000000001E-3</c:v>
                </c:pt>
                <c:pt idx="910">
                  <c:v>1.91157E-3</c:v>
                </c:pt>
                <c:pt idx="911">
                  <c:v>1.9808099999999999E-3</c:v>
                </c:pt>
                <c:pt idx="912">
                  <c:v>1.79002E-3</c:v>
                </c:pt>
                <c:pt idx="913">
                  <c:v>1.74019E-3</c:v>
                </c:pt>
                <c:pt idx="914">
                  <c:v>1.78827E-3</c:v>
                </c:pt>
                <c:pt idx="915">
                  <c:v>1.8649199999999999E-3</c:v>
                </c:pt>
                <c:pt idx="916">
                  <c:v>2.0656300000000002E-3</c:v>
                </c:pt>
                <c:pt idx="917">
                  <c:v>2.1043199999999998E-3</c:v>
                </c:pt>
                <c:pt idx="918">
                  <c:v>1.9813500000000002E-3</c:v>
                </c:pt>
                <c:pt idx="919">
                  <c:v>2.13204E-3</c:v>
                </c:pt>
                <c:pt idx="920">
                  <c:v>2.1386399999999998E-3</c:v>
                </c:pt>
                <c:pt idx="921">
                  <c:v>1.9932800000000001E-3</c:v>
                </c:pt>
                <c:pt idx="922">
                  <c:v>2.1446099999999999E-3</c:v>
                </c:pt>
                <c:pt idx="923">
                  <c:v>2.0476600000000002E-3</c:v>
                </c:pt>
                <c:pt idx="924">
                  <c:v>2.03156E-3</c:v>
                </c:pt>
                <c:pt idx="925">
                  <c:v>2.0423099999999999E-3</c:v>
                </c:pt>
                <c:pt idx="926">
                  <c:v>1.90938E-3</c:v>
                </c:pt>
                <c:pt idx="927">
                  <c:v>1.7807599999999999E-3</c:v>
                </c:pt>
                <c:pt idx="928">
                  <c:v>1.9065099999999999E-3</c:v>
                </c:pt>
                <c:pt idx="929">
                  <c:v>1.8262E-3</c:v>
                </c:pt>
                <c:pt idx="930">
                  <c:v>1.68878E-3</c:v>
                </c:pt>
                <c:pt idx="931">
                  <c:v>1.4857799999999999E-3</c:v>
                </c:pt>
                <c:pt idx="932">
                  <c:v>1.6870399999999999E-3</c:v>
                </c:pt>
                <c:pt idx="933">
                  <c:v>1.6400399999999999E-3</c:v>
                </c:pt>
                <c:pt idx="934">
                  <c:v>1.5110600000000001E-3</c:v>
                </c:pt>
                <c:pt idx="935">
                  <c:v>1.42257E-3</c:v>
                </c:pt>
                <c:pt idx="936">
                  <c:v>1.5384299999999999E-3</c:v>
                </c:pt>
                <c:pt idx="937">
                  <c:v>1.71893E-3</c:v>
                </c:pt>
                <c:pt idx="938">
                  <c:v>2.13708E-3</c:v>
                </c:pt>
                <c:pt idx="939">
                  <c:v>2.2671599999999998E-3</c:v>
                </c:pt>
                <c:pt idx="940">
                  <c:v>1.93614E-3</c:v>
                </c:pt>
                <c:pt idx="941">
                  <c:v>1.9920599999999999E-3</c:v>
                </c:pt>
                <c:pt idx="942">
                  <c:v>2.2851199999999999E-3</c:v>
                </c:pt>
                <c:pt idx="943">
                  <c:v>2.1197899999999999E-3</c:v>
                </c:pt>
                <c:pt idx="944">
                  <c:v>2.20228E-3</c:v>
                </c:pt>
                <c:pt idx="945">
                  <c:v>2.1192699999999999E-3</c:v>
                </c:pt>
                <c:pt idx="946">
                  <c:v>1.9716899999999999E-3</c:v>
                </c:pt>
                <c:pt idx="947">
                  <c:v>2.1216899999999999E-3</c:v>
                </c:pt>
                <c:pt idx="948">
                  <c:v>2.1534599999999998E-3</c:v>
                </c:pt>
                <c:pt idx="949">
                  <c:v>1.7833899999999999E-3</c:v>
                </c:pt>
                <c:pt idx="950">
                  <c:v>1.94418E-3</c:v>
                </c:pt>
                <c:pt idx="951">
                  <c:v>1.5918E-3</c:v>
                </c:pt>
                <c:pt idx="952">
                  <c:v>1.6255499999999999E-3</c:v>
                </c:pt>
                <c:pt idx="953">
                  <c:v>1.7076000000000001E-3</c:v>
                </c:pt>
                <c:pt idx="954">
                  <c:v>1.4737800000000001E-3</c:v>
                </c:pt>
                <c:pt idx="955">
                  <c:v>1.54604E-3</c:v>
                </c:pt>
                <c:pt idx="956">
                  <c:v>1.7936199999999999E-3</c:v>
                </c:pt>
                <c:pt idx="957">
                  <c:v>1.4624499999999999E-3</c:v>
                </c:pt>
                <c:pt idx="958">
                  <c:v>1.86046E-3</c:v>
                </c:pt>
                <c:pt idx="959">
                  <c:v>1.8214800000000001E-3</c:v>
                </c:pt>
                <c:pt idx="960">
                  <c:v>1.7168800000000001E-3</c:v>
                </c:pt>
                <c:pt idx="961">
                  <c:v>1.9417099999999999E-3</c:v>
                </c:pt>
                <c:pt idx="962">
                  <c:v>2.0308499999999998E-3</c:v>
                </c:pt>
                <c:pt idx="963">
                  <c:v>1.90974E-3</c:v>
                </c:pt>
                <c:pt idx="964">
                  <c:v>1.8531999999999999E-3</c:v>
                </c:pt>
                <c:pt idx="965">
                  <c:v>1.90763E-3</c:v>
                </c:pt>
                <c:pt idx="966">
                  <c:v>1.8878600000000001E-3</c:v>
                </c:pt>
                <c:pt idx="967">
                  <c:v>1.99337E-3</c:v>
                </c:pt>
                <c:pt idx="968">
                  <c:v>1.79532E-3</c:v>
                </c:pt>
                <c:pt idx="969">
                  <c:v>1.8150900000000001E-3</c:v>
                </c:pt>
                <c:pt idx="970">
                  <c:v>1.88966E-3</c:v>
                </c:pt>
                <c:pt idx="971">
                  <c:v>1.79025E-3</c:v>
                </c:pt>
                <c:pt idx="972">
                  <c:v>1.8552200000000001E-3</c:v>
                </c:pt>
                <c:pt idx="973">
                  <c:v>1.6678800000000001E-3</c:v>
                </c:pt>
                <c:pt idx="974">
                  <c:v>1.55978E-3</c:v>
                </c:pt>
                <c:pt idx="975">
                  <c:v>1.50727E-3</c:v>
                </c:pt>
                <c:pt idx="976">
                  <c:v>1.49138E-3</c:v>
                </c:pt>
                <c:pt idx="977">
                  <c:v>1.3571200000000001E-3</c:v>
                </c:pt>
                <c:pt idx="978">
                  <c:v>1.67891E-3</c:v>
                </c:pt>
                <c:pt idx="979">
                  <c:v>1.52312E-3</c:v>
                </c:pt>
                <c:pt idx="980">
                  <c:v>1.93581E-3</c:v>
                </c:pt>
                <c:pt idx="981">
                  <c:v>2.08858E-3</c:v>
                </c:pt>
                <c:pt idx="982">
                  <c:v>1.9876799999999999E-3</c:v>
                </c:pt>
                <c:pt idx="983">
                  <c:v>1.82288E-3</c:v>
                </c:pt>
                <c:pt idx="984">
                  <c:v>1.8521799999999999E-3</c:v>
                </c:pt>
                <c:pt idx="985">
                  <c:v>1.8352799999999999E-3</c:v>
                </c:pt>
                <c:pt idx="986">
                  <c:v>1.6208399999999999E-3</c:v>
                </c:pt>
                <c:pt idx="987">
                  <c:v>1.7192399999999999E-3</c:v>
                </c:pt>
                <c:pt idx="988">
                  <c:v>1.52885E-3</c:v>
                </c:pt>
                <c:pt idx="989">
                  <c:v>1.5489900000000001E-3</c:v>
                </c:pt>
                <c:pt idx="990">
                  <c:v>1.8797900000000001E-3</c:v>
                </c:pt>
                <c:pt idx="991">
                  <c:v>1.57916E-3</c:v>
                </c:pt>
                <c:pt idx="992">
                  <c:v>1.44976E-3</c:v>
                </c:pt>
                <c:pt idx="993">
                  <c:v>1.5708300000000001E-3</c:v>
                </c:pt>
                <c:pt idx="994">
                  <c:v>1.4704500000000001E-3</c:v>
                </c:pt>
                <c:pt idx="995">
                  <c:v>1.38558E-3</c:v>
                </c:pt>
                <c:pt idx="996">
                  <c:v>1.5480400000000001E-3</c:v>
                </c:pt>
                <c:pt idx="997">
                  <c:v>1.3422E-3</c:v>
                </c:pt>
                <c:pt idx="998">
                  <c:v>1.48241E-3</c:v>
                </c:pt>
                <c:pt idx="999">
                  <c:v>1.5171200000000001E-3</c:v>
                </c:pt>
                <c:pt idx="1000">
                  <c:v>1.63138E-3</c:v>
                </c:pt>
                <c:pt idx="1001">
                  <c:v>1.47894E-3</c:v>
                </c:pt>
                <c:pt idx="1002">
                  <c:v>1.56886E-3</c:v>
                </c:pt>
                <c:pt idx="1003">
                  <c:v>1.70046E-3</c:v>
                </c:pt>
                <c:pt idx="1004">
                  <c:v>1.94994E-3</c:v>
                </c:pt>
                <c:pt idx="1005">
                  <c:v>1.8651500000000001E-3</c:v>
                </c:pt>
                <c:pt idx="1006">
                  <c:v>1.8685900000000001E-3</c:v>
                </c:pt>
                <c:pt idx="1007">
                  <c:v>1.7297E-3</c:v>
                </c:pt>
                <c:pt idx="1008">
                  <c:v>1.71152E-3</c:v>
                </c:pt>
                <c:pt idx="1009">
                  <c:v>1.67665E-3</c:v>
                </c:pt>
                <c:pt idx="1010">
                  <c:v>1.82669E-3</c:v>
                </c:pt>
                <c:pt idx="1011">
                  <c:v>1.72507E-3</c:v>
                </c:pt>
                <c:pt idx="1012">
                  <c:v>1.7671799999999999E-3</c:v>
                </c:pt>
                <c:pt idx="1013">
                  <c:v>1.4848800000000001E-3</c:v>
                </c:pt>
                <c:pt idx="1014">
                  <c:v>1.39094E-3</c:v>
                </c:pt>
                <c:pt idx="1015">
                  <c:v>1.00026E-3</c:v>
                </c:pt>
                <c:pt idx="1016">
                  <c:v>7.1324699999999997E-4</c:v>
                </c:pt>
                <c:pt idx="1017">
                  <c:v>4.5049800000000002E-4</c:v>
                </c:pt>
                <c:pt idx="1018">
                  <c:v>3.6009099999999999E-4</c:v>
                </c:pt>
                <c:pt idx="1019">
                  <c:v>7.2190999999999998E-4</c:v>
                </c:pt>
                <c:pt idx="1020">
                  <c:v>6.6771199999999999E-4</c:v>
                </c:pt>
                <c:pt idx="1021">
                  <c:v>1.0705599999999999E-3</c:v>
                </c:pt>
                <c:pt idx="1022">
                  <c:v>1.2400099999999999E-3</c:v>
                </c:pt>
                <c:pt idx="1023">
                  <c:v>1.2690900000000001E-3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E78-40B2-884D-A10100B65A19}"/>
            </c:ext>
          </c:extLst>
        </c:ser>
        <c:ser>
          <c:idx val="2"/>
          <c:order val="2"/>
          <c:tx>
            <c:strRef>
              <c:f>Aglio!$G$1</c:f>
              <c:strCache>
                <c:ptCount val="1"/>
                <c:pt idx="0">
                  <c:v>WSPACAL GFAG R11187 5GeV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Aglio!$G$4:$G$1779</c:f>
              <c:numCache>
                <c:formatCode>General</c:formatCode>
                <c:ptCount val="1776"/>
                <c:pt idx="0">
                  <c:v>10</c:v>
                </c:pt>
                <c:pt idx="1">
                  <c:v>10.199999999999999</c:v>
                </c:pt>
                <c:pt idx="2">
                  <c:v>10.4</c:v>
                </c:pt>
                <c:pt idx="3">
                  <c:v>10.6</c:v>
                </c:pt>
                <c:pt idx="4">
                  <c:v>10.8</c:v>
                </c:pt>
                <c:pt idx="5">
                  <c:v>11</c:v>
                </c:pt>
                <c:pt idx="6">
                  <c:v>11.2</c:v>
                </c:pt>
                <c:pt idx="7">
                  <c:v>11.4</c:v>
                </c:pt>
                <c:pt idx="8">
                  <c:v>11.6</c:v>
                </c:pt>
                <c:pt idx="9">
                  <c:v>11.8</c:v>
                </c:pt>
                <c:pt idx="10">
                  <c:v>12</c:v>
                </c:pt>
                <c:pt idx="11">
                  <c:v>12.2</c:v>
                </c:pt>
                <c:pt idx="12">
                  <c:v>12.4</c:v>
                </c:pt>
                <c:pt idx="13">
                  <c:v>12.6</c:v>
                </c:pt>
                <c:pt idx="14">
                  <c:v>12.8</c:v>
                </c:pt>
                <c:pt idx="15">
                  <c:v>13</c:v>
                </c:pt>
                <c:pt idx="16">
                  <c:v>13.2</c:v>
                </c:pt>
                <c:pt idx="17">
                  <c:v>13.4</c:v>
                </c:pt>
                <c:pt idx="18">
                  <c:v>13.6</c:v>
                </c:pt>
                <c:pt idx="19">
                  <c:v>13.8</c:v>
                </c:pt>
                <c:pt idx="20">
                  <c:v>14</c:v>
                </c:pt>
                <c:pt idx="21">
                  <c:v>14.2</c:v>
                </c:pt>
                <c:pt idx="22">
                  <c:v>14.399999999999999</c:v>
                </c:pt>
                <c:pt idx="23">
                  <c:v>14.6</c:v>
                </c:pt>
                <c:pt idx="24">
                  <c:v>14.8</c:v>
                </c:pt>
                <c:pt idx="25">
                  <c:v>15</c:v>
                </c:pt>
                <c:pt idx="26">
                  <c:v>15.2</c:v>
                </c:pt>
                <c:pt idx="27">
                  <c:v>15.4</c:v>
                </c:pt>
                <c:pt idx="28">
                  <c:v>15.6</c:v>
                </c:pt>
                <c:pt idx="29">
                  <c:v>15.8</c:v>
                </c:pt>
                <c:pt idx="30">
                  <c:v>16</c:v>
                </c:pt>
                <c:pt idx="31">
                  <c:v>16.2</c:v>
                </c:pt>
                <c:pt idx="32">
                  <c:v>16.399999999999999</c:v>
                </c:pt>
                <c:pt idx="33">
                  <c:v>16.600000000000001</c:v>
                </c:pt>
                <c:pt idx="34">
                  <c:v>16.8</c:v>
                </c:pt>
                <c:pt idx="35">
                  <c:v>17</c:v>
                </c:pt>
                <c:pt idx="36">
                  <c:v>17.2</c:v>
                </c:pt>
                <c:pt idx="37">
                  <c:v>17.399999999999999</c:v>
                </c:pt>
                <c:pt idx="38">
                  <c:v>17.600000000000001</c:v>
                </c:pt>
                <c:pt idx="39">
                  <c:v>17.8</c:v>
                </c:pt>
                <c:pt idx="40">
                  <c:v>18</c:v>
                </c:pt>
                <c:pt idx="41">
                  <c:v>18.200000000000003</c:v>
                </c:pt>
                <c:pt idx="42">
                  <c:v>18.399999999999999</c:v>
                </c:pt>
                <c:pt idx="43">
                  <c:v>18.600000000000001</c:v>
                </c:pt>
                <c:pt idx="44">
                  <c:v>18.799999999999997</c:v>
                </c:pt>
                <c:pt idx="45">
                  <c:v>19</c:v>
                </c:pt>
                <c:pt idx="46">
                  <c:v>19.2</c:v>
                </c:pt>
                <c:pt idx="47">
                  <c:v>19.399999999999999</c:v>
                </c:pt>
                <c:pt idx="48">
                  <c:v>19.600000000000001</c:v>
                </c:pt>
                <c:pt idx="49">
                  <c:v>19.8</c:v>
                </c:pt>
                <c:pt idx="50">
                  <c:v>20</c:v>
                </c:pt>
                <c:pt idx="51">
                  <c:v>20.200000000000003</c:v>
                </c:pt>
                <c:pt idx="52">
                  <c:v>20.399999999999999</c:v>
                </c:pt>
                <c:pt idx="53">
                  <c:v>20.6</c:v>
                </c:pt>
                <c:pt idx="54">
                  <c:v>20.8</c:v>
                </c:pt>
                <c:pt idx="55">
                  <c:v>21</c:v>
                </c:pt>
                <c:pt idx="56">
                  <c:v>21.2</c:v>
                </c:pt>
                <c:pt idx="57">
                  <c:v>21.4</c:v>
                </c:pt>
                <c:pt idx="58">
                  <c:v>21.6</c:v>
                </c:pt>
                <c:pt idx="59">
                  <c:v>21.799999999999997</c:v>
                </c:pt>
                <c:pt idx="60">
                  <c:v>22</c:v>
                </c:pt>
                <c:pt idx="61">
                  <c:v>22.2</c:v>
                </c:pt>
                <c:pt idx="62">
                  <c:v>22.4</c:v>
                </c:pt>
                <c:pt idx="63">
                  <c:v>22.6</c:v>
                </c:pt>
                <c:pt idx="64">
                  <c:v>22.8</c:v>
                </c:pt>
                <c:pt idx="65">
                  <c:v>23</c:v>
                </c:pt>
                <c:pt idx="66">
                  <c:v>23.200000000000003</c:v>
                </c:pt>
                <c:pt idx="67">
                  <c:v>23.4</c:v>
                </c:pt>
                <c:pt idx="68">
                  <c:v>23.6</c:v>
                </c:pt>
                <c:pt idx="69">
                  <c:v>23.799999999999997</c:v>
                </c:pt>
                <c:pt idx="70">
                  <c:v>24</c:v>
                </c:pt>
                <c:pt idx="71">
                  <c:v>24.2</c:v>
                </c:pt>
                <c:pt idx="72">
                  <c:v>24.4</c:v>
                </c:pt>
                <c:pt idx="73">
                  <c:v>24.6</c:v>
                </c:pt>
                <c:pt idx="74">
                  <c:v>24.8</c:v>
                </c:pt>
                <c:pt idx="75">
                  <c:v>25</c:v>
                </c:pt>
                <c:pt idx="76">
                  <c:v>25.200000000000003</c:v>
                </c:pt>
                <c:pt idx="77">
                  <c:v>25.4</c:v>
                </c:pt>
                <c:pt idx="78">
                  <c:v>25.6</c:v>
                </c:pt>
                <c:pt idx="79">
                  <c:v>25.799999999999997</c:v>
                </c:pt>
                <c:pt idx="80">
                  <c:v>26</c:v>
                </c:pt>
                <c:pt idx="81">
                  <c:v>26.2</c:v>
                </c:pt>
                <c:pt idx="82">
                  <c:v>26.400000000000002</c:v>
                </c:pt>
                <c:pt idx="83">
                  <c:v>26.6</c:v>
                </c:pt>
                <c:pt idx="84">
                  <c:v>26.8</c:v>
                </c:pt>
                <c:pt idx="85">
                  <c:v>27</c:v>
                </c:pt>
                <c:pt idx="86">
                  <c:v>27.2</c:v>
                </c:pt>
                <c:pt idx="87">
                  <c:v>27.4</c:v>
                </c:pt>
                <c:pt idx="88">
                  <c:v>27.599999999999998</c:v>
                </c:pt>
                <c:pt idx="89">
                  <c:v>27.8</c:v>
                </c:pt>
                <c:pt idx="90">
                  <c:v>28</c:v>
                </c:pt>
                <c:pt idx="91">
                  <c:v>28.2</c:v>
                </c:pt>
                <c:pt idx="92">
                  <c:v>28.4</c:v>
                </c:pt>
                <c:pt idx="93">
                  <c:v>28.6</c:v>
                </c:pt>
                <c:pt idx="94">
                  <c:v>28.8</c:v>
                </c:pt>
                <c:pt idx="95">
                  <c:v>29</c:v>
                </c:pt>
                <c:pt idx="96">
                  <c:v>29.2</c:v>
                </c:pt>
                <c:pt idx="97">
                  <c:v>29.4</c:v>
                </c:pt>
                <c:pt idx="98">
                  <c:v>29.6</c:v>
                </c:pt>
                <c:pt idx="99">
                  <c:v>29.799999999999997</c:v>
                </c:pt>
                <c:pt idx="100">
                  <c:v>30</c:v>
                </c:pt>
                <c:pt idx="101">
                  <c:v>30.2</c:v>
                </c:pt>
                <c:pt idx="102">
                  <c:v>30.400000000000002</c:v>
                </c:pt>
                <c:pt idx="103">
                  <c:v>30.599999999999998</c:v>
                </c:pt>
                <c:pt idx="104">
                  <c:v>30.8</c:v>
                </c:pt>
                <c:pt idx="105">
                  <c:v>31</c:v>
                </c:pt>
                <c:pt idx="106">
                  <c:v>31.200000000000003</c:v>
                </c:pt>
                <c:pt idx="107">
                  <c:v>31.4</c:v>
                </c:pt>
                <c:pt idx="108">
                  <c:v>31.6</c:v>
                </c:pt>
                <c:pt idx="109">
                  <c:v>31.8</c:v>
                </c:pt>
                <c:pt idx="110">
                  <c:v>32</c:v>
                </c:pt>
                <c:pt idx="111">
                  <c:v>32.200000000000003</c:v>
                </c:pt>
                <c:pt idx="112">
                  <c:v>32.4</c:v>
                </c:pt>
                <c:pt idx="113">
                  <c:v>32.6</c:v>
                </c:pt>
                <c:pt idx="114">
                  <c:v>32.799999999999997</c:v>
                </c:pt>
                <c:pt idx="115">
                  <c:v>33</c:v>
                </c:pt>
                <c:pt idx="116">
                  <c:v>33.200000000000003</c:v>
                </c:pt>
                <c:pt idx="117">
                  <c:v>33.400000000000006</c:v>
                </c:pt>
                <c:pt idx="118">
                  <c:v>33.599999999999994</c:v>
                </c:pt>
                <c:pt idx="119">
                  <c:v>33.799999999999997</c:v>
                </c:pt>
                <c:pt idx="120">
                  <c:v>34</c:v>
                </c:pt>
                <c:pt idx="121">
                  <c:v>34.200000000000003</c:v>
                </c:pt>
                <c:pt idx="122">
                  <c:v>34.4</c:v>
                </c:pt>
                <c:pt idx="123">
                  <c:v>34.599999999999994</c:v>
                </c:pt>
                <c:pt idx="124">
                  <c:v>34.799999999999997</c:v>
                </c:pt>
                <c:pt idx="125">
                  <c:v>35</c:v>
                </c:pt>
                <c:pt idx="126">
                  <c:v>35.200000000000003</c:v>
                </c:pt>
                <c:pt idx="127">
                  <c:v>35.4</c:v>
                </c:pt>
                <c:pt idx="128">
                  <c:v>35.6</c:v>
                </c:pt>
                <c:pt idx="129">
                  <c:v>35.799999999999997</c:v>
                </c:pt>
                <c:pt idx="130">
                  <c:v>36</c:v>
                </c:pt>
                <c:pt idx="131">
                  <c:v>36.200000000000003</c:v>
                </c:pt>
                <c:pt idx="132">
                  <c:v>36.400000000000006</c:v>
                </c:pt>
                <c:pt idx="133">
                  <c:v>36.6</c:v>
                </c:pt>
                <c:pt idx="134">
                  <c:v>36.799999999999997</c:v>
                </c:pt>
                <c:pt idx="135">
                  <c:v>37</c:v>
                </c:pt>
                <c:pt idx="136">
                  <c:v>37.200000000000003</c:v>
                </c:pt>
                <c:pt idx="137">
                  <c:v>37.400000000000006</c:v>
                </c:pt>
                <c:pt idx="138">
                  <c:v>37.599999999999994</c:v>
                </c:pt>
                <c:pt idx="139">
                  <c:v>37.799999999999997</c:v>
                </c:pt>
                <c:pt idx="140">
                  <c:v>38</c:v>
                </c:pt>
                <c:pt idx="141">
                  <c:v>38.200000000000003</c:v>
                </c:pt>
                <c:pt idx="142">
                  <c:v>38.4</c:v>
                </c:pt>
                <c:pt idx="143">
                  <c:v>38.6</c:v>
                </c:pt>
                <c:pt idx="144">
                  <c:v>38.799999999999997</c:v>
                </c:pt>
                <c:pt idx="145">
                  <c:v>39</c:v>
                </c:pt>
                <c:pt idx="146">
                  <c:v>39.200000000000003</c:v>
                </c:pt>
                <c:pt idx="147">
                  <c:v>39.4</c:v>
                </c:pt>
                <c:pt idx="148">
                  <c:v>39.6</c:v>
                </c:pt>
                <c:pt idx="149">
                  <c:v>39.799999999999997</c:v>
                </c:pt>
                <c:pt idx="150">
                  <c:v>40</c:v>
                </c:pt>
                <c:pt idx="151">
                  <c:v>40.200000000000003</c:v>
                </c:pt>
                <c:pt idx="152">
                  <c:v>40.400000000000006</c:v>
                </c:pt>
                <c:pt idx="153">
                  <c:v>40.6</c:v>
                </c:pt>
                <c:pt idx="154">
                  <c:v>40.799999999999997</c:v>
                </c:pt>
                <c:pt idx="155">
                  <c:v>41</c:v>
                </c:pt>
                <c:pt idx="156">
                  <c:v>41.2</c:v>
                </c:pt>
                <c:pt idx="157">
                  <c:v>41.400000000000006</c:v>
                </c:pt>
                <c:pt idx="158">
                  <c:v>41.599999999999994</c:v>
                </c:pt>
                <c:pt idx="159">
                  <c:v>41.8</c:v>
                </c:pt>
                <c:pt idx="160">
                  <c:v>42</c:v>
                </c:pt>
                <c:pt idx="161">
                  <c:v>42.199999999999996</c:v>
                </c:pt>
                <c:pt idx="162">
                  <c:v>42.4</c:v>
                </c:pt>
                <c:pt idx="163">
                  <c:v>42.6</c:v>
                </c:pt>
                <c:pt idx="164">
                  <c:v>42.800000000000004</c:v>
                </c:pt>
                <c:pt idx="165">
                  <c:v>43</c:v>
                </c:pt>
                <c:pt idx="166">
                  <c:v>43.2</c:v>
                </c:pt>
                <c:pt idx="167">
                  <c:v>43.4</c:v>
                </c:pt>
                <c:pt idx="168">
                  <c:v>43.6</c:v>
                </c:pt>
                <c:pt idx="169">
                  <c:v>43.8</c:v>
                </c:pt>
                <c:pt idx="170">
                  <c:v>44</c:v>
                </c:pt>
                <c:pt idx="171">
                  <c:v>44.2</c:v>
                </c:pt>
                <c:pt idx="172">
                  <c:v>44.4</c:v>
                </c:pt>
                <c:pt idx="173">
                  <c:v>44.6</c:v>
                </c:pt>
                <c:pt idx="174">
                  <c:v>44.8</c:v>
                </c:pt>
                <c:pt idx="175">
                  <c:v>45</c:v>
                </c:pt>
                <c:pt idx="176">
                  <c:v>45.199999999999996</c:v>
                </c:pt>
                <c:pt idx="177">
                  <c:v>45.4</c:v>
                </c:pt>
                <c:pt idx="178">
                  <c:v>45.6</c:v>
                </c:pt>
                <c:pt idx="179">
                  <c:v>45.800000000000004</c:v>
                </c:pt>
                <c:pt idx="180">
                  <c:v>46</c:v>
                </c:pt>
                <c:pt idx="181">
                  <c:v>46.2</c:v>
                </c:pt>
                <c:pt idx="182">
                  <c:v>46.4</c:v>
                </c:pt>
                <c:pt idx="183">
                  <c:v>46.599999999999994</c:v>
                </c:pt>
                <c:pt idx="184">
                  <c:v>46.8</c:v>
                </c:pt>
                <c:pt idx="185">
                  <c:v>47</c:v>
                </c:pt>
                <c:pt idx="186">
                  <c:v>47.2</c:v>
                </c:pt>
                <c:pt idx="187">
                  <c:v>47.4</c:v>
                </c:pt>
                <c:pt idx="188">
                  <c:v>47.6</c:v>
                </c:pt>
                <c:pt idx="189">
                  <c:v>47.800000000000004</c:v>
                </c:pt>
                <c:pt idx="190">
                  <c:v>48</c:v>
                </c:pt>
                <c:pt idx="191">
                  <c:v>48.199999999999996</c:v>
                </c:pt>
                <c:pt idx="192">
                  <c:v>48.4</c:v>
                </c:pt>
                <c:pt idx="193">
                  <c:v>48.6</c:v>
                </c:pt>
                <c:pt idx="194">
                  <c:v>48.8</c:v>
                </c:pt>
                <c:pt idx="195">
                  <c:v>49</c:v>
                </c:pt>
                <c:pt idx="196">
                  <c:v>49.2</c:v>
                </c:pt>
                <c:pt idx="197">
                  <c:v>49.4</c:v>
                </c:pt>
                <c:pt idx="198">
                  <c:v>49.599999999999994</c:v>
                </c:pt>
                <c:pt idx="199">
                  <c:v>49.8</c:v>
                </c:pt>
                <c:pt idx="200">
                  <c:v>50</c:v>
                </c:pt>
                <c:pt idx="201">
                  <c:v>50.2</c:v>
                </c:pt>
                <c:pt idx="202">
                  <c:v>50.4</c:v>
                </c:pt>
                <c:pt idx="203">
                  <c:v>50.6</c:v>
                </c:pt>
                <c:pt idx="204">
                  <c:v>50.800000000000004</c:v>
                </c:pt>
                <c:pt idx="205">
                  <c:v>51</c:v>
                </c:pt>
                <c:pt idx="206">
                  <c:v>51.199999999999996</c:v>
                </c:pt>
                <c:pt idx="207">
                  <c:v>51.4</c:v>
                </c:pt>
                <c:pt idx="208">
                  <c:v>51.6</c:v>
                </c:pt>
                <c:pt idx="209">
                  <c:v>51.8</c:v>
                </c:pt>
                <c:pt idx="210">
                  <c:v>52</c:v>
                </c:pt>
                <c:pt idx="211">
                  <c:v>52.2</c:v>
                </c:pt>
                <c:pt idx="212">
                  <c:v>52.400000000000006</c:v>
                </c:pt>
                <c:pt idx="213">
                  <c:v>52.599999999999994</c:v>
                </c:pt>
                <c:pt idx="214">
                  <c:v>52.8</c:v>
                </c:pt>
                <c:pt idx="215">
                  <c:v>53</c:v>
                </c:pt>
                <c:pt idx="216">
                  <c:v>53.2</c:v>
                </c:pt>
                <c:pt idx="217">
                  <c:v>53.4</c:v>
                </c:pt>
                <c:pt idx="218">
                  <c:v>53.6</c:v>
                </c:pt>
                <c:pt idx="219">
                  <c:v>53.800000000000004</c:v>
                </c:pt>
                <c:pt idx="220">
                  <c:v>54</c:v>
                </c:pt>
                <c:pt idx="221">
                  <c:v>54.199999999999996</c:v>
                </c:pt>
                <c:pt idx="222">
                  <c:v>54.4</c:v>
                </c:pt>
                <c:pt idx="223">
                  <c:v>54.6</c:v>
                </c:pt>
                <c:pt idx="224">
                  <c:v>54.8</c:v>
                </c:pt>
                <c:pt idx="225">
                  <c:v>55</c:v>
                </c:pt>
                <c:pt idx="226">
                  <c:v>55.2</c:v>
                </c:pt>
                <c:pt idx="227">
                  <c:v>55.400000000000006</c:v>
                </c:pt>
                <c:pt idx="228">
                  <c:v>55.6</c:v>
                </c:pt>
                <c:pt idx="229">
                  <c:v>55.8</c:v>
                </c:pt>
                <c:pt idx="230">
                  <c:v>56</c:v>
                </c:pt>
                <c:pt idx="231">
                  <c:v>56.199999999999996</c:v>
                </c:pt>
                <c:pt idx="232">
                  <c:v>56.4</c:v>
                </c:pt>
                <c:pt idx="233">
                  <c:v>56.6</c:v>
                </c:pt>
                <c:pt idx="234">
                  <c:v>56.800000000000004</c:v>
                </c:pt>
                <c:pt idx="235">
                  <c:v>57</c:v>
                </c:pt>
                <c:pt idx="236">
                  <c:v>57.199999999999996</c:v>
                </c:pt>
                <c:pt idx="237">
                  <c:v>57.4</c:v>
                </c:pt>
                <c:pt idx="238">
                  <c:v>57.6</c:v>
                </c:pt>
                <c:pt idx="239">
                  <c:v>57.8</c:v>
                </c:pt>
                <c:pt idx="240">
                  <c:v>58</c:v>
                </c:pt>
                <c:pt idx="241">
                  <c:v>58.2</c:v>
                </c:pt>
                <c:pt idx="242">
                  <c:v>58.400000000000006</c:v>
                </c:pt>
                <c:pt idx="243">
                  <c:v>58.6</c:v>
                </c:pt>
                <c:pt idx="244">
                  <c:v>58.8</c:v>
                </c:pt>
                <c:pt idx="245">
                  <c:v>59</c:v>
                </c:pt>
                <c:pt idx="246">
                  <c:v>59.199999999999996</c:v>
                </c:pt>
                <c:pt idx="247">
                  <c:v>59.4</c:v>
                </c:pt>
                <c:pt idx="248">
                  <c:v>59.6</c:v>
                </c:pt>
                <c:pt idx="249">
                  <c:v>59.800000000000004</c:v>
                </c:pt>
                <c:pt idx="250">
                  <c:v>60</c:v>
                </c:pt>
                <c:pt idx="251">
                  <c:v>60.2</c:v>
                </c:pt>
                <c:pt idx="252">
                  <c:v>60.4</c:v>
                </c:pt>
                <c:pt idx="253">
                  <c:v>60.6</c:v>
                </c:pt>
                <c:pt idx="254">
                  <c:v>60.8</c:v>
                </c:pt>
                <c:pt idx="255">
                  <c:v>61</c:v>
                </c:pt>
                <c:pt idx="256">
                  <c:v>61.2</c:v>
                </c:pt>
                <c:pt idx="257">
                  <c:v>61.4</c:v>
                </c:pt>
                <c:pt idx="258">
                  <c:v>61.6</c:v>
                </c:pt>
                <c:pt idx="259">
                  <c:v>61.8</c:v>
                </c:pt>
                <c:pt idx="260">
                  <c:v>62</c:v>
                </c:pt>
                <c:pt idx="261">
                  <c:v>62.199999999999996</c:v>
                </c:pt>
                <c:pt idx="262">
                  <c:v>62.4</c:v>
                </c:pt>
                <c:pt idx="263">
                  <c:v>62.6</c:v>
                </c:pt>
                <c:pt idx="264">
                  <c:v>62.800000000000004</c:v>
                </c:pt>
                <c:pt idx="265">
                  <c:v>63</c:v>
                </c:pt>
                <c:pt idx="266">
                  <c:v>63.2</c:v>
                </c:pt>
                <c:pt idx="267">
                  <c:v>63.4</c:v>
                </c:pt>
                <c:pt idx="268">
                  <c:v>63.599999999999994</c:v>
                </c:pt>
                <c:pt idx="269">
                  <c:v>63.8</c:v>
                </c:pt>
                <c:pt idx="270">
                  <c:v>64</c:v>
                </c:pt>
                <c:pt idx="271">
                  <c:v>64.2</c:v>
                </c:pt>
                <c:pt idx="272">
                  <c:v>64.400000000000006</c:v>
                </c:pt>
                <c:pt idx="273">
                  <c:v>64.599999999999994</c:v>
                </c:pt>
                <c:pt idx="274">
                  <c:v>64.800000000000011</c:v>
                </c:pt>
                <c:pt idx="275">
                  <c:v>65</c:v>
                </c:pt>
                <c:pt idx="276">
                  <c:v>65.199999999999989</c:v>
                </c:pt>
                <c:pt idx="277">
                  <c:v>65.400000000000006</c:v>
                </c:pt>
                <c:pt idx="278">
                  <c:v>65.599999999999994</c:v>
                </c:pt>
                <c:pt idx="279">
                  <c:v>65.8</c:v>
                </c:pt>
                <c:pt idx="280">
                  <c:v>66</c:v>
                </c:pt>
                <c:pt idx="281">
                  <c:v>66.2</c:v>
                </c:pt>
                <c:pt idx="282">
                  <c:v>66.400000000000006</c:v>
                </c:pt>
                <c:pt idx="283">
                  <c:v>66.599999999999994</c:v>
                </c:pt>
                <c:pt idx="284">
                  <c:v>66.8</c:v>
                </c:pt>
                <c:pt idx="285">
                  <c:v>67</c:v>
                </c:pt>
                <c:pt idx="286">
                  <c:v>67.2</c:v>
                </c:pt>
                <c:pt idx="287">
                  <c:v>67.400000000000006</c:v>
                </c:pt>
                <c:pt idx="288">
                  <c:v>67.599999999999994</c:v>
                </c:pt>
                <c:pt idx="289">
                  <c:v>67.800000000000011</c:v>
                </c:pt>
                <c:pt idx="290">
                  <c:v>68</c:v>
                </c:pt>
                <c:pt idx="291">
                  <c:v>68.199999999999989</c:v>
                </c:pt>
                <c:pt idx="292">
                  <c:v>68.400000000000006</c:v>
                </c:pt>
                <c:pt idx="293">
                  <c:v>68.599999999999994</c:v>
                </c:pt>
                <c:pt idx="294">
                  <c:v>68.8</c:v>
                </c:pt>
                <c:pt idx="295">
                  <c:v>69</c:v>
                </c:pt>
                <c:pt idx="296">
                  <c:v>69.2</c:v>
                </c:pt>
                <c:pt idx="297">
                  <c:v>69.400000000000006</c:v>
                </c:pt>
                <c:pt idx="298">
                  <c:v>69.599999999999994</c:v>
                </c:pt>
                <c:pt idx="299">
                  <c:v>69.800000000000011</c:v>
                </c:pt>
                <c:pt idx="300">
                  <c:v>70</c:v>
                </c:pt>
                <c:pt idx="301">
                  <c:v>70.199999999999989</c:v>
                </c:pt>
                <c:pt idx="302">
                  <c:v>70.400000000000006</c:v>
                </c:pt>
                <c:pt idx="303">
                  <c:v>70.599999999999994</c:v>
                </c:pt>
                <c:pt idx="304">
                  <c:v>70.800000000000011</c:v>
                </c:pt>
                <c:pt idx="305">
                  <c:v>71</c:v>
                </c:pt>
                <c:pt idx="306">
                  <c:v>71.2</c:v>
                </c:pt>
                <c:pt idx="307">
                  <c:v>71.399999999999991</c:v>
                </c:pt>
                <c:pt idx="308">
                  <c:v>71.599999999999994</c:v>
                </c:pt>
                <c:pt idx="309">
                  <c:v>71.8</c:v>
                </c:pt>
                <c:pt idx="310">
                  <c:v>72</c:v>
                </c:pt>
                <c:pt idx="311">
                  <c:v>72.2</c:v>
                </c:pt>
                <c:pt idx="312">
                  <c:v>72.400000000000006</c:v>
                </c:pt>
                <c:pt idx="313">
                  <c:v>72.599999999999994</c:v>
                </c:pt>
                <c:pt idx="314">
                  <c:v>72.800000000000011</c:v>
                </c:pt>
                <c:pt idx="315">
                  <c:v>73</c:v>
                </c:pt>
                <c:pt idx="316">
                  <c:v>73.199999999999989</c:v>
                </c:pt>
                <c:pt idx="317">
                  <c:v>73.400000000000006</c:v>
                </c:pt>
                <c:pt idx="318">
                  <c:v>73.599999999999994</c:v>
                </c:pt>
                <c:pt idx="319">
                  <c:v>73.800000000000011</c:v>
                </c:pt>
                <c:pt idx="320">
                  <c:v>74</c:v>
                </c:pt>
                <c:pt idx="321">
                  <c:v>74.2</c:v>
                </c:pt>
                <c:pt idx="322">
                  <c:v>74.399999999999991</c:v>
                </c:pt>
                <c:pt idx="323">
                  <c:v>74.599999999999994</c:v>
                </c:pt>
                <c:pt idx="324">
                  <c:v>74.8</c:v>
                </c:pt>
                <c:pt idx="325">
                  <c:v>75</c:v>
                </c:pt>
                <c:pt idx="326">
                  <c:v>75.2</c:v>
                </c:pt>
                <c:pt idx="327">
                  <c:v>75.400000000000006</c:v>
                </c:pt>
                <c:pt idx="328">
                  <c:v>75.600000000000009</c:v>
                </c:pt>
                <c:pt idx="329">
                  <c:v>75.8</c:v>
                </c:pt>
                <c:pt idx="330">
                  <c:v>76</c:v>
                </c:pt>
                <c:pt idx="331">
                  <c:v>76.2</c:v>
                </c:pt>
                <c:pt idx="332">
                  <c:v>76.400000000000006</c:v>
                </c:pt>
                <c:pt idx="333">
                  <c:v>76.599999999999994</c:v>
                </c:pt>
                <c:pt idx="334">
                  <c:v>76.8</c:v>
                </c:pt>
                <c:pt idx="335">
                  <c:v>77</c:v>
                </c:pt>
                <c:pt idx="336">
                  <c:v>77.2</c:v>
                </c:pt>
                <c:pt idx="337">
                  <c:v>77.399999999999991</c:v>
                </c:pt>
                <c:pt idx="338">
                  <c:v>77.599999999999994</c:v>
                </c:pt>
                <c:pt idx="339">
                  <c:v>77.8</c:v>
                </c:pt>
                <c:pt idx="340">
                  <c:v>78</c:v>
                </c:pt>
                <c:pt idx="341">
                  <c:v>78.2</c:v>
                </c:pt>
                <c:pt idx="342">
                  <c:v>78.400000000000006</c:v>
                </c:pt>
                <c:pt idx="343">
                  <c:v>78.600000000000009</c:v>
                </c:pt>
                <c:pt idx="344">
                  <c:v>78.8</c:v>
                </c:pt>
                <c:pt idx="345">
                  <c:v>79</c:v>
                </c:pt>
                <c:pt idx="346">
                  <c:v>79.2</c:v>
                </c:pt>
                <c:pt idx="347">
                  <c:v>79.400000000000006</c:v>
                </c:pt>
                <c:pt idx="348">
                  <c:v>79.599999999999994</c:v>
                </c:pt>
                <c:pt idx="349">
                  <c:v>79.8</c:v>
                </c:pt>
                <c:pt idx="350">
                  <c:v>80</c:v>
                </c:pt>
                <c:pt idx="351">
                  <c:v>80.2</c:v>
                </c:pt>
                <c:pt idx="352">
                  <c:v>80.399999999999991</c:v>
                </c:pt>
                <c:pt idx="353">
                  <c:v>80.599999999999994</c:v>
                </c:pt>
                <c:pt idx="354">
                  <c:v>80.8</c:v>
                </c:pt>
                <c:pt idx="355">
                  <c:v>81</c:v>
                </c:pt>
                <c:pt idx="356">
                  <c:v>81.2</c:v>
                </c:pt>
                <c:pt idx="357">
                  <c:v>81.400000000000006</c:v>
                </c:pt>
                <c:pt idx="358">
                  <c:v>81.600000000000009</c:v>
                </c:pt>
                <c:pt idx="359">
                  <c:v>81.8</c:v>
                </c:pt>
                <c:pt idx="360">
                  <c:v>82</c:v>
                </c:pt>
                <c:pt idx="361">
                  <c:v>82.2</c:v>
                </c:pt>
                <c:pt idx="362">
                  <c:v>82.4</c:v>
                </c:pt>
                <c:pt idx="363">
                  <c:v>82.600000000000009</c:v>
                </c:pt>
                <c:pt idx="364">
                  <c:v>82.8</c:v>
                </c:pt>
                <c:pt idx="365">
                  <c:v>83</c:v>
                </c:pt>
                <c:pt idx="366">
                  <c:v>83.199999999999989</c:v>
                </c:pt>
                <c:pt idx="367">
                  <c:v>83.399999999999991</c:v>
                </c:pt>
                <c:pt idx="368">
                  <c:v>83.6</c:v>
                </c:pt>
                <c:pt idx="369">
                  <c:v>83.8</c:v>
                </c:pt>
                <c:pt idx="370">
                  <c:v>84</c:v>
                </c:pt>
                <c:pt idx="371">
                  <c:v>84.2</c:v>
                </c:pt>
                <c:pt idx="372">
                  <c:v>84.4</c:v>
                </c:pt>
                <c:pt idx="373">
                  <c:v>84.600000000000009</c:v>
                </c:pt>
                <c:pt idx="374">
                  <c:v>84.8</c:v>
                </c:pt>
                <c:pt idx="375">
                  <c:v>85</c:v>
                </c:pt>
                <c:pt idx="376">
                  <c:v>85.2</c:v>
                </c:pt>
                <c:pt idx="377">
                  <c:v>85.4</c:v>
                </c:pt>
                <c:pt idx="378">
                  <c:v>85.600000000000009</c:v>
                </c:pt>
                <c:pt idx="379">
                  <c:v>85.8</c:v>
                </c:pt>
                <c:pt idx="380">
                  <c:v>86</c:v>
                </c:pt>
                <c:pt idx="381">
                  <c:v>86.199999999999989</c:v>
                </c:pt>
                <c:pt idx="382">
                  <c:v>86.399999999999991</c:v>
                </c:pt>
                <c:pt idx="383">
                  <c:v>86.6</c:v>
                </c:pt>
                <c:pt idx="384">
                  <c:v>86.8</c:v>
                </c:pt>
                <c:pt idx="385">
                  <c:v>87</c:v>
                </c:pt>
                <c:pt idx="386">
                  <c:v>87.2</c:v>
                </c:pt>
                <c:pt idx="387">
                  <c:v>87.4</c:v>
                </c:pt>
                <c:pt idx="388">
                  <c:v>87.6</c:v>
                </c:pt>
                <c:pt idx="389">
                  <c:v>87.8</c:v>
                </c:pt>
                <c:pt idx="390">
                  <c:v>88</c:v>
                </c:pt>
                <c:pt idx="391">
                  <c:v>88.2</c:v>
                </c:pt>
                <c:pt idx="392">
                  <c:v>88.4</c:v>
                </c:pt>
                <c:pt idx="393">
                  <c:v>88.600000000000009</c:v>
                </c:pt>
                <c:pt idx="394">
                  <c:v>88.8</c:v>
                </c:pt>
                <c:pt idx="395">
                  <c:v>89</c:v>
                </c:pt>
                <c:pt idx="396">
                  <c:v>89.199999999999989</c:v>
                </c:pt>
                <c:pt idx="397">
                  <c:v>89.399999999999991</c:v>
                </c:pt>
                <c:pt idx="398">
                  <c:v>89.6</c:v>
                </c:pt>
                <c:pt idx="399">
                  <c:v>89.8</c:v>
                </c:pt>
                <c:pt idx="400">
                  <c:v>90</c:v>
                </c:pt>
                <c:pt idx="401">
                  <c:v>90.2</c:v>
                </c:pt>
                <c:pt idx="402">
                  <c:v>90.4</c:v>
                </c:pt>
                <c:pt idx="403">
                  <c:v>90.6</c:v>
                </c:pt>
                <c:pt idx="404">
                  <c:v>90.8</c:v>
                </c:pt>
                <c:pt idx="405">
                  <c:v>91</c:v>
                </c:pt>
                <c:pt idx="406">
                  <c:v>91.2</c:v>
                </c:pt>
                <c:pt idx="407">
                  <c:v>91.4</c:v>
                </c:pt>
                <c:pt idx="408">
                  <c:v>91.600000000000009</c:v>
                </c:pt>
                <c:pt idx="409">
                  <c:v>91.800000000000011</c:v>
                </c:pt>
                <c:pt idx="410">
                  <c:v>92</c:v>
                </c:pt>
                <c:pt idx="411">
                  <c:v>92.199999999999989</c:v>
                </c:pt>
                <c:pt idx="412">
                  <c:v>92.399999999999991</c:v>
                </c:pt>
                <c:pt idx="413">
                  <c:v>92.6</c:v>
                </c:pt>
                <c:pt idx="414">
                  <c:v>92.8</c:v>
                </c:pt>
                <c:pt idx="415">
                  <c:v>93</c:v>
                </c:pt>
                <c:pt idx="416">
                  <c:v>93.2</c:v>
                </c:pt>
                <c:pt idx="417">
                  <c:v>93.4</c:v>
                </c:pt>
                <c:pt idx="418">
                  <c:v>93.6</c:v>
                </c:pt>
                <c:pt idx="419">
                  <c:v>93.8</c:v>
                </c:pt>
                <c:pt idx="420">
                  <c:v>94</c:v>
                </c:pt>
                <c:pt idx="421">
                  <c:v>94.2</c:v>
                </c:pt>
                <c:pt idx="422">
                  <c:v>94.4</c:v>
                </c:pt>
                <c:pt idx="423">
                  <c:v>94.600000000000009</c:v>
                </c:pt>
                <c:pt idx="424">
                  <c:v>94.800000000000011</c:v>
                </c:pt>
                <c:pt idx="425">
                  <c:v>95</c:v>
                </c:pt>
                <c:pt idx="426">
                  <c:v>95.199999999999989</c:v>
                </c:pt>
                <c:pt idx="427">
                  <c:v>95.399999999999991</c:v>
                </c:pt>
                <c:pt idx="428">
                  <c:v>95.6</c:v>
                </c:pt>
                <c:pt idx="429">
                  <c:v>95.8</c:v>
                </c:pt>
                <c:pt idx="430">
                  <c:v>96</c:v>
                </c:pt>
                <c:pt idx="431">
                  <c:v>96.2</c:v>
                </c:pt>
                <c:pt idx="432">
                  <c:v>96.4</c:v>
                </c:pt>
                <c:pt idx="433">
                  <c:v>96.6</c:v>
                </c:pt>
                <c:pt idx="434">
                  <c:v>96.8</c:v>
                </c:pt>
                <c:pt idx="435">
                  <c:v>97</c:v>
                </c:pt>
                <c:pt idx="436">
                  <c:v>97.2</c:v>
                </c:pt>
                <c:pt idx="437">
                  <c:v>97.4</c:v>
                </c:pt>
                <c:pt idx="438">
                  <c:v>97.600000000000009</c:v>
                </c:pt>
                <c:pt idx="439">
                  <c:v>97.800000000000011</c:v>
                </c:pt>
                <c:pt idx="440">
                  <c:v>98</c:v>
                </c:pt>
                <c:pt idx="441">
                  <c:v>98.199999999999989</c:v>
                </c:pt>
                <c:pt idx="442">
                  <c:v>98.399999999999991</c:v>
                </c:pt>
                <c:pt idx="443">
                  <c:v>98.6</c:v>
                </c:pt>
                <c:pt idx="444">
                  <c:v>98.8</c:v>
                </c:pt>
                <c:pt idx="445">
                  <c:v>99</c:v>
                </c:pt>
                <c:pt idx="446">
                  <c:v>99.2</c:v>
                </c:pt>
                <c:pt idx="447">
                  <c:v>99.4</c:v>
                </c:pt>
                <c:pt idx="448">
                  <c:v>99.6</c:v>
                </c:pt>
                <c:pt idx="449">
                  <c:v>99.8</c:v>
                </c:pt>
                <c:pt idx="450">
                  <c:v>100</c:v>
                </c:pt>
                <c:pt idx="451">
                  <c:v>100.2</c:v>
                </c:pt>
                <c:pt idx="452">
                  <c:v>100.4</c:v>
                </c:pt>
                <c:pt idx="453">
                  <c:v>100.60000000000001</c:v>
                </c:pt>
                <c:pt idx="454">
                  <c:v>100.80000000000001</c:v>
                </c:pt>
                <c:pt idx="455">
                  <c:v>101</c:v>
                </c:pt>
                <c:pt idx="456">
                  <c:v>101.2</c:v>
                </c:pt>
                <c:pt idx="457">
                  <c:v>101.39999999999999</c:v>
                </c:pt>
                <c:pt idx="458">
                  <c:v>101.6</c:v>
                </c:pt>
                <c:pt idx="459">
                  <c:v>101.8</c:v>
                </c:pt>
                <c:pt idx="460">
                  <c:v>102</c:v>
                </c:pt>
                <c:pt idx="461">
                  <c:v>102.2</c:v>
                </c:pt>
                <c:pt idx="462">
                  <c:v>102.39999999999999</c:v>
                </c:pt>
                <c:pt idx="463">
                  <c:v>102.6</c:v>
                </c:pt>
                <c:pt idx="464">
                  <c:v>102.8</c:v>
                </c:pt>
                <c:pt idx="465">
                  <c:v>103</c:v>
                </c:pt>
                <c:pt idx="466">
                  <c:v>103.2</c:v>
                </c:pt>
                <c:pt idx="467">
                  <c:v>103.4</c:v>
                </c:pt>
                <c:pt idx="468">
                  <c:v>103.60000000000001</c:v>
                </c:pt>
                <c:pt idx="469">
                  <c:v>103.80000000000001</c:v>
                </c:pt>
                <c:pt idx="470">
                  <c:v>104</c:v>
                </c:pt>
                <c:pt idx="471">
                  <c:v>104.2</c:v>
                </c:pt>
                <c:pt idx="472">
                  <c:v>104.39999999999999</c:v>
                </c:pt>
                <c:pt idx="473">
                  <c:v>104.6</c:v>
                </c:pt>
                <c:pt idx="474">
                  <c:v>104.8</c:v>
                </c:pt>
                <c:pt idx="475">
                  <c:v>105</c:v>
                </c:pt>
                <c:pt idx="476">
                  <c:v>105.2</c:v>
                </c:pt>
                <c:pt idx="477">
                  <c:v>105.39999999999999</c:v>
                </c:pt>
                <c:pt idx="478">
                  <c:v>105.6</c:v>
                </c:pt>
                <c:pt idx="479">
                  <c:v>105.8</c:v>
                </c:pt>
                <c:pt idx="480">
                  <c:v>106</c:v>
                </c:pt>
                <c:pt idx="481">
                  <c:v>106.2</c:v>
                </c:pt>
                <c:pt idx="482">
                  <c:v>106.4</c:v>
                </c:pt>
                <c:pt idx="483">
                  <c:v>106.60000000000001</c:v>
                </c:pt>
                <c:pt idx="484">
                  <c:v>106.80000000000001</c:v>
                </c:pt>
                <c:pt idx="485">
                  <c:v>107</c:v>
                </c:pt>
                <c:pt idx="486">
                  <c:v>107.2</c:v>
                </c:pt>
                <c:pt idx="487">
                  <c:v>107.4</c:v>
                </c:pt>
                <c:pt idx="488">
                  <c:v>107.6</c:v>
                </c:pt>
                <c:pt idx="489">
                  <c:v>107.8</c:v>
                </c:pt>
                <c:pt idx="490">
                  <c:v>108</c:v>
                </c:pt>
                <c:pt idx="491">
                  <c:v>108.2</c:v>
                </c:pt>
                <c:pt idx="492">
                  <c:v>108.39999999999999</c:v>
                </c:pt>
                <c:pt idx="493">
                  <c:v>108.6</c:v>
                </c:pt>
                <c:pt idx="494">
                  <c:v>108.8</c:v>
                </c:pt>
                <c:pt idx="495">
                  <c:v>109</c:v>
                </c:pt>
                <c:pt idx="496">
                  <c:v>109.2</c:v>
                </c:pt>
                <c:pt idx="497">
                  <c:v>109.4</c:v>
                </c:pt>
                <c:pt idx="498">
                  <c:v>109.60000000000001</c:v>
                </c:pt>
                <c:pt idx="499">
                  <c:v>109.8</c:v>
                </c:pt>
                <c:pt idx="500">
                  <c:v>110</c:v>
                </c:pt>
                <c:pt idx="501">
                  <c:v>110.2</c:v>
                </c:pt>
                <c:pt idx="502">
                  <c:v>110.4</c:v>
                </c:pt>
                <c:pt idx="503">
                  <c:v>110.6</c:v>
                </c:pt>
                <c:pt idx="504">
                  <c:v>110.8</c:v>
                </c:pt>
                <c:pt idx="505">
                  <c:v>111</c:v>
                </c:pt>
                <c:pt idx="506">
                  <c:v>111.2</c:v>
                </c:pt>
                <c:pt idx="507">
                  <c:v>111.39999999999999</c:v>
                </c:pt>
                <c:pt idx="508">
                  <c:v>111.6</c:v>
                </c:pt>
                <c:pt idx="509">
                  <c:v>111.8</c:v>
                </c:pt>
                <c:pt idx="510">
                  <c:v>112</c:v>
                </c:pt>
                <c:pt idx="511">
                  <c:v>112.2</c:v>
                </c:pt>
                <c:pt idx="512">
                  <c:v>112.4</c:v>
                </c:pt>
                <c:pt idx="513">
                  <c:v>112.60000000000001</c:v>
                </c:pt>
                <c:pt idx="514">
                  <c:v>112.8</c:v>
                </c:pt>
                <c:pt idx="515">
                  <c:v>113</c:v>
                </c:pt>
                <c:pt idx="516">
                  <c:v>113.2</c:v>
                </c:pt>
                <c:pt idx="517">
                  <c:v>113.4</c:v>
                </c:pt>
                <c:pt idx="518">
                  <c:v>113.6</c:v>
                </c:pt>
                <c:pt idx="519">
                  <c:v>113.8</c:v>
                </c:pt>
                <c:pt idx="520">
                  <c:v>114</c:v>
                </c:pt>
                <c:pt idx="521">
                  <c:v>114.2</c:v>
                </c:pt>
                <c:pt idx="522">
                  <c:v>114.39999999999999</c:v>
                </c:pt>
                <c:pt idx="523">
                  <c:v>114.6</c:v>
                </c:pt>
                <c:pt idx="524">
                  <c:v>114.8</c:v>
                </c:pt>
                <c:pt idx="525">
                  <c:v>115</c:v>
                </c:pt>
                <c:pt idx="526">
                  <c:v>115.2</c:v>
                </c:pt>
                <c:pt idx="527">
                  <c:v>115.4</c:v>
                </c:pt>
                <c:pt idx="528">
                  <c:v>115.60000000000001</c:v>
                </c:pt>
                <c:pt idx="529">
                  <c:v>115.8</c:v>
                </c:pt>
                <c:pt idx="530">
                  <c:v>116</c:v>
                </c:pt>
                <c:pt idx="531">
                  <c:v>116.2</c:v>
                </c:pt>
                <c:pt idx="532">
                  <c:v>116.4</c:v>
                </c:pt>
                <c:pt idx="533">
                  <c:v>116.60000000000001</c:v>
                </c:pt>
                <c:pt idx="534">
                  <c:v>116.8</c:v>
                </c:pt>
                <c:pt idx="535">
                  <c:v>117</c:v>
                </c:pt>
                <c:pt idx="536">
                  <c:v>117.19999999999999</c:v>
                </c:pt>
                <c:pt idx="537">
                  <c:v>117.39999999999999</c:v>
                </c:pt>
                <c:pt idx="538">
                  <c:v>117.6</c:v>
                </c:pt>
                <c:pt idx="539">
                  <c:v>117.8</c:v>
                </c:pt>
                <c:pt idx="540">
                  <c:v>118</c:v>
                </c:pt>
                <c:pt idx="541">
                  <c:v>118.2</c:v>
                </c:pt>
                <c:pt idx="542">
                  <c:v>118.4</c:v>
                </c:pt>
                <c:pt idx="543">
                  <c:v>118.60000000000001</c:v>
                </c:pt>
                <c:pt idx="544">
                  <c:v>118.8</c:v>
                </c:pt>
                <c:pt idx="545">
                  <c:v>119</c:v>
                </c:pt>
                <c:pt idx="546">
                  <c:v>119.2</c:v>
                </c:pt>
                <c:pt idx="547">
                  <c:v>119.4</c:v>
                </c:pt>
                <c:pt idx="548">
                  <c:v>119.60000000000001</c:v>
                </c:pt>
                <c:pt idx="549">
                  <c:v>119.8</c:v>
                </c:pt>
                <c:pt idx="550">
                  <c:v>120</c:v>
                </c:pt>
                <c:pt idx="551">
                  <c:v>120.19999999999999</c:v>
                </c:pt>
                <c:pt idx="552">
                  <c:v>120.39999999999999</c:v>
                </c:pt>
                <c:pt idx="553">
                  <c:v>120.6</c:v>
                </c:pt>
                <c:pt idx="554">
                  <c:v>120.8</c:v>
                </c:pt>
                <c:pt idx="555">
                  <c:v>121</c:v>
                </c:pt>
                <c:pt idx="556">
                  <c:v>121.2</c:v>
                </c:pt>
                <c:pt idx="557">
                  <c:v>121.4</c:v>
                </c:pt>
                <c:pt idx="558">
                  <c:v>121.6</c:v>
                </c:pt>
                <c:pt idx="559">
                  <c:v>121.8</c:v>
                </c:pt>
                <c:pt idx="560">
                  <c:v>122</c:v>
                </c:pt>
                <c:pt idx="561">
                  <c:v>122.2</c:v>
                </c:pt>
                <c:pt idx="562">
                  <c:v>122.4</c:v>
                </c:pt>
                <c:pt idx="563">
                  <c:v>122.60000000000001</c:v>
                </c:pt>
                <c:pt idx="564">
                  <c:v>122.8</c:v>
                </c:pt>
                <c:pt idx="565">
                  <c:v>123</c:v>
                </c:pt>
                <c:pt idx="566">
                  <c:v>123.19999999999999</c:v>
                </c:pt>
                <c:pt idx="567">
                  <c:v>123.39999999999999</c:v>
                </c:pt>
                <c:pt idx="568">
                  <c:v>123.6</c:v>
                </c:pt>
                <c:pt idx="569">
                  <c:v>123.8</c:v>
                </c:pt>
                <c:pt idx="570">
                  <c:v>124</c:v>
                </c:pt>
                <c:pt idx="571">
                  <c:v>124.2</c:v>
                </c:pt>
                <c:pt idx="572">
                  <c:v>124.4</c:v>
                </c:pt>
                <c:pt idx="573">
                  <c:v>124.6</c:v>
                </c:pt>
                <c:pt idx="574">
                  <c:v>124.8</c:v>
                </c:pt>
                <c:pt idx="575">
                  <c:v>125</c:v>
                </c:pt>
                <c:pt idx="576">
                  <c:v>125.2</c:v>
                </c:pt>
                <c:pt idx="577">
                  <c:v>125.4</c:v>
                </c:pt>
                <c:pt idx="578">
                  <c:v>125.60000000000001</c:v>
                </c:pt>
                <c:pt idx="579">
                  <c:v>125.80000000000001</c:v>
                </c:pt>
                <c:pt idx="580">
                  <c:v>126</c:v>
                </c:pt>
                <c:pt idx="581">
                  <c:v>126.19999999999999</c:v>
                </c:pt>
                <c:pt idx="582">
                  <c:v>126.39999999999999</c:v>
                </c:pt>
                <c:pt idx="583">
                  <c:v>126.6</c:v>
                </c:pt>
                <c:pt idx="584">
                  <c:v>126.8</c:v>
                </c:pt>
                <c:pt idx="585">
                  <c:v>127</c:v>
                </c:pt>
                <c:pt idx="586">
                  <c:v>127.2</c:v>
                </c:pt>
                <c:pt idx="587">
                  <c:v>127.4</c:v>
                </c:pt>
                <c:pt idx="588">
                  <c:v>127.6</c:v>
                </c:pt>
                <c:pt idx="589">
                  <c:v>127.8</c:v>
                </c:pt>
                <c:pt idx="590">
                  <c:v>128</c:v>
                </c:pt>
                <c:pt idx="591">
                  <c:v>128.19999999999999</c:v>
                </c:pt>
                <c:pt idx="592">
                  <c:v>128.4</c:v>
                </c:pt>
                <c:pt idx="593">
                  <c:v>128.60000000000002</c:v>
                </c:pt>
                <c:pt idx="594">
                  <c:v>128.80000000000001</c:v>
                </c:pt>
                <c:pt idx="595">
                  <c:v>129</c:v>
                </c:pt>
                <c:pt idx="596">
                  <c:v>129.19999999999999</c:v>
                </c:pt>
                <c:pt idx="597">
                  <c:v>129.39999999999998</c:v>
                </c:pt>
                <c:pt idx="598">
                  <c:v>129.60000000000002</c:v>
                </c:pt>
                <c:pt idx="599">
                  <c:v>129.80000000000001</c:v>
                </c:pt>
                <c:pt idx="600">
                  <c:v>130</c:v>
                </c:pt>
                <c:pt idx="601">
                  <c:v>130.19999999999999</c:v>
                </c:pt>
                <c:pt idx="602">
                  <c:v>130.39999999999998</c:v>
                </c:pt>
                <c:pt idx="603">
                  <c:v>130.60000000000002</c:v>
                </c:pt>
                <c:pt idx="604">
                  <c:v>130.80000000000001</c:v>
                </c:pt>
                <c:pt idx="605">
                  <c:v>131</c:v>
                </c:pt>
                <c:pt idx="606">
                  <c:v>131.19999999999999</c:v>
                </c:pt>
                <c:pt idx="607">
                  <c:v>131.39999999999998</c:v>
                </c:pt>
                <c:pt idx="608">
                  <c:v>131.60000000000002</c:v>
                </c:pt>
                <c:pt idx="609">
                  <c:v>131.80000000000001</c:v>
                </c:pt>
                <c:pt idx="610">
                  <c:v>132</c:v>
                </c:pt>
                <c:pt idx="611">
                  <c:v>132.19999999999999</c:v>
                </c:pt>
                <c:pt idx="612">
                  <c:v>132.4</c:v>
                </c:pt>
                <c:pt idx="613">
                  <c:v>132.6</c:v>
                </c:pt>
                <c:pt idx="614">
                  <c:v>132.79999999999998</c:v>
                </c:pt>
                <c:pt idx="615">
                  <c:v>133</c:v>
                </c:pt>
                <c:pt idx="616">
                  <c:v>133.19999999999999</c:v>
                </c:pt>
                <c:pt idx="617">
                  <c:v>133.4</c:v>
                </c:pt>
                <c:pt idx="618">
                  <c:v>133.6</c:v>
                </c:pt>
                <c:pt idx="619">
                  <c:v>133.80000000000001</c:v>
                </c:pt>
                <c:pt idx="620">
                  <c:v>134</c:v>
                </c:pt>
                <c:pt idx="621">
                  <c:v>134.19999999999999</c:v>
                </c:pt>
                <c:pt idx="622">
                  <c:v>134.4</c:v>
                </c:pt>
                <c:pt idx="623">
                  <c:v>134.6</c:v>
                </c:pt>
                <c:pt idx="624">
                  <c:v>134.80000000000001</c:v>
                </c:pt>
                <c:pt idx="625">
                  <c:v>135</c:v>
                </c:pt>
                <c:pt idx="626">
                  <c:v>135.19999999999999</c:v>
                </c:pt>
                <c:pt idx="627">
                  <c:v>135.39999999999998</c:v>
                </c:pt>
                <c:pt idx="628">
                  <c:v>135.60000000000002</c:v>
                </c:pt>
                <c:pt idx="629">
                  <c:v>135.80000000000001</c:v>
                </c:pt>
                <c:pt idx="630">
                  <c:v>136</c:v>
                </c:pt>
                <c:pt idx="631">
                  <c:v>136.19999999999999</c:v>
                </c:pt>
                <c:pt idx="632">
                  <c:v>136.39999999999998</c:v>
                </c:pt>
                <c:pt idx="633">
                  <c:v>136.60000000000002</c:v>
                </c:pt>
                <c:pt idx="634">
                  <c:v>136.80000000000001</c:v>
                </c:pt>
                <c:pt idx="635">
                  <c:v>137</c:v>
                </c:pt>
                <c:pt idx="636">
                  <c:v>137.19999999999999</c:v>
                </c:pt>
                <c:pt idx="637">
                  <c:v>137.39999999999998</c:v>
                </c:pt>
                <c:pt idx="638">
                  <c:v>137.60000000000002</c:v>
                </c:pt>
                <c:pt idx="639">
                  <c:v>137.80000000000001</c:v>
                </c:pt>
                <c:pt idx="640">
                  <c:v>138</c:v>
                </c:pt>
                <c:pt idx="641">
                  <c:v>138.19999999999999</c:v>
                </c:pt>
                <c:pt idx="642">
                  <c:v>138.4</c:v>
                </c:pt>
                <c:pt idx="643">
                  <c:v>138.6</c:v>
                </c:pt>
                <c:pt idx="644">
                  <c:v>138.79999999999998</c:v>
                </c:pt>
                <c:pt idx="645">
                  <c:v>139</c:v>
                </c:pt>
                <c:pt idx="646">
                  <c:v>139.19999999999999</c:v>
                </c:pt>
                <c:pt idx="647">
                  <c:v>139.4</c:v>
                </c:pt>
                <c:pt idx="648">
                  <c:v>139.6</c:v>
                </c:pt>
                <c:pt idx="649">
                  <c:v>139.80000000000001</c:v>
                </c:pt>
                <c:pt idx="650">
                  <c:v>140</c:v>
                </c:pt>
                <c:pt idx="651">
                  <c:v>140.19999999999999</c:v>
                </c:pt>
                <c:pt idx="652">
                  <c:v>140.4</c:v>
                </c:pt>
                <c:pt idx="653">
                  <c:v>140.6</c:v>
                </c:pt>
                <c:pt idx="654">
                  <c:v>140.80000000000001</c:v>
                </c:pt>
                <c:pt idx="655">
                  <c:v>141</c:v>
                </c:pt>
                <c:pt idx="656">
                  <c:v>141.20000000000002</c:v>
                </c:pt>
                <c:pt idx="657">
                  <c:v>141.4</c:v>
                </c:pt>
                <c:pt idx="658">
                  <c:v>141.6</c:v>
                </c:pt>
                <c:pt idx="659">
                  <c:v>141.80000000000001</c:v>
                </c:pt>
                <c:pt idx="660">
                  <c:v>142</c:v>
                </c:pt>
                <c:pt idx="661">
                  <c:v>142.20000000000002</c:v>
                </c:pt>
                <c:pt idx="662">
                  <c:v>142.4</c:v>
                </c:pt>
                <c:pt idx="663">
                  <c:v>142.60000000000002</c:v>
                </c:pt>
                <c:pt idx="664">
                  <c:v>142.80000000000001</c:v>
                </c:pt>
                <c:pt idx="665">
                  <c:v>143</c:v>
                </c:pt>
                <c:pt idx="666">
                  <c:v>143.19999999999999</c:v>
                </c:pt>
                <c:pt idx="667">
                  <c:v>143.39999999999998</c:v>
                </c:pt>
                <c:pt idx="668">
                  <c:v>143.6</c:v>
                </c:pt>
                <c:pt idx="669">
                  <c:v>143.79999999999998</c:v>
                </c:pt>
                <c:pt idx="670">
                  <c:v>144</c:v>
                </c:pt>
                <c:pt idx="671">
                  <c:v>144.19999999999999</c:v>
                </c:pt>
                <c:pt idx="672">
                  <c:v>144.4</c:v>
                </c:pt>
                <c:pt idx="673">
                  <c:v>144.6</c:v>
                </c:pt>
                <c:pt idx="674">
                  <c:v>144.79999999999998</c:v>
                </c:pt>
                <c:pt idx="675">
                  <c:v>145</c:v>
                </c:pt>
                <c:pt idx="676">
                  <c:v>145.19999999999999</c:v>
                </c:pt>
                <c:pt idx="677">
                  <c:v>145.4</c:v>
                </c:pt>
                <c:pt idx="678">
                  <c:v>145.6</c:v>
                </c:pt>
                <c:pt idx="679">
                  <c:v>145.80000000000001</c:v>
                </c:pt>
                <c:pt idx="680">
                  <c:v>146</c:v>
                </c:pt>
                <c:pt idx="681">
                  <c:v>146.19999999999999</c:v>
                </c:pt>
                <c:pt idx="682">
                  <c:v>146.4</c:v>
                </c:pt>
                <c:pt idx="683">
                  <c:v>146.6</c:v>
                </c:pt>
                <c:pt idx="684">
                  <c:v>146.80000000000001</c:v>
                </c:pt>
                <c:pt idx="685">
                  <c:v>147</c:v>
                </c:pt>
                <c:pt idx="686">
                  <c:v>147.20000000000002</c:v>
                </c:pt>
                <c:pt idx="687">
                  <c:v>147.4</c:v>
                </c:pt>
                <c:pt idx="688">
                  <c:v>147.6</c:v>
                </c:pt>
                <c:pt idx="689">
                  <c:v>147.80000000000001</c:v>
                </c:pt>
                <c:pt idx="690">
                  <c:v>148</c:v>
                </c:pt>
                <c:pt idx="691">
                  <c:v>148.20000000000002</c:v>
                </c:pt>
                <c:pt idx="692">
                  <c:v>148.4</c:v>
                </c:pt>
                <c:pt idx="693">
                  <c:v>148.60000000000002</c:v>
                </c:pt>
                <c:pt idx="694">
                  <c:v>148.80000000000001</c:v>
                </c:pt>
                <c:pt idx="695">
                  <c:v>149</c:v>
                </c:pt>
                <c:pt idx="696">
                  <c:v>149.19999999999999</c:v>
                </c:pt>
                <c:pt idx="697">
                  <c:v>149.39999999999998</c:v>
                </c:pt>
                <c:pt idx="698">
                  <c:v>149.6</c:v>
                </c:pt>
                <c:pt idx="699">
                  <c:v>149.79999999999998</c:v>
                </c:pt>
                <c:pt idx="700">
                  <c:v>150</c:v>
                </c:pt>
                <c:pt idx="701">
                  <c:v>150.19999999999999</c:v>
                </c:pt>
                <c:pt idx="702">
                  <c:v>150.4</c:v>
                </c:pt>
                <c:pt idx="703">
                  <c:v>150.6</c:v>
                </c:pt>
                <c:pt idx="704">
                  <c:v>150.79999999999998</c:v>
                </c:pt>
                <c:pt idx="705">
                  <c:v>151</c:v>
                </c:pt>
                <c:pt idx="706">
                  <c:v>151.19999999999999</c:v>
                </c:pt>
                <c:pt idx="707">
                  <c:v>151.4</c:v>
                </c:pt>
                <c:pt idx="708">
                  <c:v>151.6</c:v>
                </c:pt>
                <c:pt idx="709">
                  <c:v>151.80000000000001</c:v>
                </c:pt>
                <c:pt idx="710">
                  <c:v>152</c:v>
                </c:pt>
                <c:pt idx="711">
                  <c:v>152.19999999999999</c:v>
                </c:pt>
                <c:pt idx="712">
                  <c:v>152.4</c:v>
                </c:pt>
                <c:pt idx="713">
                  <c:v>152.6</c:v>
                </c:pt>
                <c:pt idx="714">
                  <c:v>152.80000000000001</c:v>
                </c:pt>
                <c:pt idx="715">
                  <c:v>153</c:v>
                </c:pt>
                <c:pt idx="716">
                  <c:v>153.20000000000002</c:v>
                </c:pt>
                <c:pt idx="717">
                  <c:v>153.4</c:v>
                </c:pt>
                <c:pt idx="718">
                  <c:v>153.6</c:v>
                </c:pt>
                <c:pt idx="719">
                  <c:v>153.80000000000001</c:v>
                </c:pt>
                <c:pt idx="720">
                  <c:v>154</c:v>
                </c:pt>
                <c:pt idx="721">
                  <c:v>154.20000000000002</c:v>
                </c:pt>
                <c:pt idx="722">
                  <c:v>154.4</c:v>
                </c:pt>
                <c:pt idx="723">
                  <c:v>154.60000000000002</c:v>
                </c:pt>
                <c:pt idx="724">
                  <c:v>154.80000000000001</c:v>
                </c:pt>
                <c:pt idx="725">
                  <c:v>155</c:v>
                </c:pt>
                <c:pt idx="726">
                  <c:v>155.20000000000002</c:v>
                </c:pt>
                <c:pt idx="727">
                  <c:v>155.4</c:v>
                </c:pt>
                <c:pt idx="728">
                  <c:v>155.6</c:v>
                </c:pt>
                <c:pt idx="729">
                  <c:v>155.79999999999998</c:v>
                </c:pt>
                <c:pt idx="730">
                  <c:v>156</c:v>
                </c:pt>
                <c:pt idx="731">
                  <c:v>156.19999999999999</c:v>
                </c:pt>
                <c:pt idx="732">
                  <c:v>156.39999999999998</c:v>
                </c:pt>
                <c:pt idx="733">
                  <c:v>156.6</c:v>
                </c:pt>
                <c:pt idx="734">
                  <c:v>156.79999999999998</c:v>
                </c:pt>
                <c:pt idx="735">
                  <c:v>157</c:v>
                </c:pt>
                <c:pt idx="736">
                  <c:v>157.19999999999999</c:v>
                </c:pt>
                <c:pt idx="737">
                  <c:v>157.4</c:v>
                </c:pt>
                <c:pt idx="738">
                  <c:v>157.6</c:v>
                </c:pt>
                <c:pt idx="739">
                  <c:v>157.80000000000001</c:v>
                </c:pt>
                <c:pt idx="740">
                  <c:v>158</c:v>
                </c:pt>
                <c:pt idx="741">
                  <c:v>158.19999999999999</c:v>
                </c:pt>
                <c:pt idx="742">
                  <c:v>158.4</c:v>
                </c:pt>
                <c:pt idx="743">
                  <c:v>158.6</c:v>
                </c:pt>
                <c:pt idx="744">
                  <c:v>158.80000000000001</c:v>
                </c:pt>
                <c:pt idx="745">
                  <c:v>159</c:v>
                </c:pt>
                <c:pt idx="746">
                  <c:v>159.20000000000002</c:v>
                </c:pt>
                <c:pt idx="747">
                  <c:v>159.4</c:v>
                </c:pt>
                <c:pt idx="748">
                  <c:v>159.6</c:v>
                </c:pt>
                <c:pt idx="749">
                  <c:v>159.80000000000001</c:v>
                </c:pt>
                <c:pt idx="750">
                  <c:v>160</c:v>
                </c:pt>
                <c:pt idx="751">
                  <c:v>160.20000000000002</c:v>
                </c:pt>
                <c:pt idx="752">
                  <c:v>160.4</c:v>
                </c:pt>
                <c:pt idx="753">
                  <c:v>160.60000000000002</c:v>
                </c:pt>
                <c:pt idx="754">
                  <c:v>160.80000000000001</c:v>
                </c:pt>
                <c:pt idx="755">
                  <c:v>161</c:v>
                </c:pt>
                <c:pt idx="756">
                  <c:v>161.20000000000002</c:v>
                </c:pt>
                <c:pt idx="757">
                  <c:v>161.4</c:v>
                </c:pt>
                <c:pt idx="758">
                  <c:v>161.6</c:v>
                </c:pt>
                <c:pt idx="759">
                  <c:v>161.79999999999998</c:v>
                </c:pt>
                <c:pt idx="760">
                  <c:v>162</c:v>
                </c:pt>
                <c:pt idx="761">
                  <c:v>162.19999999999999</c:v>
                </c:pt>
                <c:pt idx="762">
                  <c:v>162.39999999999998</c:v>
                </c:pt>
                <c:pt idx="763">
                  <c:v>162.6</c:v>
                </c:pt>
                <c:pt idx="764">
                  <c:v>162.79999999999998</c:v>
                </c:pt>
                <c:pt idx="765">
                  <c:v>163</c:v>
                </c:pt>
                <c:pt idx="766">
                  <c:v>163.19999999999999</c:v>
                </c:pt>
                <c:pt idx="767">
                  <c:v>163.4</c:v>
                </c:pt>
                <c:pt idx="768">
                  <c:v>163.6</c:v>
                </c:pt>
                <c:pt idx="769">
                  <c:v>163.79999999999998</c:v>
                </c:pt>
                <c:pt idx="770">
                  <c:v>164</c:v>
                </c:pt>
                <c:pt idx="771">
                  <c:v>164.2</c:v>
                </c:pt>
                <c:pt idx="772">
                  <c:v>164.4</c:v>
                </c:pt>
                <c:pt idx="773">
                  <c:v>164.6</c:v>
                </c:pt>
                <c:pt idx="774">
                  <c:v>164.8</c:v>
                </c:pt>
                <c:pt idx="775">
                  <c:v>165</c:v>
                </c:pt>
                <c:pt idx="776">
                  <c:v>165.2</c:v>
                </c:pt>
                <c:pt idx="777">
                  <c:v>165.4</c:v>
                </c:pt>
                <c:pt idx="778">
                  <c:v>165.6</c:v>
                </c:pt>
                <c:pt idx="779">
                  <c:v>165.8</c:v>
                </c:pt>
                <c:pt idx="780">
                  <c:v>166</c:v>
                </c:pt>
                <c:pt idx="781">
                  <c:v>166.20000000000002</c:v>
                </c:pt>
                <c:pt idx="782">
                  <c:v>166.4</c:v>
                </c:pt>
                <c:pt idx="783">
                  <c:v>166.60000000000002</c:v>
                </c:pt>
                <c:pt idx="784">
                  <c:v>166.8</c:v>
                </c:pt>
                <c:pt idx="785">
                  <c:v>167</c:v>
                </c:pt>
                <c:pt idx="786">
                  <c:v>167.20000000000002</c:v>
                </c:pt>
                <c:pt idx="787">
                  <c:v>167.4</c:v>
                </c:pt>
                <c:pt idx="788">
                  <c:v>167.6</c:v>
                </c:pt>
                <c:pt idx="789">
                  <c:v>167.79999999999998</c:v>
                </c:pt>
                <c:pt idx="790">
                  <c:v>168</c:v>
                </c:pt>
                <c:pt idx="791">
                  <c:v>168.2</c:v>
                </c:pt>
                <c:pt idx="792">
                  <c:v>168.39999999999998</c:v>
                </c:pt>
                <c:pt idx="793">
                  <c:v>168.6</c:v>
                </c:pt>
                <c:pt idx="794">
                  <c:v>168.79999999999998</c:v>
                </c:pt>
                <c:pt idx="795">
                  <c:v>169</c:v>
                </c:pt>
                <c:pt idx="796">
                  <c:v>169.2</c:v>
                </c:pt>
                <c:pt idx="797">
                  <c:v>169.4</c:v>
                </c:pt>
                <c:pt idx="798">
                  <c:v>169.6</c:v>
                </c:pt>
                <c:pt idx="799">
                  <c:v>169.79999999999998</c:v>
                </c:pt>
                <c:pt idx="800">
                  <c:v>170</c:v>
                </c:pt>
                <c:pt idx="801">
                  <c:v>170.2</c:v>
                </c:pt>
                <c:pt idx="802">
                  <c:v>170.4</c:v>
                </c:pt>
                <c:pt idx="803">
                  <c:v>170.6</c:v>
                </c:pt>
                <c:pt idx="804">
                  <c:v>170.8</c:v>
                </c:pt>
                <c:pt idx="805">
                  <c:v>171</c:v>
                </c:pt>
                <c:pt idx="806">
                  <c:v>171.2</c:v>
                </c:pt>
                <c:pt idx="807">
                  <c:v>171.4</c:v>
                </c:pt>
                <c:pt idx="808">
                  <c:v>171.6</c:v>
                </c:pt>
                <c:pt idx="809">
                  <c:v>171.8</c:v>
                </c:pt>
                <c:pt idx="810">
                  <c:v>172</c:v>
                </c:pt>
                <c:pt idx="811">
                  <c:v>172.20000000000002</c:v>
                </c:pt>
                <c:pt idx="812">
                  <c:v>172.4</c:v>
                </c:pt>
                <c:pt idx="813">
                  <c:v>172.6</c:v>
                </c:pt>
                <c:pt idx="814">
                  <c:v>172.8</c:v>
                </c:pt>
                <c:pt idx="815">
                  <c:v>173</c:v>
                </c:pt>
                <c:pt idx="816">
                  <c:v>173.20000000000002</c:v>
                </c:pt>
                <c:pt idx="817">
                  <c:v>173.4</c:v>
                </c:pt>
                <c:pt idx="818">
                  <c:v>173.60000000000002</c:v>
                </c:pt>
                <c:pt idx="819">
                  <c:v>173.8</c:v>
                </c:pt>
                <c:pt idx="820">
                  <c:v>174</c:v>
                </c:pt>
                <c:pt idx="821">
                  <c:v>174.2</c:v>
                </c:pt>
                <c:pt idx="822">
                  <c:v>174.39999999999998</c:v>
                </c:pt>
                <c:pt idx="823">
                  <c:v>174.6</c:v>
                </c:pt>
                <c:pt idx="824">
                  <c:v>174.79999999999998</c:v>
                </c:pt>
                <c:pt idx="825">
                  <c:v>175</c:v>
                </c:pt>
                <c:pt idx="826">
                  <c:v>175.2</c:v>
                </c:pt>
                <c:pt idx="827">
                  <c:v>175.4</c:v>
                </c:pt>
                <c:pt idx="828">
                  <c:v>175.6</c:v>
                </c:pt>
                <c:pt idx="829">
                  <c:v>175.79999999999998</c:v>
                </c:pt>
                <c:pt idx="830">
                  <c:v>176</c:v>
                </c:pt>
                <c:pt idx="831">
                  <c:v>176.2</c:v>
                </c:pt>
                <c:pt idx="832">
                  <c:v>176.4</c:v>
                </c:pt>
                <c:pt idx="833">
                  <c:v>176.6</c:v>
                </c:pt>
                <c:pt idx="834">
                  <c:v>176.8</c:v>
                </c:pt>
                <c:pt idx="835">
                  <c:v>177</c:v>
                </c:pt>
                <c:pt idx="836">
                  <c:v>177.2</c:v>
                </c:pt>
                <c:pt idx="837">
                  <c:v>177.4</c:v>
                </c:pt>
                <c:pt idx="838">
                  <c:v>177.6</c:v>
                </c:pt>
                <c:pt idx="839">
                  <c:v>177.8</c:v>
                </c:pt>
                <c:pt idx="840">
                  <c:v>178</c:v>
                </c:pt>
                <c:pt idx="841">
                  <c:v>178.20000000000002</c:v>
                </c:pt>
                <c:pt idx="842">
                  <c:v>178.4</c:v>
                </c:pt>
                <c:pt idx="843">
                  <c:v>178.6</c:v>
                </c:pt>
                <c:pt idx="844">
                  <c:v>178.8</c:v>
                </c:pt>
                <c:pt idx="845">
                  <c:v>179</c:v>
                </c:pt>
                <c:pt idx="846">
                  <c:v>179.20000000000002</c:v>
                </c:pt>
                <c:pt idx="847">
                  <c:v>179.4</c:v>
                </c:pt>
                <c:pt idx="848">
                  <c:v>179.60000000000002</c:v>
                </c:pt>
                <c:pt idx="849">
                  <c:v>179.8</c:v>
                </c:pt>
                <c:pt idx="850">
                  <c:v>180</c:v>
                </c:pt>
                <c:pt idx="851">
                  <c:v>180.2</c:v>
                </c:pt>
                <c:pt idx="852">
                  <c:v>180.39999999999998</c:v>
                </c:pt>
                <c:pt idx="853">
                  <c:v>180.6</c:v>
                </c:pt>
                <c:pt idx="854">
                  <c:v>180.79999999999998</c:v>
                </c:pt>
                <c:pt idx="855">
                  <c:v>181</c:v>
                </c:pt>
                <c:pt idx="856">
                  <c:v>181.2</c:v>
                </c:pt>
                <c:pt idx="857">
                  <c:v>181.4</c:v>
                </c:pt>
                <c:pt idx="858">
                  <c:v>181.6</c:v>
                </c:pt>
                <c:pt idx="859">
                  <c:v>181.79999999999998</c:v>
                </c:pt>
                <c:pt idx="860">
                  <c:v>182</c:v>
                </c:pt>
                <c:pt idx="861">
                  <c:v>182.2</c:v>
                </c:pt>
                <c:pt idx="862">
                  <c:v>182.4</c:v>
                </c:pt>
                <c:pt idx="863">
                  <c:v>182.6</c:v>
                </c:pt>
                <c:pt idx="864">
                  <c:v>182.8</c:v>
                </c:pt>
                <c:pt idx="865">
                  <c:v>183</c:v>
                </c:pt>
                <c:pt idx="866">
                  <c:v>183.2</c:v>
                </c:pt>
                <c:pt idx="867">
                  <c:v>183.4</c:v>
                </c:pt>
                <c:pt idx="868">
                  <c:v>183.6</c:v>
                </c:pt>
                <c:pt idx="869">
                  <c:v>183.8</c:v>
                </c:pt>
                <c:pt idx="870">
                  <c:v>184</c:v>
                </c:pt>
                <c:pt idx="871">
                  <c:v>184.20000000000002</c:v>
                </c:pt>
                <c:pt idx="872">
                  <c:v>184.4</c:v>
                </c:pt>
                <c:pt idx="873">
                  <c:v>184.6</c:v>
                </c:pt>
                <c:pt idx="874">
                  <c:v>184.8</c:v>
                </c:pt>
                <c:pt idx="875">
                  <c:v>185</c:v>
                </c:pt>
                <c:pt idx="876">
                  <c:v>185.20000000000002</c:v>
                </c:pt>
                <c:pt idx="877">
                  <c:v>185.4</c:v>
                </c:pt>
                <c:pt idx="878">
                  <c:v>185.60000000000002</c:v>
                </c:pt>
                <c:pt idx="879">
                  <c:v>185.8</c:v>
                </c:pt>
                <c:pt idx="880">
                  <c:v>186</c:v>
                </c:pt>
                <c:pt idx="881">
                  <c:v>186.2</c:v>
                </c:pt>
                <c:pt idx="882">
                  <c:v>186.39999999999998</c:v>
                </c:pt>
                <c:pt idx="883">
                  <c:v>186.6</c:v>
                </c:pt>
                <c:pt idx="884">
                  <c:v>186.79999999999998</c:v>
                </c:pt>
                <c:pt idx="885">
                  <c:v>187</c:v>
                </c:pt>
                <c:pt idx="886">
                  <c:v>187.2</c:v>
                </c:pt>
                <c:pt idx="887">
                  <c:v>187.39999999999998</c:v>
                </c:pt>
                <c:pt idx="888">
                  <c:v>187.6</c:v>
                </c:pt>
                <c:pt idx="889">
                  <c:v>187.79999999999998</c:v>
                </c:pt>
                <c:pt idx="890">
                  <c:v>188</c:v>
                </c:pt>
                <c:pt idx="891">
                  <c:v>188.2</c:v>
                </c:pt>
                <c:pt idx="892">
                  <c:v>188.4</c:v>
                </c:pt>
                <c:pt idx="893">
                  <c:v>188.6</c:v>
                </c:pt>
                <c:pt idx="894">
                  <c:v>188.8</c:v>
                </c:pt>
                <c:pt idx="895">
                  <c:v>189</c:v>
                </c:pt>
                <c:pt idx="896">
                  <c:v>189.2</c:v>
                </c:pt>
                <c:pt idx="897">
                  <c:v>189.4</c:v>
                </c:pt>
                <c:pt idx="898">
                  <c:v>189.6</c:v>
                </c:pt>
                <c:pt idx="899">
                  <c:v>189.8</c:v>
                </c:pt>
                <c:pt idx="900">
                  <c:v>190</c:v>
                </c:pt>
                <c:pt idx="901">
                  <c:v>190.20000000000002</c:v>
                </c:pt>
                <c:pt idx="902">
                  <c:v>190.4</c:v>
                </c:pt>
                <c:pt idx="903">
                  <c:v>190.6</c:v>
                </c:pt>
                <c:pt idx="904">
                  <c:v>190.8</c:v>
                </c:pt>
                <c:pt idx="905">
                  <c:v>191</c:v>
                </c:pt>
                <c:pt idx="906">
                  <c:v>191.20000000000002</c:v>
                </c:pt>
                <c:pt idx="907">
                  <c:v>191.4</c:v>
                </c:pt>
                <c:pt idx="908">
                  <c:v>191.60000000000002</c:v>
                </c:pt>
                <c:pt idx="909">
                  <c:v>191.8</c:v>
                </c:pt>
                <c:pt idx="910">
                  <c:v>192</c:v>
                </c:pt>
                <c:pt idx="911">
                  <c:v>192.20000000000002</c:v>
                </c:pt>
                <c:pt idx="912">
                  <c:v>192.4</c:v>
                </c:pt>
                <c:pt idx="913">
                  <c:v>192.6</c:v>
                </c:pt>
                <c:pt idx="914">
                  <c:v>192.79999999999998</c:v>
                </c:pt>
                <c:pt idx="915">
                  <c:v>193</c:v>
                </c:pt>
                <c:pt idx="916">
                  <c:v>193.2</c:v>
                </c:pt>
                <c:pt idx="917">
                  <c:v>193.39999999999998</c:v>
                </c:pt>
                <c:pt idx="918">
                  <c:v>193.6</c:v>
                </c:pt>
                <c:pt idx="919">
                  <c:v>193.79999999999998</c:v>
                </c:pt>
                <c:pt idx="920">
                  <c:v>194</c:v>
                </c:pt>
                <c:pt idx="921">
                  <c:v>194.2</c:v>
                </c:pt>
                <c:pt idx="922">
                  <c:v>194.4</c:v>
                </c:pt>
                <c:pt idx="923">
                  <c:v>194.6</c:v>
                </c:pt>
                <c:pt idx="924">
                  <c:v>194.79999999999998</c:v>
                </c:pt>
                <c:pt idx="925">
                  <c:v>195</c:v>
                </c:pt>
                <c:pt idx="926">
                  <c:v>195.2</c:v>
                </c:pt>
                <c:pt idx="927">
                  <c:v>195.4</c:v>
                </c:pt>
                <c:pt idx="928">
                  <c:v>195.6</c:v>
                </c:pt>
                <c:pt idx="929">
                  <c:v>195.8</c:v>
                </c:pt>
                <c:pt idx="930">
                  <c:v>196</c:v>
                </c:pt>
                <c:pt idx="931">
                  <c:v>196.20000000000002</c:v>
                </c:pt>
                <c:pt idx="932">
                  <c:v>196.4</c:v>
                </c:pt>
                <c:pt idx="933">
                  <c:v>196.6</c:v>
                </c:pt>
                <c:pt idx="934">
                  <c:v>196.8</c:v>
                </c:pt>
                <c:pt idx="935">
                  <c:v>197</c:v>
                </c:pt>
                <c:pt idx="936">
                  <c:v>197.20000000000002</c:v>
                </c:pt>
                <c:pt idx="937">
                  <c:v>197.4</c:v>
                </c:pt>
                <c:pt idx="938">
                  <c:v>197.60000000000002</c:v>
                </c:pt>
                <c:pt idx="939">
                  <c:v>197.8</c:v>
                </c:pt>
                <c:pt idx="940">
                  <c:v>198</c:v>
                </c:pt>
                <c:pt idx="941">
                  <c:v>198.20000000000002</c:v>
                </c:pt>
                <c:pt idx="942">
                  <c:v>198.4</c:v>
                </c:pt>
                <c:pt idx="943">
                  <c:v>198.6</c:v>
                </c:pt>
                <c:pt idx="944">
                  <c:v>198.79999999999998</c:v>
                </c:pt>
                <c:pt idx="945">
                  <c:v>199</c:v>
                </c:pt>
                <c:pt idx="946">
                  <c:v>199.2</c:v>
                </c:pt>
                <c:pt idx="947">
                  <c:v>199.39999999999998</c:v>
                </c:pt>
                <c:pt idx="948">
                  <c:v>199.6</c:v>
                </c:pt>
                <c:pt idx="949">
                  <c:v>199.79999999999998</c:v>
                </c:pt>
                <c:pt idx="950">
                  <c:v>200</c:v>
                </c:pt>
                <c:pt idx="951">
                  <c:v>200.2</c:v>
                </c:pt>
                <c:pt idx="952">
                  <c:v>200.4</c:v>
                </c:pt>
                <c:pt idx="953">
                  <c:v>200.6</c:v>
                </c:pt>
                <c:pt idx="954">
                  <c:v>200.79999999999998</c:v>
                </c:pt>
                <c:pt idx="955">
                  <c:v>201</c:v>
                </c:pt>
                <c:pt idx="956">
                  <c:v>201.2</c:v>
                </c:pt>
                <c:pt idx="957">
                  <c:v>201.4</c:v>
                </c:pt>
                <c:pt idx="958">
                  <c:v>201.6</c:v>
                </c:pt>
                <c:pt idx="959">
                  <c:v>201.8</c:v>
                </c:pt>
                <c:pt idx="960">
                  <c:v>202</c:v>
                </c:pt>
                <c:pt idx="961">
                  <c:v>202.2</c:v>
                </c:pt>
                <c:pt idx="962">
                  <c:v>202.4</c:v>
                </c:pt>
                <c:pt idx="963">
                  <c:v>202.6</c:v>
                </c:pt>
                <c:pt idx="964">
                  <c:v>202.8</c:v>
                </c:pt>
                <c:pt idx="965">
                  <c:v>203</c:v>
                </c:pt>
                <c:pt idx="966">
                  <c:v>203.20000000000002</c:v>
                </c:pt>
                <c:pt idx="967">
                  <c:v>203.4</c:v>
                </c:pt>
                <c:pt idx="968">
                  <c:v>203.60000000000002</c:v>
                </c:pt>
                <c:pt idx="969">
                  <c:v>203.8</c:v>
                </c:pt>
                <c:pt idx="970">
                  <c:v>204</c:v>
                </c:pt>
                <c:pt idx="971">
                  <c:v>204.20000000000002</c:v>
                </c:pt>
                <c:pt idx="972">
                  <c:v>204.4</c:v>
                </c:pt>
                <c:pt idx="973">
                  <c:v>204.60000000000002</c:v>
                </c:pt>
                <c:pt idx="974">
                  <c:v>204.8</c:v>
                </c:pt>
                <c:pt idx="975">
                  <c:v>205</c:v>
                </c:pt>
                <c:pt idx="976">
                  <c:v>205.2</c:v>
                </c:pt>
                <c:pt idx="977">
                  <c:v>205.39999999999998</c:v>
                </c:pt>
                <c:pt idx="978">
                  <c:v>205.6</c:v>
                </c:pt>
                <c:pt idx="979">
                  <c:v>205.79999999999998</c:v>
                </c:pt>
                <c:pt idx="980">
                  <c:v>206</c:v>
                </c:pt>
                <c:pt idx="981">
                  <c:v>206.2</c:v>
                </c:pt>
                <c:pt idx="982">
                  <c:v>206.4</c:v>
                </c:pt>
                <c:pt idx="983">
                  <c:v>206.6</c:v>
                </c:pt>
                <c:pt idx="984">
                  <c:v>206.79999999999998</c:v>
                </c:pt>
                <c:pt idx="985">
                  <c:v>207</c:v>
                </c:pt>
                <c:pt idx="986">
                  <c:v>207.2</c:v>
                </c:pt>
                <c:pt idx="987">
                  <c:v>207.4</c:v>
                </c:pt>
                <c:pt idx="988">
                  <c:v>207.6</c:v>
                </c:pt>
                <c:pt idx="989">
                  <c:v>207.8</c:v>
                </c:pt>
                <c:pt idx="990">
                  <c:v>208</c:v>
                </c:pt>
                <c:pt idx="991">
                  <c:v>208.2</c:v>
                </c:pt>
                <c:pt idx="992">
                  <c:v>208.4</c:v>
                </c:pt>
                <c:pt idx="993">
                  <c:v>208.6</c:v>
                </c:pt>
                <c:pt idx="994">
                  <c:v>208.8</c:v>
                </c:pt>
                <c:pt idx="995">
                  <c:v>209</c:v>
                </c:pt>
                <c:pt idx="996">
                  <c:v>209.20000000000002</c:v>
                </c:pt>
                <c:pt idx="997">
                  <c:v>209.4</c:v>
                </c:pt>
                <c:pt idx="998">
                  <c:v>209.6</c:v>
                </c:pt>
                <c:pt idx="999">
                  <c:v>209.8</c:v>
                </c:pt>
                <c:pt idx="1000">
                  <c:v>210</c:v>
                </c:pt>
                <c:pt idx="1001">
                  <c:v>210.20000000000002</c:v>
                </c:pt>
                <c:pt idx="1002">
                  <c:v>210.4</c:v>
                </c:pt>
                <c:pt idx="1003">
                  <c:v>210.60000000000002</c:v>
                </c:pt>
                <c:pt idx="1004">
                  <c:v>210.8</c:v>
                </c:pt>
                <c:pt idx="1005">
                  <c:v>211</c:v>
                </c:pt>
                <c:pt idx="1006">
                  <c:v>211.2</c:v>
                </c:pt>
                <c:pt idx="1007">
                  <c:v>211.39999999999998</c:v>
                </c:pt>
                <c:pt idx="1008">
                  <c:v>211.6</c:v>
                </c:pt>
                <c:pt idx="1009">
                  <c:v>211.79999999999998</c:v>
                </c:pt>
                <c:pt idx="1010">
                  <c:v>212</c:v>
                </c:pt>
                <c:pt idx="1011">
                  <c:v>212.2</c:v>
                </c:pt>
                <c:pt idx="1012">
                  <c:v>212.4</c:v>
                </c:pt>
                <c:pt idx="1013">
                  <c:v>212.6</c:v>
                </c:pt>
                <c:pt idx="1014">
                  <c:v>212.79999999999998</c:v>
                </c:pt>
                <c:pt idx="1015">
                  <c:v>213</c:v>
                </c:pt>
                <c:pt idx="1016">
                  <c:v>213.2</c:v>
                </c:pt>
                <c:pt idx="1017">
                  <c:v>213.4</c:v>
                </c:pt>
                <c:pt idx="1018">
                  <c:v>213.6</c:v>
                </c:pt>
                <c:pt idx="1019">
                  <c:v>213.8</c:v>
                </c:pt>
                <c:pt idx="1020">
                  <c:v>214</c:v>
                </c:pt>
                <c:pt idx="1021">
                  <c:v>214.2</c:v>
                </c:pt>
                <c:pt idx="1022">
                  <c:v>214.4</c:v>
                </c:pt>
                <c:pt idx="1023">
                  <c:v>214.6</c:v>
                </c:pt>
                <c:pt idx="1024">
                  <c:v>214.8</c:v>
                </c:pt>
                <c:pt idx="1025">
                  <c:v>215</c:v>
                </c:pt>
                <c:pt idx="1026">
                  <c:v>215.20000000000002</c:v>
                </c:pt>
                <c:pt idx="1027">
                  <c:v>215.4</c:v>
                </c:pt>
                <c:pt idx="1028">
                  <c:v>215.6</c:v>
                </c:pt>
                <c:pt idx="1029">
                  <c:v>215.8</c:v>
                </c:pt>
                <c:pt idx="1030">
                  <c:v>216</c:v>
                </c:pt>
                <c:pt idx="1031">
                  <c:v>216.20000000000002</c:v>
                </c:pt>
                <c:pt idx="1032">
                  <c:v>216.4</c:v>
                </c:pt>
                <c:pt idx="1033">
                  <c:v>216.60000000000002</c:v>
                </c:pt>
                <c:pt idx="1034">
                  <c:v>216.8</c:v>
                </c:pt>
                <c:pt idx="1035">
                  <c:v>217</c:v>
                </c:pt>
                <c:pt idx="1036">
                  <c:v>217.2</c:v>
                </c:pt>
                <c:pt idx="1037">
                  <c:v>217.39999999999998</c:v>
                </c:pt>
                <c:pt idx="1038">
                  <c:v>217.6</c:v>
                </c:pt>
                <c:pt idx="1039">
                  <c:v>217.79999999999998</c:v>
                </c:pt>
                <c:pt idx="1040">
                  <c:v>218</c:v>
                </c:pt>
                <c:pt idx="1041">
                  <c:v>218.2</c:v>
                </c:pt>
                <c:pt idx="1042">
                  <c:v>218.4</c:v>
                </c:pt>
                <c:pt idx="1043">
                  <c:v>218.6</c:v>
                </c:pt>
                <c:pt idx="1044">
                  <c:v>218.79999999999998</c:v>
                </c:pt>
                <c:pt idx="1045">
                  <c:v>219</c:v>
                </c:pt>
                <c:pt idx="1046">
                  <c:v>219.2</c:v>
                </c:pt>
                <c:pt idx="1047">
                  <c:v>219.4</c:v>
                </c:pt>
                <c:pt idx="1048">
                  <c:v>219.6</c:v>
                </c:pt>
                <c:pt idx="1049">
                  <c:v>219.8</c:v>
                </c:pt>
                <c:pt idx="1050">
                  <c:v>220</c:v>
                </c:pt>
                <c:pt idx="1051">
                  <c:v>220.2</c:v>
                </c:pt>
                <c:pt idx="1052">
                  <c:v>220.4</c:v>
                </c:pt>
                <c:pt idx="1053">
                  <c:v>220.6</c:v>
                </c:pt>
                <c:pt idx="1054">
                  <c:v>220.8</c:v>
                </c:pt>
                <c:pt idx="1055">
                  <c:v>221</c:v>
                </c:pt>
                <c:pt idx="1056">
                  <c:v>221.20000000000002</c:v>
                </c:pt>
                <c:pt idx="1057">
                  <c:v>221.4</c:v>
                </c:pt>
                <c:pt idx="1058">
                  <c:v>221.6</c:v>
                </c:pt>
                <c:pt idx="1059">
                  <c:v>221.8</c:v>
                </c:pt>
                <c:pt idx="1060">
                  <c:v>222</c:v>
                </c:pt>
                <c:pt idx="1061">
                  <c:v>222.20000000000002</c:v>
                </c:pt>
                <c:pt idx="1062">
                  <c:v>222.4</c:v>
                </c:pt>
                <c:pt idx="1063">
                  <c:v>222.60000000000002</c:v>
                </c:pt>
                <c:pt idx="1064">
                  <c:v>222.8</c:v>
                </c:pt>
                <c:pt idx="1065">
                  <c:v>223</c:v>
                </c:pt>
                <c:pt idx="1066">
                  <c:v>223.20000000000002</c:v>
                </c:pt>
                <c:pt idx="1067">
                  <c:v>223.4</c:v>
                </c:pt>
                <c:pt idx="1068">
                  <c:v>223.6</c:v>
                </c:pt>
                <c:pt idx="1069">
                  <c:v>223.79999999999998</c:v>
                </c:pt>
                <c:pt idx="1070">
                  <c:v>224</c:v>
                </c:pt>
                <c:pt idx="1071">
                  <c:v>224.2</c:v>
                </c:pt>
                <c:pt idx="1072">
                  <c:v>224.39999999999998</c:v>
                </c:pt>
                <c:pt idx="1073">
                  <c:v>224.6</c:v>
                </c:pt>
                <c:pt idx="1074">
                  <c:v>224.79999999999998</c:v>
                </c:pt>
                <c:pt idx="1075">
                  <c:v>225</c:v>
                </c:pt>
                <c:pt idx="1076">
                  <c:v>225.2</c:v>
                </c:pt>
                <c:pt idx="1077">
                  <c:v>225.4</c:v>
                </c:pt>
                <c:pt idx="1078">
                  <c:v>225.6</c:v>
                </c:pt>
                <c:pt idx="1079">
                  <c:v>225.79999999999998</c:v>
                </c:pt>
                <c:pt idx="1080">
                  <c:v>226</c:v>
                </c:pt>
                <c:pt idx="1081">
                  <c:v>226.2</c:v>
                </c:pt>
                <c:pt idx="1082">
                  <c:v>226.4</c:v>
                </c:pt>
                <c:pt idx="1083">
                  <c:v>226.6</c:v>
                </c:pt>
                <c:pt idx="1084">
                  <c:v>226.8</c:v>
                </c:pt>
                <c:pt idx="1085">
                  <c:v>227</c:v>
                </c:pt>
                <c:pt idx="1086">
                  <c:v>227.20000000000002</c:v>
                </c:pt>
                <c:pt idx="1087">
                  <c:v>227.4</c:v>
                </c:pt>
                <c:pt idx="1088">
                  <c:v>227.6</c:v>
                </c:pt>
                <c:pt idx="1089">
                  <c:v>227.8</c:v>
                </c:pt>
                <c:pt idx="1090">
                  <c:v>228</c:v>
                </c:pt>
                <c:pt idx="1091">
                  <c:v>228.20000000000002</c:v>
                </c:pt>
                <c:pt idx="1092">
                  <c:v>228.4</c:v>
                </c:pt>
                <c:pt idx="1093">
                  <c:v>228.60000000000002</c:v>
                </c:pt>
                <c:pt idx="1094">
                  <c:v>228.8</c:v>
                </c:pt>
                <c:pt idx="1095">
                  <c:v>229</c:v>
                </c:pt>
                <c:pt idx="1096">
                  <c:v>229.20000000000002</c:v>
                </c:pt>
                <c:pt idx="1097">
                  <c:v>229.4</c:v>
                </c:pt>
                <c:pt idx="1098">
                  <c:v>229.6</c:v>
                </c:pt>
                <c:pt idx="1099">
                  <c:v>229.79999999999998</c:v>
                </c:pt>
                <c:pt idx="1100">
                  <c:v>230</c:v>
                </c:pt>
                <c:pt idx="1101">
                  <c:v>230.2</c:v>
                </c:pt>
                <c:pt idx="1102">
                  <c:v>230.39999999999998</c:v>
                </c:pt>
                <c:pt idx="1103">
                  <c:v>230.6</c:v>
                </c:pt>
                <c:pt idx="1104">
                  <c:v>230.79999999999998</c:v>
                </c:pt>
                <c:pt idx="1105">
                  <c:v>231</c:v>
                </c:pt>
                <c:pt idx="1106">
                  <c:v>231.2</c:v>
                </c:pt>
                <c:pt idx="1107">
                  <c:v>231.4</c:v>
                </c:pt>
                <c:pt idx="1108">
                  <c:v>231.6</c:v>
                </c:pt>
                <c:pt idx="1109">
                  <c:v>231.79999999999998</c:v>
                </c:pt>
                <c:pt idx="1110">
                  <c:v>232</c:v>
                </c:pt>
                <c:pt idx="1111">
                  <c:v>232.2</c:v>
                </c:pt>
                <c:pt idx="1112">
                  <c:v>232.4</c:v>
                </c:pt>
                <c:pt idx="1113">
                  <c:v>232.6</c:v>
                </c:pt>
                <c:pt idx="1114">
                  <c:v>232.8</c:v>
                </c:pt>
                <c:pt idx="1115">
                  <c:v>233</c:v>
                </c:pt>
                <c:pt idx="1116">
                  <c:v>233.2</c:v>
                </c:pt>
                <c:pt idx="1117">
                  <c:v>233.4</c:v>
                </c:pt>
                <c:pt idx="1118">
                  <c:v>233.6</c:v>
                </c:pt>
                <c:pt idx="1119">
                  <c:v>233.8</c:v>
                </c:pt>
                <c:pt idx="1120">
                  <c:v>234</c:v>
                </c:pt>
                <c:pt idx="1121">
                  <c:v>234.20000000000002</c:v>
                </c:pt>
                <c:pt idx="1122">
                  <c:v>234.4</c:v>
                </c:pt>
                <c:pt idx="1123">
                  <c:v>234.60000000000002</c:v>
                </c:pt>
                <c:pt idx="1124">
                  <c:v>234.8</c:v>
                </c:pt>
                <c:pt idx="1125">
                  <c:v>235</c:v>
                </c:pt>
                <c:pt idx="1126">
                  <c:v>235.20000000000002</c:v>
                </c:pt>
                <c:pt idx="1127">
                  <c:v>235.4</c:v>
                </c:pt>
                <c:pt idx="1128">
                  <c:v>235.6</c:v>
                </c:pt>
                <c:pt idx="1129">
                  <c:v>235.79999999999998</c:v>
                </c:pt>
                <c:pt idx="1130">
                  <c:v>236</c:v>
                </c:pt>
                <c:pt idx="1131">
                  <c:v>236.2</c:v>
                </c:pt>
                <c:pt idx="1132">
                  <c:v>236.39999999999998</c:v>
                </c:pt>
                <c:pt idx="1133">
                  <c:v>236.6</c:v>
                </c:pt>
                <c:pt idx="1134">
                  <c:v>236.79999999999998</c:v>
                </c:pt>
                <c:pt idx="1135">
                  <c:v>237</c:v>
                </c:pt>
                <c:pt idx="1136">
                  <c:v>237.2</c:v>
                </c:pt>
                <c:pt idx="1137">
                  <c:v>237.4</c:v>
                </c:pt>
                <c:pt idx="1138">
                  <c:v>237.6</c:v>
                </c:pt>
                <c:pt idx="1139">
                  <c:v>237.79999999999998</c:v>
                </c:pt>
                <c:pt idx="1140">
                  <c:v>238</c:v>
                </c:pt>
                <c:pt idx="1141">
                  <c:v>238.2</c:v>
                </c:pt>
                <c:pt idx="1142">
                  <c:v>238.4</c:v>
                </c:pt>
                <c:pt idx="1143">
                  <c:v>238.6</c:v>
                </c:pt>
                <c:pt idx="1144">
                  <c:v>238.8</c:v>
                </c:pt>
                <c:pt idx="1145">
                  <c:v>239</c:v>
                </c:pt>
                <c:pt idx="1146">
                  <c:v>239.2</c:v>
                </c:pt>
                <c:pt idx="1147">
                  <c:v>239.4</c:v>
                </c:pt>
                <c:pt idx="1148">
                  <c:v>239.6</c:v>
                </c:pt>
                <c:pt idx="1149">
                  <c:v>239.8</c:v>
                </c:pt>
                <c:pt idx="1150">
                  <c:v>240</c:v>
                </c:pt>
                <c:pt idx="1151">
                  <c:v>240.20000000000002</c:v>
                </c:pt>
                <c:pt idx="1152">
                  <c:v>240.4</c:v>
                </c:pt>
                <c:pt idx="1153">
                  <c:v>240.6</c:v>
                </c:pt>
                <c:pt idx="1154">
                  <c:v>240.8</c:v>
                </c:pt>
                <c:pt idx="1155">
                  <c:v>241</c:v>
                </c:pt>
                <c:pt idx="1156">
                  <c:v>241.20000000000002</c:v>
                </c:pt>
                <c:pt idx="1157">
                  <c:v>241.4</c:v>
                </c:pt>
                <c:pt idx="1158">
                  <c:v>241.60000000000002</c:v>
                </c:pt>
                <c:pt idx="1159">
                  <c:v>241.8</c:v>
                </c:pt>
                <c:pt idx="1160">
                  <c:v>242</c:v>
                </c:pt>
                <c:pt idx="1161">
                  <c:v>242.2</c:v>
                </c:pt>
                <c:pt idx="1162">
                  <c:v>242.39999999999998</c:v>
                </c:pt>
                <c:pt idx="1163">
                  <c:v>242.6</c:v>
                </c:pt>
                <c:pt idx="1164">
                  <c:v>242.79999999999998</c:v>
                </c:pt>
                <c:pt idx="1165">
                  <c:v>243</c:v>
                </c:pt>
                <c:pt idx="1166">
                  <c:v>243.2</c:v>
                </c:pt>
                <c:pt idx="1167">
                  <c:v>243.4</c:v>
                </c:pt>
                <c:pt idx="1168">
                  <c:v>243.6</c:v>
                </c:pt>
                <c:pt idx="1169">
                  <c:v>243.79999999999998</c:v>
                </c:pt>
                <c:pt idx="1170">
                  <c:v>244</c:v>
                </c:pt>
                <c:pt idx="1171">
                  <c:v>244.2</c:v>
                </c:pt>
                <c:pt idx="1172">
                  <c:v>244.4</c:v>
                </c:pt>
                <c:pt idx="1173">
                  <c:v>244.6</c:v>
                </c:pt>
                <c:pt idx="1174">
                  <c:v>244.8</c:v>
                </c:pt>
                <c:pt idx="1175">
                  <c:v>245</c:v>
                </c:pt>
                <c:pt idx="1176">
                  <c:v>245.2</c:v>
                </c:pt>
                <c:pt idx="1177">
                  <c:v>245.4</c:v>
                </c:pt>
                <c:pt idx="1178">
                  <c:v>245.6</c:v>
                </c:pt>
                <c:pt idx="1179">
                  <c:v>245.8</c:v>
                </c:pt>
                <c:pt idx="1180">
                  <c:v>246</c:v>
                </c:pt>
                <c:pt idx="1181">
                  <c:v>246.20000000000002</c:v>
                </c:pt>
                <c:pt idx="1182">
                  <c:v>246.4</c:v>
                </c:pt>
                <c:pt idx="1183">
                  <c:v>246.6</c:v>
                </c:pt>
                <c:pt idx="1184">
                  <c:v>246.8</c:v>
                </c:pt>
                <c:pt idx="1185">
                  <c:v>247</c:v>
                </c:pt>
                <c:pt idx="1186">
                  <c:v>247.20000000000002</c:v>
                </c:pt>
                <c:pt idx="1187">
                  <c:v>247.4</c:v>
                </c:pt>
                <c:pt idx="1188">
                  <c:v>247.60000000000002</c:v>
                </c:pt>
                <c:pt idx="1189">
                  <c:v>247.8</c:v>
                </c:pt>
                <c:pt idx="1190">
                  <c:v>248</c:v>
                </c:pt>
                <c:pt idx="1191">
                  <c:v>248.2</c:v>
                </c:pt>
                <c:pt idx="1192">
                  <c:v>248.39999999999998</c:v>
                </c:pt>
                <c:pt idx="1193">
                  <c:v>248.59999999999997</c:v>
                </c:pt>
                <c:pt idx="1194">
                  <c:v>248.79999999999998</c:v>
                </c:pt>
                <c:pt idx="1195">
                  <c:v>249</c:v>
                </c:pt>
                <c:pt idx="1196">
                  <c:v>249.20000000000002</c:v>
                </c:pt>
                <c:pt idx="1197">
                  <c:v>249.39999999999998</c:v>
                </c:pt>
                <c:pt idx="1198">
                  <c:v>249.6</c:v>
                </c:pt>
                <c:pt idx="1199">
                  <c:v>249.8</c:v>
                </c:pt>
                <c:pt idx="1200">
                  <c:v>249.99999999999997</c:v>
                </c:pt>
                <c:pt idx="1201">
                  <c:v>250.2</c:v>
                </c:pt>
                <c:pt idx="1202">
                  <c:v>250.4</c:v>
                </c:pt>
                <c:pt idx="1203">
                  <c:v>250.60000000000002</c:v>
                </c:pt>
                <c:pt idx="1204">
                  <c:v>250.79999999999998</c:v>
                </c:pt>
                <c:pt idx="1205">
                  <c:v>251</c:v>
                </c:pt>
                <c:pt idx="1206">
                  <c:v>251.20000000000002</c:v>
                </c:pt>
                <c:pt idx="1207">
                  <c:v>251.39999999999998</c:v>
                </c:pt>
                <c:pt idx="1208">
                  <c:v>251.6</c:v>
                </c:pt>
                <c:pt idx="1209">
                  <c:v>251.8</c:v>
                </c:pt>
                <c:pt idx="1210">
                  <c:v>252.00000000000003</c:v>
                </c:pt>
                <c:pt idx="1211">
                  <c:v>252.2</c:v>
                </c:pt>
                <c:pt idx="1212">
                  <c:v>252.4</c:v>
                </c:pt>
                <c:pt idx="1213">
                  <c:v>252.60000000000002</c:v>
                </c:pt>
                <c:pt idx="1214">
                  <c:v>252.79999999999998</c:v>
                </c:pt>
                <c:pt idx="1215">
                  <c:v>253</c:v>
                </c:pt>
                <c:pt idx="1216">
                  <c:v>253.20000000000002</c:v>
                </c:pt>
                <c:pt idx="1217">
                  <c:v>253.40000000000003</c:v>
                </c:pt>
                <c:pt idx="1218">
                  <c:v>253.6</c:v>
                </c:pt>
                <c:pt idx="1219">
                  <c:v>253.8</c:v>
                </c:pt>
                <c:pt idx="1220">
                  <c:v>254.00000000000003</c:v>
                </c:pt>
                <c:pt idx="1221">
                  <c:v>254.2</c:v>
                </c:pt>
                <c:pt idx="1222">
                  <c:v>254.4</c:v>
                </c:pt>
                <c:pt idx="1223">
                  <c:v>254.6</c:v>
                </c:pt>
                <c:pt idx="1224">
                  <c:v>254.8</c:v>
                </c:pt>
                <c:pt idx="1225">
                  <c:v>254.99999999999997</c:v>
                </c:pt>
                <c:pt idx="1226">
                  <c:v>255.2</c:v>
                </c:pt>
                <c:pt idx="1227">
                  <c:v>255.4</c:v>
                </c:pt>
                <c:pt idx="1228">
                  <c:v>255.59999999999997</c:v>
                </c:pt>
                <c:pt idx="1229">
                  <c:v>255.79999999999998</c:v>
                </c:pt>
                <c:pt idx="1230">
                  <c:v>256</c:v>
                </c:pt>
                <c:pt idx="1231">
                  <c:v>256.20000000000005</c:v>
                </c:pt>
                <c:pt idx="1232">
                  <c:v>256.39999999999998</c:v>
                </c:pt>
                <c:pt idx="1233">
                  <c:v>256.60000000000002</c:v>
                </c:pt>
                <c:pt idx="1234">
                  <c:v>256.8</c:v>
                </c:pt>
                <c:pt idx="1235">
                  <c:v>257</c:v>
                </c:pt>
                <c:pt idx="1236">
                  <c:v>257.2</c:v>
                </c:pt>
                <c:pt idx="1237">
                  <c:v>257.39999999999998</c:v>
                </c:pt>
                <c:pt idx="1238">
                  <c:v>257.60000000000002</c:v>
                </c:pt>
                <c:pt idx="1239">
                  <c:v>257.79999999999995</c:v>
                </c:pt>
                <c:pt idx="1240">
                  <c:v>258</c:v>
                </c:pt>
                <c:pt idx="1241">
                  <c:v>258.20000000000005</c:v>
                </c:pt>
                <c:pt idx="1242">
                  <c:v>258.39999999999998</c:v>
                </c:pt>
                <c:pt idx="1243">
                  <c:v>258.60000000000002</c:v>
                </c:pt>
                <c:pt idx="1244">
                  <c:v>258.8</c:v>
                </c:pt>
                <c:pt idx="1245">
                  <c:v>259</c:v>
                </c:pt>
                <c:pt idx="1246">
                  <c:v>259.2</c:v>
                </c:pt>
                <c:pt idx="1247">
                  <c:v>259.39999999999998</c:v>
                </c:pt>
                <c:pt idx="1248">
                  <c:v>259.60000000000002</c:v>
                </c:pt>
                <c:pt idx="1249">
                  <c:v>259.79999999999995</c:v>
                </c:pt>
                <c:pt idx="1250">
                  <c:v>260</c:v>
                </c:pt>
                <c:pt idx="1251">
                  <c:v>260.20000000000005</c:v>
                </c:pt>
                <c:pt idx="1252">
                  <c:v>260.39999999999998</c:v>
                </c:pt>
                <c:pt idx="1253">
                  <c:v>260.60000000000002</c:v>
                </c:pt>
                <c:pt idx="1254">
                  <c:v>260.79999999999995</c:v>
                </c:pt>
                <c:pt idx="1255">
                  <c:v>261</c:v>
                </c:pt>
                <c:pt idx="1256">
                  <c:v>261.20000000000005</c:v>
                </c:pt>
                <c:pt idx="1257">
                  <c:v>261.39999999999998</c:v>
                </c:pt>
                <c:pt idx="1258">
                  <c:v>261.60000000000002</c:v>
                </c:pt>
                <c:pt idx="1259">
                  <c:v>261.8</c:v>
                </c:pt>
                <c:pt idx="1260">
                  <c:v>262</c:v>
                </c:pt>
                <c:pt idx="1261">
                  <c:v>262.2</c:v>
                </c:pt>
                <c:pt idx="1262">
                  <c:v>262.39999999999998</c:v>
                </c:pt>
                <c:pt idx="1263">
                  <c:v>262.60000000000002</c:v>
                </c:pt>
                <c:pt idx="1264">
                  <c:v>262.79999999999995</c:v>
                </c:pt>
                <c:pt idx="1265">
                  <c:v>263</c:v>
                </c:pt>
                <c:pt idx="1266">
                  <c:v>263.20000000000005</c:v>
                </c:pt>
                <c:pt idx="1267">
                  <c:v>263.39999999999998</c:v>
                </c:pt>
                <c:pt idx="1268">
                  <c:v>263.60000000000002</c:v>
                </c:pt>
                <c:pt idx="1269">
                  <c:v>263.8</c:v>
                </c:pt>
                <c:pt idx="1270">
                  <c:v>264</c:v>
                </c:pt>
                <c:pt idx="1271">
                  <c:v>264.2</c:v>
                </c:pt>
                <c:pt idx="1272">
                  <c:v>264.39999999999998</c:v>
                </c:pt>
                <c:pt idx="1273">
                  <c:v>264.60000000000002</c:v>
                </c:pt>
                <c:pt idx="1274">
                  <c:v>264.79999999999995</c:v>
                </c:pt>
                <c:pt idx="1275">
                  <c:v>265</c:v>
                </c:pt>
                <c:pt idx="1276">
                  <c:v>265.20000000000005</c:v>
                </c:pt>
                <c:pt idx="1277">
                  <c:v>265.40000000000003</c:v>
                </c:pt>
                <c:pt idx="1278">
                  <c:v>265.60000000000002</c:v>
                </c:pt>
                <c:pt idx="1279">
                  <c:v>265.8</c:v>
                </c:pt>
                <c:pt idx="1280">
                  <c:v>266</c:v>
                </c:pt>
                <c:pt idx="1281">
                  <c:v>266.2</c:v>
                </c:pt>
                <c:pt idx="1282">
                  <c:v>266.39999999999998</c:v>
                </c:pt>
                <c:pt idx="1283">
                  <c:v>266.60000000000002</c:v>
                </c:pt>
                <c:pt idx="1284">
                  <c:v>266.8</c:v>
                </c:pt>
                <c:pt idx="1285">
                  <c:v>267</c:v>
                </c:pt>
                <c:pt idx="1286">
                  <c:v>267.2</c:v>
                </c:pt>
                <c:pt idx="1287">
                  <c:v>267.40000000000003</c:v>
                </c:pt>
                <c:pt idx="1288">
                  <c:v>267.59999999999997</c:v>
                </c:pt>
                <c:pt idx="1289">
                  <c:v>267.8</c:v>
                </c:pt>
                <c:pt idx="1290">
                  <c:v>268</c:v>
                </c:pt>
                <c:pt idx="1291">
                  <c:v>268.20000000000005</c:v>
                </c:pt>
                <c:pt idx="1292">
                  <c:v>268.39999999999998</c:v>
                </c:pt>
                <c:pt idx="1293">
                  <c:v>268.60000000000002</c:v>
                </c:pt>
                <c:pt idx="1294">
                  <c:v>268.8</c:v>
                </c:pt>
                <c:pt idx="1295">
                  <c:v>269</c:v>
                </c:pt>
                <c:pt idx="1296">
                  <c:v>269.2</c:v>
                </c:pt>
                <c:pt idx="1297">
                  <c:v>269.40000000000003</c:v>
                </c:pt>
                <c:pt idx="1298">
                  <c:v>269.60000000000002</c:v>
                </c:pt>
                <c:pt idx="1299">
                  <c:v>269.8</c:v>
                </c:pt>
                <c:pt idx="1300">
                  <c:v>270</c:v>
                </c:pt>
                <c:pt idx="1301">
                  <c:v>270.2</c:v>
                </c:pt>
                <c:pt idx="1302">
                  <c:v>270.39999999999998</c:v>
                </c:pt>
                <c:pt idx="1303">
                  <c:v>270.59999999999997</c:v>
                </c:pt>
                <c:pt idx="1304">
                  <c:v>270.8</c:v>
                </c:pt>
                <c:pt idx="1305">
                  <c:v>271</c:v>
                </c:pt>
                <c:pt idx="1306">
                  <c:v>271.2</c:v>
                </c:pt>
                <c:pt idx="1307">
                  <c:v>271.39999999999998</c:v>
                </c:pt>
                <c:pt idx="1308">
                  <c:v>271.60000000000002</c:v>
                </c:pt>
                <c:pt idx="1309">
                  <c:v>271.79999999999995</c:v>
                </c:pt>
                <c:pt idx="1310">
                  <c:v>272</c:v>
                </c:pt>
                <c:pt idx="1311">
                  <c:v>272.2</c:v>
                </c:pt>
                <c:pt idx="1312">
                  <c:v>272.40000000000003</c:v>
                </c:pt>
                <c:pt idx="1313">
                  <c:v>272.59999999999997</c:v>
                </c:pt>
                <c:pt idx="1314">
                  <c:v>272.8</c:v>
                </c:pt>
                <c:pt idx="1315">
                  <c:v>273</c:v>
                </c:pt>
                <c:pt idx="1316">
                  <c:v>273.2</c:v>
                </c:pt>
                <c:pt idx="1317">
                  <c:v>273.39999999999998</c:v>
                </c:pt>
                <c:pt idx="1318">
                  <c:v>273.60000000000002</c:v>
                </c:pt>
                <c:pt idx="1319">
                  <c:v>273.8</c:v>
                </c:pt>
                <c:pt idx="1320">
                  <c:v>274</c:v>
                </c:pt>
                <c:pt idx="1321">
                  <c:v>274.2</c:v>
                </c:pt>
                <c:pt idx="1322">
                  <c:v>274.40000000000003</c:v>
                </c:pt>
                <c:pt idx="1323">
                  <c:v>274.59999999999997</c:v>
                </c:pt>
                <c:pt idx="1324">
                  <c:v>274.8</c:v>
                </c:pt>
                <c:pt idx="1325">
                  <c:v>275</c:v>
                </c:pt>
                <c:pt idx="1326">
                  <c:v>275.20000000000005</c:v>
                </c:pt>
                <c:pt idx="1327">
                  <c:v>275.39999999999998</c:v>
                </c:pt>
                <c:pt idx="1328">
                  <c:v>275.60000000000002</c:v>
                </c:pt>
                <c:pt idx="1329">
                  <c:v>275.8</c:v>
                </c:pt>
                <c:pt idx="1330">
                  <c:v>276</c:v>
                </c:pt>
                <c:pt idx="1331">
                  <c:v>276.2</c:v>
                </c:pt>
                <c:pt idx="1332">
                  <c:v>276.39999999999998</c:v>
                </c:pt>
                <c:pt idx="1333">
                  <c:v>276.60000000000002</c:v>
                </c:pt>
                <c:pt idx="1334">
                  <c:v>276.79999999999995</c:v>
                </c:pt>
                <c:pt idx="1335">
                  <c:v>277</c:v>
                </c:pt>
                <c:pt idx="1336">
                  <c:v>277.2</c:v>
                </c:pt>
                <c:pt idx="1337">
                  <c:v>277.40000000000003</c:v>
                </c:pt>
                <c:pt idx="1338">
                  <c:v>277.59999999999997</c:v>
                </c:pt>
                <c:pt idx="1339">
                  <c:v>277.8</c:v>
                </c:pt>
                <c:pt idx="1340">
                  <c:v>278</c:v>
                </c:pt>
                <c:pt idx="1341">
                  <c:v>278.2</c:v>
                </c:pt>
                <c:pt idx="1342">
                  <c:v>278.39999999999998</c:v>
                </c:pt>
                <c:pt idx="1343">
                  <c:v>278.60000000000002</c:v>
                </c:pt>
                <c:pt idx="1344">
                  <c:v>278.8</c:v>
                </c:pt>
                <c:pt idx="1345">
                  <c:v>279</c:v>
                </c:pt>
                <c:pt idx="1346">
                  <c:v>279.2</c:v>
                </c:pt>
                <c:pt idx="1347">
                  <c:v>279.40000000000003</c:v>
                </c:pt>
                <c:pt idx="1348">
                  <c:v>279.59999999999997</c:v>
                </c:pt>
                <c:pt idx="1349">
                  <c:v>279.8</c:v>
                </c:pt>
                <c:pt idx="1350">
                  <c:v>280</c:v>
                </c:pt>
                <c:pt idx="1351">
                  <c:v>280.20000000000005</c:v>
                </c:pt>
                <c:pt idx="1352">
                  <c:v>280.39999999999998</c:v>
                </c:pt>
                <c:pt idx="1353">
                  <c:v>280.60000000000002</c:v>
                </c:pt>
                <c:pt idx="1354">
                  <c:v>280.8</c:v>
                </c:pt>
                <c:pt idx="1355">
                  <c:v>281</c:v>
                </c:pt>
                <c:pt idx="1356">
                  <c:v>281.2</c:v>
                </c:pt>
                <c:pt idx="1357">
                  <c:v>281.40000000000003</c:v>
                </c:pt>
                <c:pt idx="1358">
                  <c:v>281.60000000000002</c:v>
                </c:pt>
                <c:pt idx="1359">
                  <c:v>281.8</c:v>
                </c:pt>
                <c:pt idx="1360">
                  <c:v>282</c:v>
                </c:pt>
                <c:pt idx="1361">
                  <c:v>282.2</c:v>
                </c:pt>
                <c:pt idx="1362">
                  <c:v>282.39999999999998</c:v>
                </c:pt>
                <c:pt idx="1363">
                  <c:v>282.59999999999997</c:v>
                </c:pt>
                <c:pt idx="1364">
                  <c:v>282.8</c:v>
                </c:pt>
                <c:pt idx="1365">
                  <c:v>283</c:v>
                </c:pt>
                <c:pt idx="1366">
                  <c:v>283.2</c:v>
                </c:pt>
                <c:pt idx="1367">
                  <c:v>283.39999999999998</c:v>
                </c:pt>
                <c:pt idx="1368">
                  <c:v>283.60000000000002</c:v>
                </c:pt>
                <c:pt idx="1369">
                  <c:v>283.79999999999995</c:v>
                </c:pt>
                <c:pt idx="1370">
                  <c:v>284</c:v>
                </c:pt>
                <c:pt idx="1371">
                  <c:v>284.2</c:v>
                </c:pt>
                <c:pt idx="1372">
                  <c:v>284.40000000000003</c:v>
                </c:pt>
                <c:pt idx="1373">
                  <c:v>284.59999999999997</c:v>
                </c:pt>
                <c:pt idx="1374">
                  <c:v>284.8</c:v>
                </c:pt>
                <c:pt idx="1375">
                  <c:v>285</c:v>
                </c:pt>
                <c:pt idx="1376">
                  <c:v>285.2</c:v>
                </c:pt>
                <c:pt idx="1377">
                  <c:v>285.39999999999998</c:v>
                </c:pt>
                <c:pt idx="1378">
                  <c:v>285.60000000000002</c:v>
                </c:pt>
                <c:pt idx="1379">
                  <c:v>285.8</c:v>
                </c:pt>
                <c:pt idx="1380">
                  <c:v>286</c:v>
                </c:pt>
                <c:pt idx="1381">
                  <c:v>286.2</c:v>
                </c:pt>
                <c:pt idx="1382">
                  <c:v>286.40000000000003</c:v>
                </c:pt>
                <c:pt idx="1383">
                  <c:v>286.59999999999997</c:v>
                </c:pt>
                <c:pt idx="1384">
                  <c:v>286.8</c:v>
                </c:pt>
                <c:pt idx="1385">
                  <c:v>287</c:v>
                </c:pt>
                <c:pt idx="1386">
                  <c:v>287.20000000000005</c:v>
                </c:pt>
                <c:pt idx="1387">
                  <c:v>287.39999999999998</c:v>
                </c:pt>
                <c:pt idx="1388">
                  <c:v>287.60000000000002</c:v>
                </c:pt>
                <c:pt idx="1389">
                  <c:v>287.8</c:v>
                </c:pt>
                <c:pt idx="1390">
                  <c:v>288</c:v>
                </c:pt>
                <c:pt idx="1391">
                  <c:v>288.2</c:v>
                </c:pt>
                <c:pt idx="1392">
                  <c:v>288.39999999999998</c:v>
                </c:pt>
                <c:pt idx="1393">
                  <c:v>288.60000000000002</c:v>
                </c:pt>
                <c:pt idx="1394">
                  <c:v>288.79999999999995</c:v>
                </c:pt>
                <c:pt idx="1395">
                  <c:v>289</c:v>
                </c:pt>
                <c:pt idx="1396">
                  <c:v>289.2</c:v>
                </c:pt>
                <c:pt idx="1397">
                  <c:v>289.39999999999998</c:v>
                </c:pt>
                <c:pt idx="1398">
                  <c:v>289.59999999999997</c:v>
                </c:pt>
                <c:pt idx="1399">
                  <c:v>289.8</c:v>
                </c:pt>
                <c:pt idx="1400">
                  <c:v>290</c:v>
                </c:pt>
                <c:pt idx="1401">
                  <c:v>290.2</c:v>
                </c:pt>
                <c:pt idx="1402">
                  <c:v>290.39999999999998</c:v>
                </c:pt>
                <c:pt idx="1403">
                  <c:v>290.60000000000002</c:v>
                </c:pt>
                <c:pt idx="1404">
                  <c:v>290.8</c:v>
                </c:pt>
                <c:pt idx="1405">
                  <c:v>291</c:v>
                </c:pt>
                <c:pt idx="1406">
                  <c:v>291.2</c:v>
                </c:pt>
                <c:pt idx="1407">
                  <c:v>291.40000000000003</c:v>
                </c:pt>
                <c:pt idx="1408">
                  <c:v>291.59999999999997</c:v>
                </c:pt>
                <c:pt idx="1409">
                  <c:v>291.8</c:v>
                </c:pt>
                <c:pt idx="1410">
                  <c:v>292</c:v>
                </c:pt>
                <c:pt idx="1411">
                  <c:v>292.20000000000005</c:v>
                </c:pt>
                <c:pt idx="1412">
                  <c:v>292.39999999999998</c:v>
                </c:pt>
                <c:pt idx="1413">
                  <c:v>292.60000000000002</c:v>
                </c:pt>
                <c:pt idx="1414">
                  <c:v>292.8</c:v>
                </c:pt>
                <c:pt idx="1415">
                  <c:v>293</c:v>
                </c:pt>
                <c:pt idx="1416">
                  <c:v>293.2</c:v>
                </c:pt>
                <c:pt idx="1417">
                  <c:v>293.40000000000003</c:v>
                </c:pt>
                <c:pt idx="1418">
                  <c:v>293.60000000000002</c:v>
                </c:pt>
                <c:pt idx="1419">
                  <c:v>293.8</c:v>
                </c:pt>
                <c:pt idx="1420">
                  <c:v>294</c:v>
                </c:pt>
                <c:pt idx="1421">
                  <c:v>294.2</c:v>
                </c:pt>
                <c:pt idx="1422">
                  <c:v>294.39999999999998</c:v>
                </c:pt>
                <c:pt idx="1423">
                  <c:v>294.59999999999997</c:v>
                </c:pt>
                <c:pt idx="1424">
                  <c:v>294.8</c:v>
                </c:pt>
                <c:pt idx="1425">
                  <c:v>295</c:v>
                </c:pt>
                <c:pt idx="1426">
                  <c:v>295.2</c:v>
                </c:pt>
                <c:pt idx="1427">
                  <c:v>295.39999999999998</c:v>
                </c:pt>
                <c:pt idx="1428">
                  <c:v>295.60000000000002</c:v>
                </c:pt>
                <c:pt idx="1429">
                  <c:v>295.79999999999995</c:v>
                </c:pt>
                <c:pt idx="1430">
                  <c:v>296</c:v>
                </c:pt>
                <c:pt idx="1431">
                  <c:v>296.2</c:v>
                </c:pt>
                <c:pt idx="1432">
                  <c:v>296.40000000000003</c:v>
                </c:pt>
                <c:pt idx="1433">
                  <c:v>296.59999999999997</c:v>
                </c:pt>
                <c:pt idx="1434">
                  <c:v>296.8</c:v>
                </c:pt>
                <c:pt idx="1435">
                  <c:v>297</c:v>
                </c:pt>
                <c:pt idx="1436">
                  <c:v>297.2</c:v>
                </c:pt>
                <c:pt idx="1437">
                  <c:v>297.39999999999998</c:v>
                </c:pt>
                <c:pt idx="1438">
                  <c:v>297.60000000000002</c:v>
                </c:pt>
                <c:pt idx="1439">
                  <c:v>297.8</c:v>
                </c:pt>
                <c:pt idx="1440">
                  <c:v>298</c:v>
                </c:pt>
                <c:pt idx="1441">
                  <c:v>298.2</c:v>
                </c:pt>
                <c:pt idx="1442">
                  <c:v>298.40000000000003</c:v>
                </c:pt>
                <c:pt idx="1443">
                  <c:v>298.59999999999997</c:v>
                </c:pt>
                <c:pt idx="1444">
                  <c:v>298.8</c:v>
                </c:pt>
                <c:pt idx="1445">
                  <c:v>299</c:v>
                </c:pt>
                <c:pt idx="1446">
                  <c:v>299.20000000000005</c:v>
                </c:pt>
                <c:pt idx="1447">
                  <c:v>299.39999999999998</c:v>
                </c:pt>
                <c:pt idx="1448">
                  <c:v>299.60000000000002</c:v>
                </c:pt>
                <c:pt idx="1449">
                  <c:v>299.8</c:v>
                </c:pt>
                <c:pt idx="1450">
                  <c:v>300</c:v>
                </c:pt>
                <c:pt idx="1451">
                  <c:v>300.2</c:v>
                </c:pt>
                <c:pt idx="1452">
                  <c:v>300.40000000000003</c:v>
                </c:pt>
                <c:pt idx="1453">
                  <c:v>300.60000000000002</c:v>
                </c:pt>
                <c:pt idx="1454">
                  <c:v>300.8</c:v>
                </c:pt>
                <c:pt idx="1455">
                  <c:v>301</c:v>
                </c:pt>
                <c:pt idx="1456">
                  <c:v>301.2</c:v>
                </c:pt>
                <c:pt idx="1457">
                  <c:v>301.39999999999998</c:v>
                </c:pt>
                <c:pt idx="1458">
                  <c:v>301.59999999999997</c:v>
                </c:pt>
                <c:pt idx="1459">
                  <c:v>301.8</c:v>
                </c:pt>
                <c:pt idx="1460">
                  <c:v>302</c:v>
                </c:pt>
                <c:pt idx="1461">
                  <c:v>302.2</c:v>
                </c:pt>
                <c:pt idx="1462">
                  <c:v>302.39999999999998</c:v>
                </c:pt>
                <c:pt idx="1463">
                  <c:v>302.60000000000002</c:v>
                </c:pt>
                <c:pt idx="1464">
                  <c:v>302.79999999999995</c:v>
                </c:pt>
                <c:pt idx="1465">
                  <c:v>303</c:v>
                </c:pt>
                <c:pt idx="1466">
                  <c:v>303.2</c:v>
                </c:pt>
                <c:pt idx="1467">
                  <c:v>303.40000000000003</c:v>
                </c:pt>
                <c:pt idx="1468">
                  <c:v>303.59999999999997</c:v>
                </c:pt>
                <c:pt idx="1469">
                  <c:v>303.8</c:v>
                </c:pt>
                <c:pt idx="1470">
                  <c:v>304</c:v>
                </c:pt>
                <c:pt idx="1471">
                  <c:v>304.2</c:v>
                </c:pt>
                <c:pt idx="1472">
                  <c:v>304.39999999999998</c:v>
                </c:pt>
                <c:pt idx="1473">
                  <c:v>304.60000000000002</c:v>
                </c:pt>
                <c:pt idx="1474">
                  <c:v>304.8</c:v>
                </c:pt>
                <c:pt idx="1475">
                  <c:v>305</c:v>
                </c:pt>
                <c:pt idx="1476">
                  <c:v>305.2</c:v>
                </c:pt>
                <c:pt idx="1477">
                  <c:v>305.40000000000003</c:v>
                </c:pt>
                <c:pt idx="1478">
                  <c:v>305.60000000000002</c:v>
                </c:pt>
                <c:pt idx="1479">
                  <c:v>305.8</c:v>
                </c:pt>
                <c:pt idx="1480">
                  <c:v>306</c:v>
                </c:pt>
                <c:pt idx="1481">
                  <c:v>306.20000000000005</c:v>
                </c:pt>
                <c:pt idx="1482">
                  <c:v>306.39999999999998</c:v>
                </c:pt>
                <c:pt idx="1483">
                  <c:v>306.60000000000002</c:v>
                </c:pt>
                <c:pt idx="1484">
                  <c:v>306.8</c:v>
                </c:pt>
                <c:pt idx="1485">
                  <c:v>307</c:v>
                </c:pt>
                <c:pt idx="1486">
                  <c:v>307.2</c:v>
                </c:pt>
                <c:pt idx="1487">
                  <c:v>307.39999999999998</c:v>
                </c:pt>
                <c:pt idx="1488">
                  <c:v>307.60000000000002</c:v>
                </c:pt>
                <c:pt idx="1489">
                  <c:v>307.79999999999995</c:v>
                </c:pt>
                <c:pt idx="1490">
                  <c:v>308</c:v>
                </c:pt>
                <c:pt idx="1491">
                  <c:v>308.2</c:v>
                </c:pt>
                <c:pt idx="1492">
                  <c:v>308.40000000000003</c:v>
                </c:pt>
                <c:pt idx="1493">
                  <c:v>308.59999999999997</c:v>
                </c:pt>
                <c:pt idx="1494">
                  <c:v>308.8</c:v>
                </c:pt>
                <c:pt idx="1495">
                  <c:v>309</c:v>
                </c:pt>
                <c:pt idx="1496">
                  <c:v>309.2</c:v>
                </c:pt>
                <c:pt idx="1497">
                  <c:v>309.39999999999998</c:v>
                </c:pt>
                <c:pt idx="1498">
                  <c:v>309.60000000000002</c:v>
                </c:pt>
                <c:pt idx="1499">
                  <c:v>309.8</c:v>
                </c:pt>
                <c:pt idx="1500">
                  <c:v>310</c:v>
                </c:pt>
                <c:pt idx="1501">
                  <c:v>310.2</c:v>
                </c:pt>
                <c:pt idx="1502">
                  <c:v>310.40000000000003</c:v>
                </c:pt>
                <c:pt idx="1503">
                  <c:v>310.59999999999997</c:v>
                </c:pt>
                <c:pt idx="1504">
                  <c:v>310.8</c:v>
                </c:pt>
                <c:pt idx="1505">
                  <c:v>311</c:v>
                </c:pt>
                <c:pt idx="1506">
                  <c:v>311.20000000000005</c:v>
                </c:pt>
                <c:pt idx="1507">
                  <c:v>311.39999999999998</c:v>
                </c:pt>
                <c:pt idx="1508">
                  <c:v>311.60000000000002</c:v>
                </c:pt>
                <c:pt idx="1509">
                  <c:v>311.8</c:v>
                </c:pt>
                <c:pt idx="1510">
                  <c:v>312</c:v>
                </c:pt>
                <c:pt idx="1511">
                  <c:v>312.2</c:v>
                </c:pt>
                <c:pt idx="1512">
                  <c:v>312.40000000000003</c:v>
                </c:pt>
                <c:pt idx="1513">
                  <c:v>312.60000000000002</c:v>
                </c:pt>
                <c:pt idx="1514">
                  <c:v>312.8</c:v>
                </c:pt>
                <c:pt idx="1515">
                  <c:v>313</c:v>
                </c:pt>
                <c:pt idx="1516">
                  <c:v>313.2</c:v>
                </c:pt>
                <c:pt idx="1517">
                  <c:v>313.39999999999998</c:v>
                </c:pt>
                <c:pt idx="1518">
                  <c:v>313.59999999999997</c:v>
                </c:pt>
                <c:pt idx="1519">
                  <c:v>313.8</c:v>
                </c:pt>
                <c:pt idx="1520">
                  <c:v>314</c:v>
                </c:pt>
                <c:pt idx="1521">
                  <c:v>314.2</c:v>
                </c:pt>
                <c:pt idx="1522">
                  <c:v>314.39999999999998</c:v>
                </c:pt>
                <c:pt idx="1523">
                  <c:v>314.60000000000002</c:v>
                </c:pt>
                <c:pt idx="1524">
                  <c:v>314.79999999999995</c:v>
                </c:pt>
                <c:pt idx="1525">
                  <c:v>315</c:v>
                </c:pt>
                <c:pt idx="1526">
                  <c:v>315.2</c:v>
                </c:pt>
                <c:pt idx="1527">
                  <c:v>315.40000000000003</c:v>
                </c:pt>
                <c:pt idx="1528">
                  <c:v>315.59999999999997</c:v>
                </c:pt>
                <c:pt idx="1529">
                  <c:v>315.8</c:v>
                </c:pt>
                <c:pt idx="1530">
                  <c:v>316</c:v>
                </c:pt>
                <c:pt idx="1531">
                  <c:v>316.2</c:v>
                </c:pt>
                <c:pt idx="1532">
                  <c:v>316.39999999999998</c:v>
                </c:pt>
                <c:pt idx="1533">
                  <c:v>316.60000000000002</c:v>
                </c:pt>
                <c:pt idx="1534">
                  <c:v>316.8</c:v>
                </c:pt>
                <c:pt idx="1535">
                  <c:v>317</c:v>
                </c:pt>
                <c:pt idx="1536">
                  <c:v>317.2</c:v>
                </c:pt>
                <c:pt idx="1537">
                  <c:v>317.40000000000003</c:v>
                </c:pt>
                <c:pt idx="1538">
                  <c:v>317.59999999999997</c:v>
                </c:pt>
                <c:pt idx="1539">
                  <c:v>317.8</c:v>
                </c:pt>
                <c:pt idx="1540">
                  <c:v>318</c:v>
                </c:pt>
                <c:pt idx="1541">
                  <c:v>318.20000000000005</c:v>
                </c:pt>
                <c:pt idx="1542">
                  <c:v>318.39999999999998</c:v>
                </c:pt>
                <c:pt idx="1543">
                  <c:v>318.60000000000002</c:v>
                </c:pt>
                <c:pt idx="1544">
                  <c:v>318.8</c:v>
                </c:pt>
                <c:pt idx="1545">
                  <c:v>319</c:v>
                </c:pt>
                <c:pt idx="1546">
                  <c:v>319.2</c:v>
                </c:pt>
                <c:pt idx="1547">
                  <c:v>319.39999999999998</c:v>
                </c:pt>
                <c:pt idx="1548">
                  <c:v>319.60000000000002</c:v>
                </c:pt>
                <c:pt idx="1549">
                  <c:v>319.79999999999995</c:v>
                </c:pt>
                <c:pt idx="1550">
                  <c:v>320</c:v>
                </c:pt>
                <c:pt idx="1551">
                  <c:v>320.2</c:v>
                </c:pt>
                <c:pt idx="1552">
                  <c:v>320.39999999999998</c:v>
                </c:pt>
                <c:pt idx="1553">
                  <c:v>320.59999999999997</c:v>
                </c:pt>
                <c:pt idx="1554">
                  <c:v>320.8</c:v>
                </c:pt>
                <c:pt idx="1555">
                  <c:v>321</c:v>
                </c:pt>
                <c:pt idx="1556">
                  <c:v>321.2</c:v>
                </c:pt>
                <c:pt idx="1557">
                  <c:v>321.39999999999998</c:v>
                </c:pt>
                <c:pt idx="1558">
                  <c:v>321.60000000000002</c:v>
                </c:pt>
                <c:pt idx="1559">
                  <c:v>321.8</c:v>
                </c:pt>
                <c:pt idx="1560">
                  <c:v>322</c:v>
                </c:pt>
                <c:pt idx="1561">
                  <c:v>322.2</c:v>
                </c:pt>
                <c:pt idx="1562">
                  <c:v>322.40000000000003</c:v>
                </c:pt>
                <c:pt idx="1563">
                  <c:v>322.59999999999997</c:v>
                </c:pt>
                <c:pt idx="1564">
                  <c:v>322.8</c:v>
                </c:pt>
                <c:pt idx="1565">
                  <c:v>323</c:v>
                </c:pt>
                <c:pt idx="1566">
                  <c:v>323.20000000000005</c:v>
                </c:pt>
                <c:pt idx="1567">
                  <c:v>323.39999999999998</c:v>
                </c:pt>
                <c:pt idx="1568">
                  <c:v>323.60000000000002</c:v>
                </c:pt>
                <c:pt idx="1569">
                  <c:v>323.8</c:v>
                </c:pt>
                <c:pt idx="1570">
                  <c:v>324</c:v>
                </c:pt>
                <c:pt idx="1571">
                  <c:v>324.2</c:v>
                </c:pt>
                <c:pt idx="1572">
                  <c:v>324.40000000000003</c:v>
                </c:pt>
                <c:pt idx="1573">
                  <c:v>324.60000000000002</c:v>
                </c:pt>
                <c:pt idx="1574">
                  <c:v>324.8</c:v>
                </c:pt>
                <c:pt idx="1575">
                  <c:v>325</c:v>
                </c:pt>
                <c:pt idx="1576">
                  <c:v>325.2</c:v>
                </c:pt>
                <c:pt idx="1577">
                  <c:v>325.39999999999998</c:v>
                </c:pt>
                <c:pt idx="1578">
                  <c:v>325.59999999999997</c:v>
                </c:pt>
                <c:pt idx="1579">
                  <c:v>325.8</c:v>
                </c:pt>
                <c:pt idx="1580">
                  <c:v>326</c:v>
                </c:pt>
                <c:pt idx="1581">
                  <c:v>326.2</c:v>
                </c:pt>
                <c:pt idx="1582">
                  <c:v>326.39999999999998</c:v>
                </c:pt>
                <c:pt idx="1583">
                  <c:v>326.60000000000002</c:v>
                </c:pt>
                <c:pt idx="1584">
                  <c:v>326.79999999999995</c:v>
                </c:pt>
                <c:pt idx="1585">
                  <c:v>327</c:v>
                </c:pt>
                <c:pt idx="1586">
                  <c:v>327.2</c:v>
                </c:pt>
                <c:pt idx="1587">
                  <c:v>327.40000000000003</c:v>
                </c:pt>
                <c:pt idx="1588">
                  <c:v>327.59999999999997</c:v>
                </c:pt>
                <c:pt idx="1589">
                  <c:v>327.8</c:v>
                </c:pt>
                <c:pt idx="1590">
                  <c:v>328</c:v>
                </c:pt>
                <c:pt idx="1591">
                  <c:v>328.2</c:v>
                </c:pt>
                <c:pt idx="1592">
                  <c:v>328.4</c:v>
                </c:pt>
                <c:pt idx="1593">
                  <c:v>328.6</c:v>
                </c:pt>
                <c:pt idx="1594">
                  <c:v>328.8</c:v>
                </c:pt>
                <c:pt idx="1595">
                  <c:v>329</c:v>
                </c:pt>
                <c:pt idx="1596">
                  <c:v>329.2</c:v>
                </c:pt>
                <c:pt idx="1597">
                  <c:v>329.40000000000003</c:v>
                </c:pt>
                <c:pt idx="1598">
                  <c:v>329.59999999999997</c:v>
                </c:pt>
                <c:pt idx="1599">
                  <c:v>329.8</c:v>
                </c:pt>
                <c:pt idx="1600">
                  <c:v>330</c:v>
                </c:pt>
                <c:pt idx="1601">
                  <c:v>330.20000000000005</c:v>
                </c:pt>
                <c:pt idx="1602">
                  <c:v>330.4</c:v>
                </c:pt>
                <c:pt idx="1603">
                  <c:v>330.6</c:v>
                </c:pt>
                <c:pt idx="1604">
                  <c:v>330.8</c:v>
                </c:pt>
                <c:pt idx="1605">
                  <c:v>331</c:v>
                </c:pt>
                <c:pt idx="1606">
                  <c:v>331.2</c:v>
                </c:pt>
                <c:pt idx="1607">
                  <c:v>331.40000000000003</c:v>
                </c:pt>
                <c:pt idx="1608">
                  <c:v>331.6</c:v>
                </c:pt>
                <c:pt idx="1609">
                  <c:v>331.8</c:v>
                </c:pt>
                <c:pt idx="1610">
                  <c:v>332</c:v>
                </c:pt>
                <c:pt idx="1611">
                  <c:v>332.2</c:v>
                </c:pt>
                <c:pt idx="1612">
                  <c:v>332.4</c:v>
                </c:pt>
                <c:pt idx="1613">
                  <c:v>332.59999999999997</c:v>
                </c:pt>
                <c:pt idx="1614">
                  <c:v>332.8</c:v>
                </c:pt>
                <c:pt idx="1615">
                  <c:v>333</c:v>
                </c:pt>
                <c:pt idx="1616">
                  <c:v>333.2</c:v>
                </c:pt>
                <c:pt idx="1617">
                  <c:v>333.4</c:v>
                </c:pt>
                <c:pt idx="1618">
                  <c:v>333.6</c:v>
                </c:pt>
                <c:pt idx="1619">
                  <c:v>333.79999999999995</c:v>
                </c:pt>
                <c:pt idx="1620">
                  <c:v>334</c:v>
                </c:pt>
                <c:pt idx="1621">
                  <c:v>334.2</c:v>
                </c:pt>
                <c:pt idx="1622">
                  <c:v>334.40000000000003</c:v>
                </c:pt>
                <c:pt idx="1623">
                  <c:v>334.59999999999997</c:v>
                </c:pt>
                <c:pt idx="1624">
                  <c:v>334.8</c:v>
                </c:pt>
                <c:pt idx="1625">
                  <c:v>335</c:v>
                </c:pt>
                <c:pt idx="1626">
                  <c:v>335.2</c:v>
                </c:pt>
                <c:pt idx="1627">
                  <c:v>335.4</c:v>
                </c:pt>
                <c:pt idx="1628">
                  <c:v>335.6</c:v>
                </c:pt>
                <c:pt idx="1629">
                  <c:v>335.8</c:v>
                </c:pt>
                <c:pt idx="1630">
                  <c:v>336</c:v>
                </c:pt>
                <c:pt idx="1631">
                  <c:v>336.2</c:v>
                </c:pt>
                <c:pt idx="1632">
                  <c:v>336.40000000000003</c:v>
                </c:pt>
                <c:pt idx="1633">
                  <c:v>336.6</c:v>
                </c:pt>
                <c:pt idx="1634">
                  <c:v>336.8</c:v>
                </c:pt>
                <c:pt idx="1635">
                  <c:v>337</c:v>
                </c:pt>
                <c:pt idx="1636">
                  <c:v>337.20000000000005</c:v>
                </c:pt>
                <c:pt idx="1637">
                  <c:v>337.4</c:v>
                </c:pt>
                <c:pt idx="1638">
                  <c:v>337.6</c:v>
                </c:pt>
                <c:pt idx="1639">
                  <c:v>337.8</c:v>
                </c:pt>
                <c:pt idx="1640">
                  <c:v>338</c:v>
                </c:pt>
                <c:pt idx="1641">
                  <c:v>338.2</c:v>
                </c:pt>
                <c:pt idx="1642">
                  <c:v>338.4</c:v>
                </c:pt>
                <c:pt idx="1643">
                  <c:v>338.6</c:v>
                </c:pt>
                <c:pt idx="1644">
                  <c:v>338.79999999999995</c:v>
                </c:pt>
                <c:pt idx="1645">
                  <c:v>339</c:v>
                </c:pt>
                <c:pt idx="1646">
                  <c:v>339.2</c:v>
                </c:pt>
                <c:pt idx="1647">
                  <c:v>339.40000000000003</c:v>
                </c:pt>
                <c:pt idx="1648">
                  <c:v>339.59999999999997</c:v>
                </c:pt>
                <c:pt idx="1649">
                  <c:v>339.8</c:v>
                </c:pt>
                <c:pt idx="1650">
                  <c:v>340</c:v>
                </c:pt>
                <c:pt idx="1651">
                  <c:v>340.2</c:v>
                </c:pt>
                <c:pt idx="1652">
                  <c:v>340.4</c:v>
                </c:pt>
                <c:pt idx="1653">
                  <c:v>340.6</c:v>
                </c:pt>
                <c:pt idx="1654">
                  <c:v>340.8</c:v>
                </c:pt>
                <c:pt idx="1655">
                  <c:v>341</c:v>
                </c:pt>
                <c:pt idx="1656">
                  <c:v>341.2</c:v>
                </c:pt>
                <c:pt idx="1657">
                  <c:v>341.40000000000003</c:v>
                </c:pt>
                <c:pt idx="1658">
                  <c:v>341.59999999999997</c:v>
                </c:pt>
                <c:pt idx="1659">
                  <c:v>341.8</c:v>
                </c:pt>
                <c:pt idx="1660">
                  <c:v>342</c:v>
                </c:pt>
                <c:pt idx="1661">
                  <c:v>342.20000000000005</c:v>
                </c:pt>
                <c:pt idx="1662">
                  <c:v>342.4</c:v>
                </c:pt>
                <c:pt idx="1663">
                  <c:v>342.6</c:v>
                </c:pt>
                <c:pt idx="1664">
                  <c:v>342.8</c:v>
                </c:pt>
                <c:pt idx="1665">
                  <c:v>343</c:v>
                </c:pt>
                <c:pt idx="1666">
                  <c:v>343.2</c:v>
                </c:pt>
                <c:pt idx="1667">
                  <c:v>343.40000000000003</c:v>
                </c:pt>
                <c:pt idx="1668">
                  <c:v>343.6</c:v>
                </c:pt>
                <c:pt idx="1669">
                  <c:v>343.8</c:v>
                </c:pt>
                <c:pt idx="1670">
                  <c:v>344</c:v>
                </c:pt>
                <c:pt idx="1671">
                  <c:v>344.2</c:v>
                </c:pt>
                <c:pt idx="1672">
                  <c:v>344.4</c:v>
                </c:pt>
                <c:pt idx="1673">
                  <c:v>344.59999999999997</c:v>
                </c:pt>
                <c:pt idx="1674">
                  <c:v>344.8</c:v>
                </c:pt>
                <c:pt idx="1675">
                  <c:v>345</c:v>
                </c:pt>
                <c:pt idx="1676">
                  <c:v>345.2</c:v>
                </c:pt>
                <c:pt idx="1677">
                  <c:v>345.4</c:v>
                </c:pt>
                <c:pt idx="1678">
                  <c:v>345.6</c:v>
                </c:pt>
                <c:pt idx="1679">
                  <c:v>345.79999999999995</c:v>
                </c:pt>
                <c:pt idx="1680">
                  <c:v>346</c:v>
                </c:pt>
                <c:pt idx="1681">
                  <c:v>346.2</c:v>
                </c:pt>
                <c:pt idx="1682">
                  <c:v>346.40000000000003</c:v>
                </c:pt>
                <c:pt idx="1683">
                  <c:v>346.59999999999997</c:v>
                </c:pt>
                <c:pt idx="1684">
                  <c:v>346.8</c:v>
                </c:pt>
                <c:pt idx="1685">
                  <c:v>347</c:v>
                </c:pt>
                <c:pt idx="1686">
                  <c:v>347.2</c:v>
                </c:pt>
                <c:pt idx="1687">
                  <c:v>347.4</c:v>
                </c:pt>
                <c:pt idx="1688">
                  <c:v>347.6</c:v>
                </c:pt>
                <c:pt idx="1689">
                  <c:v>347.8</c:v>
                </c:pt>
                <c:pt idx="1690">
                  <c:v>348</c:v>
                </c:pt>
                <c:pt idx="1691">
                  <c:v>348.2</c:v>
                </c:pt>
                <c:pt idx="1692">
                  <c:v>348.40000000000003</c:v>
                </c:pt>
                <c:pt idx="1693">
                  <c:v>348.59999999999997</c:v>
                </c:pt>
                <c:pt idx="1694">
                  <c:v>348.8</c:v>
                </c:pt>
                <c:pt idx="1695">
                  <c:v>349</c:v>
                </c:pt>
                <c:pt idx="1696">
                  <c:v>349.20000000000005</c:v>
                </c:pt>
                <c:pt idx="1697">
                  <c:v>349.4</c:v>
                </c:pt>
                <c:pt idx="1698">
                  <c:v>349.6</c:v>
                </c:pt>
                <c:pt idx="1699">
                  <c:v>349.8</c:v>
                </c:pt>
                <c:pt idx="1700">
                  <c:v>350</c:v>
                </c:pt>
                <c:pt idx="1701">
                  <c:v>350.2</c:v>
                </c:pt>
                <c:pt idx="1702">
                  <c:v>350.4</c:v>
                </c:pt>
                <c:pt idx="1703">
                  <c:v>350.6</c:v>
                </c:pt>
                <c:pt idx="1704">
                  <c:v>350.79999999999995</c:v>
                </c:pt>
                <c:pt idx="1705">
                  <c:v>351</c:v>
                </c:pt>
                <c:pt idx="1706">
                  <c:v>351.2</c:v>
                </c:pt>
                <c:pt idx="1707">
                  <c:v>351.40000000000003</c:v>
                </c:pt>
                <c:pt idx="1708">
                  <c:v>351.59999999999997</c:v>
                </c:pt>
                <c:pt idx="1709">
                  <c:v>351.8</c:v>
                </c:pt>
                <c:pt idx="1710">
                  <c:v>352</c:v>
                </c:pt>
                <c:pt idx="1711">
                  <c:v>352.2</c:v>
                </c:pt>
                <c:pt idx="1712">
                  <c:v>352.4</c:v>
                </c:pt>
                <c:pt idx="1713">
                  <c:v>352.6</c:v>
                </c:pt>
                <c:pt idx="1714">
                  <c:v>352.8</c:v>
                </c:pt>
                <c:pt idx="1715">
                  <c:v>353</c:v>
                </c:pt>
                <c:pt idx="1716">
                  <c:v>353.2</c:v>
                </c:pt>
                <c:pt idx="1717">
                  <c:v>353.40000000000003</c:v>
                </c:pt>
                <c:pt idx="1718">
                  <c:v>353.59999999999997</c:v>
                </c:pt>
                <c:pt idx="1719">
                  <c:v>353.8</c:v>
                </c:pt>
                <c:pt idx="1720">
                  <c:v>354</c:v>
                </c:pt>
                <c:pt idx="1721">
                  <c:v>354.20000000000005</c:v>
                </c:pt>
                <c:pt idx="1722">
                  <c:v>354.4</c:v>
                </c:pt>
                <c:pt idx="1723">
                  <c:v>354.6</c:v>
                </c:pt>
                <c:pt idx="1724">
                  <c:v>354.8</c:v>
                </c:pt>
                <c:pt idx="1725">
                  <c:v>355</c:v>
                </c:pt>
                <c:pt idx="1726">
                  <c:v>355.2</c:v>
                </c:pt>
                <c:pt idx="1727">
                  <c:v>355.40000000000003</c:v>
                </c:pt>
                <c:pt idx="1728">
                  <c:v>355.6</c:v>
                </c:pt>
                <c:pt idx="1729">
                  <c:v>355.8</c:v>
                </c:pt>
                <c:pt idx="1730">
                  <c:v>356</c:v>
                </c:pt>
                <c:pt idx="1731">
                  <c:v>356.2</c:v>
                </c:pt>
                <c:pt idx="1732">
                  <c:v>356.4</c:v>
                </c:pt>
                <c:pt idx="1733">
                  <c:v>356.59999999999997</c:v>
                </c:pt>
                <c:pt idx="1734">
                  <c:v>356.8</c:v>
                </c:pt>
                <c:pt idx="1735">
                  <c:v>357</c:v>
                </c:pt>
                <c:pt idx="1736">
                  <c:v>357.2</c:v>
                </c:pt>
                <c:pt idx="1737">
                  <c:v>357.4</c:v>
                </c:pt>
                <c:pt idx="1738">
                  <c:v>357.6</c:v>
                </c:pt>
                <c:pt idx="1739">
                  <c:v>357.79999999999995</c:v>
                </c:pt>
                <c:pt idx="1740">
                  <c:v>358</c:v>
                </c:pt>
                <c:pt idx="1741">
                  <c:v>358.2</c:v>
                </c:pt>
                <c:pt idx="1742">
                  <c:v>358.40000000000003</c:v>
                </c:pt>
                <c:pt idx="1743">
                  <c:v>358.59999999999997</c:v>
                </c:pt>
                <c:pt idx="1744">
                  <c:v>358.8</c:v>
                </c:pt>
                <c:pt idx="1745">
                  <c:v>359</c:v>
                </c:pt>
                <c:pt idx="1746">
                  <c:v>359.2</c:v>
                </c:pt>
                <c:pt idx="1747">
                  <c:v>359.4</c:v>
                </c:pt>
                <c:pt idx="1748">
                  <c:v>359.6</c:v>
                </c:pt>
                <c:pt idx="1749">
                  <c:v>359.8</c:v>
                </c:pt>
                <c:pt idx="1750">
                  <c:v>360</c:v>
                </c:pt>
                <c:pt idx="1751">
                  <c:v>360.2</c:v>
                </c:pt>
                <c:pt idx="1752">
                  <c:v>360.40000000000003</c:v>
                </c:pt>
                <c:pt idx="1753">
                  <c:v>360.59999999999997</c:v>
                </c:pt>
                <c:pt idx="1754">
                  <c:v>360.8</c:v>
                </c:pt>
                <c:pt idx="1755">
                  <c:v>361</c:v>
                </c:pt>
                <c:pt idx="1756">
                  <c:v>361.20000000000005</c:v>
                </c:pt>
                <c:pt idx="1757">
                  <c:v>361.4</c:v>
                </c:pt>
                <c:pt idx="1758">
                  <c:v>361.6</c:v>
                </c:pt>
                <c:pt idx="1759">
                  <c:v>361.8</c:v>
                </c:pt>
                <c:pt idx="1760">
                  <c:v>362</c:v>
                </c:pt>
                <c:pt idx="1761">
                  <c:v>362.2</c:v>
                </c:pt>
                <c:pt idx="1762">
                  <c:v>362.4</c:v>
                </c:pt>
                <c:pt idx="1763">
                  <c:v>362.6</c:v>
                </c:pt>
                <c:pt idx="1764">
                  <c:v>362.79999999999995</c:v>
                </c:pt>
                <c:pt idx="1765">
                  <c:v>363</c:v>
                </c:pt>
                <c:pt idx="1766">
                  <c:v>363.2</c:v>
                </c:pt>
                <c:pt idx="1767">
                  <c:v>363.4</c:v>
                </c:pt>
                <c:pt idx="1768">
                  <c:v>363.59999999999997</c:v>
                </c:pt>
                <c:pt idx="1769">
                  <c:v>363.8</c:v>
                </c:pt>
                <c:pt idx="1770">
                  <c:v>364</c:v>
                </c:pt>
                <c:pt idx="1771">
                  <c:v>364.2</c:v>
                </c:pt>
                <c:pt idx="1772">
                  <c:v>364.4</c:v>
                </c:pt>
                <c:pt idx="1773">
                  <c:v>364.6</c:v>
                </c:pt>
                <c:pt idx="1774">
                  <c:v>364.79999999999995</c:v>
                </c:pt>
                <c:pt idx="1775">
                  <c:v>365</c:v>
                </c:pt>
              </c:numCache>
            </c:numRef>
          </c:xVal>
          <c:yVal>
            <c:numRef>
              <c:f>Aglio!$I$4:$I$1779</c:f>
              <c:numCache>
                <c:formatCode>General</c:formatCode>
                <c:ptCount val="1776"/>
                <c:pt idx="0">
                  <c:v>6.0251499999999997E-5</c:v>
                </c:pt>
                <c:pt idx="1">
                  <c:v>4.2271000000000002E-4</c:v>
                </c:pt>
                <c:pt idx="2">
                  <c:v>3.15509E-4</c:v>
                </c:pt>
                <c:pt idx="3">
                  <c:v>2.7384400000000002E-5</c:v>
                </c:pt>
                <c:pt idx="4">
                  <c:v>-1.0139799999999999E-4</c:v>
                </c:pt>
                <c:pt idx="5">
                  <c:v>-1.40965E-5</c:v>
                </c:pt>
                <c:pt idx="6">
                  <c:v>1.7436699999999999E-5</c:v>
                </c:pt>
                <c:pt idx="7">
                  <c:v>-6.5200100000000006E-5</c:v>
                </c:pt>
                <c:pt idx="8">
                  <c:v>-3.4712700000000003E-4</c:v>
                </c:pt>
                <c:pt idx="9">
                  <c:v>-1.7655700000000001E-4</c:v>
                </c:pt>
                <c:pt idx="10">
                  <c:v>3.1662799999999998E-5</c:v>
                </c:pt>
                <c:pt idx="11">
                  <c:v>-4.3668399999999997E-5</c:v>
                </c:pt>
                <c:pt idx="12">
                  <c:v>5.5686300000000002E-5</c:v>
                </c:pt>
                <c:pt idx="13">
                  <c:v>2.0724099999999999E-4</c:v>
                </c:pt>
                <c:pt idx="14">
                  <c:v>6.8444799999999999E-5</c:v>
                </c:pt>
                <c:pt idx="15">
                  <c:v>2.2928199999999998E-5</c:v>
                </c:pt>
                <c:pt idx="16">
                  <c:v>-1.5081599999999999E-4</c:v>
                </c:pt>
                <c:pt idx="17">
                  <c:v>-3.7947000000000002E-4</c:v>
                </c:pt>
                <c:pt idx="18">
                  <c:v>-1.94205E-4</c:v>
                </c:pt>
                <c:pt idx="19">
                  <c:v>-2.5270700000000002E-4</c:v>
                </c:pt>
                <c:pt idx="20">
                  <c:v>-3.3062E-4</c:v>
                </c:pt>
                <c:pt idx="21">
                  <c:v>-1.4561899999999999E-4</c:v>
                </c:pt>
                <c:pt idx="22">
                  <c:v>-3.4155500000000001E-4</c:v>
                </c:pt>
                <c:pt idx="23">
                  <c:v>-2.0028600000000001E-4</c:v>
                </c:pt>
                <c:pt idx="24">
                  <c:v>-1.8153599999999999E-4</c:v>
                </c:pt>
                <c:pt idx="25">
                  <c:v>-3.55874E-4</c:v>
                </c:pt>
                <c:pt idx="26">
                  <c:v>-3.6775399999999998E-4</c:v>
                </c:pt>
                <c:pt idx="27">
                  <c:v>-3.0994799999999999E-4</c:v>
                </c:pt>
                <c:pt idx="28">
                  <c:v>-1.9615E-4</c:v>
                </c:pt>
                <c:pt idx="29">
                  <c:v>-1.7420200000000001E-4</c:v>
                </c:pt>
                <c:pt idx="30">
                  <c:v>-1.8990000000000001E-4</c:v>
                </c:pt>
                <c:pt idx="31">
                  <c:v>-2.5222200000000003E-4</c:v>
                </c:pt>
                <c:pt idx="32">
                  <c:v>-2.77127E-4</c:v>
                </c:pt>
                <c:pt idx="33">
                  <c:v>-2.6907899999999998E-4</c:v>
                </c:pt>
                <c:pt idx="34">
                  <c:v>-7.2102599999999996E-5</c:v>
                </c:pt>
                <c:pt idx="35">
                  <c:v>-4.9634400000000002E-4</c:v>
                </c:pt>
                <c:pt idx="36">
                  <c:v>-2.7922599999999999E-4</c:v>
                </c:pt>
                <c:pt idx="37">
                  <c:v>-3.5270599999999999E-4</c:v>
                </c:pt>
                <c:pt idx="38">
                  <c:v>-1.0056399999999999E-4</c:v>
                </c:pt>
                <c:pt idx="39">
                  <c:v>-8.9602800000000002E-5</c:v>
                </c:pt>
                <c:pt idx="40">
                  <c:v>-4.3875199999999999E-4</c:v>
                </c:pt>
                <c:pt idx="41">
                  <c:v>-3.19578E-4</c:v>
                </c:pt>
                <c:pt idx="42">
                  <c:v>-1.4592399999999999E-4</c:v>
                </c:pt>
                <c:pt idx="43">
                  <c:v>-3.7049700000000001E-4</c:v>
                </c:pt>
                <c:pt idx="44">
                  <c:v>-3.70706E-4</c:v>
                </c:pt>
                <c:pt idx="45">
                  <c:v>-2.0539700000000001E-4</c:v>
                </c:pt>
                <c:pt idx="46">
                  <c:v>-2.35801E-4</c:v>
                </c:pt>
                <c:pt idx="47">
                  <c:v>-3.0862000000000001E-4</c:v>
                </c:pt>
                <c:pt idx="48">
                  <c:v>-3.19065E-4</c:v>
                </c:pt>
                <c:pt idx="49">
                  <c:v>-2.22444E-4</c:v>
                </c:pt>
                <c:pt idx="50">
                  <c:v>-9.1872800000000006E-5</c:v>
                </c:pt>
                <c:pt idx="51">
                  <c:v>-3.09869E-4</c:v>
                </c:pt>
                <c:pt idx="52">
                  <c:v>-2.7008E-5</c:v>
                </c:pt>
                <c:pt idx="53">
                  <c:v>-1.15748E-4</c:v>
                </c:pt>
                <c:pt idx="54">
                  <c:v>-1.46444E-4</c:v>
                </c:pt>
                <c:pt idx="55">
                  <c:v>-2.43675E-4</c:v>
                </c:pt>
                <c:pt idx="56">
                  <c:v>-2.7919000000000002E-4</c:v>
                </c:pt>
                <c:pt idx="57">
                  <c:v>-3.2158099999999998E-4</c:v>
                </c:pt>
                <c:pt idx="58">
                  <c:v>9.6740100000000006E-5</c:v>
                </c:pt>
                <c:pt idx="59">
                  <c:v>-1.7655399999999999E-4</c:v>
                </c:pt>
                <c:pt idx="60">
                  <c:v>-2.7305899999999998E-4</c:v>
                </c:pt>
                <c:pt idx="61">
                  <c:v>-4.1622799999999999E-4</c:v>
                </c:pt>
                <c:pt idx="62">
                  <c:v>-2.6124500000000001E-4</c:v>
                </c:pt>
                <c:pt idx="63">
                  <c:v>-2.0835600000000001E-5</c:v>
                </c:pt>
                <c:pt idx="64">
                  <c:v>-2.0559499999999999E-5</c:v>
                </c:pt>
                <c:pt idx="65">
                  <c:v>-5.0366299999999999E-5</c:v>
                </c:pt>
                <c:pt idx="66">
                  <c:v>8.0604000000000003E-5</c:v>
                </c:pt>
                <c:pt idx="67">
                  <c:v>-1.3691500000000001E-4</c:v>
                </c:pt>
                <c:pt idx="68">
                  <c:v>-1.54227E-4</c:v>
                </c:pt>
                <c:pt idx="69">
                  <c:v>-1.6287300000000001E-4</c:v>
                </c:pt>
                <c:pt idx="70">
                  <c:v>-2.0649700000000001E-4</c:v>
                </c:pt>
                <c:pt idx="71">
                  <c:v>-3.1338900000000002E-4</c:v>
                </c:pt>
                <c:pt idx="72">
                  <c:v>-3.4900799999999999E-4</c:v>
                </c:pt>
                <c:pt idx="73">
                  <c:v>-4.2182599999999998E-4</c:v>
                </c:pt>
                <c:pt idx="74">
                  <c:v>-2.81799E-4</c:v>
                </c:pt>
                <c:pt idx="75">
                  <c:v>-3.58308E-4</c:v>
                </c:pt>
                <c:pt idx="76">
                  <c:v>-5.1024700000000002E-4</c:v>
                </c:pt>
                <c:pt idx="77">
                  <c:v>-3.9552199999999999E-4</c:v>
                </c:pt>
                <c:pt idx="78">
                  <c:v>-1.8485100000000001E-4</c:v>
                </c:pt>
                <c:pt idx="79">
                  <c:v>-3.0767499999999998E-4</c:v>
                </c:pt>
                <c:pt idx="80">
                  <c:v>-4.65449E-4</c:v>
                </c:pt>
                <c:pt idx="81">
                  <c:v>-3.2800400000000001E-4</c:v>
                </c:pt>
                <c:pt idx="82">
                  <c:v>-2.2226799999999999E-4</c:v>
                </c:pt>
                <c:pt idx="83">
                  <c:v>-3.9202200000000001E-4</c:v>
                </c:pt>
                <c:pt idx="84">
                  <c:v>-3.8334399999999998E-4</c:v>
                </c:pt>
                <c:pt idx="85">
                  <c:v>-4.5885499999999998E-4</c:v>
                </c:pt>
                <c:pt idx="86">
                  <c:v>-3.2791299999999999E-4</c:v>
                </c:pt>
                <c:pt idx="87">
                  <c:v>-2.4910299999999998E-4</c:v>
                </c:pt>
                <c:pt idx="88">
                  <c:v>-3.4664599999999999E-4</c:v>
                </c:pt>
                <c:pt idx="89">
                  <c:v>-1.52428E-4</c:v>
                </c:pt>
                <c:pt idx="90">
                  <c:v>-2.44897E-4</c:v>
                </c:pt>
                <c:pt idx="91">
                  <c:v>-3.9782100000000003E-4</c:v>
                </c:pt>
                <c:pt idx="92">
                  <c:v>-2.6655599999999999E-4</c:v>
                </c:pt>
                <c:pt idx="93">
                  <c:v>-2.1952399999999999E-4</c:v>
                </c:pt>
                <c:pt idx="94">
                  <c:v>-3.2044000000000002E-4</c:v>
                </c:pt>
                <c:pt idx="95">
                  <c:v>-4.3336500000000001E-4</c:v>
                </c:pt>
                <c:pt idx="96">
                  <c:v>-2.3036700000000001E-4</c:v>
                </c:pt>
                <c:pt idx="97">
                  <c:v>-4.19052E-4</c:v>
                </c:pt>
                <c:pt idx="98">
                  <c:v>-4.9973900000000002E-4</c:v>
                </c:pt>
                <c:pt idx="99">
                  <c:v>-2.8313399999999999E-4</c:v>
                </c:pt>
                <c:pt idx="100">
                  <c:v>-1.6298699999999999E-4</c:v>
                </c:pt>
                <c:pt idx="101">
                  <c:v>-2.7629899999999998E-4</c:v>
                </c:pt>
                <c:pt idx="102">
                  <c:v>-4.1090500000000002E-5</c:v>
                </c:pt>
                <c:pt idx="103">
                  <c:v>-1.2529800000000001E-4</c:v>
                </c:pt>
                <c:pt idx="104">
                  <c:v>-1.5485400000000001E-4</c:v>
                </c:pt>
                <c:pt idx="105">
                  <c:v>-3.4736199999999999E-4</c:v>
                </c:pt>
                <c:pt idx="106">
                  <c:v>-4.7425900000000003E-5</c:v>
                </c:pt>
                <c:pt idx="107">
                  <c:v>-2.9474699999999999E-4</c:v>
                </c:pt>
                <c:pt idx="108">
                  <c:v>-2.1319899999999999E-4</c:v>
                </c:pt>
                <c:pt idx="109">
                  <c:v>-4.4573300000000002E-4</c:v>
                </c:pt>
                <c:pt idx="110">
                  <c:v>-5.4918299999999996E-4</c:v>
                </c:pt>
                <c:pt idx="111">
                  <c:v>-1.9780500000000001E-4</c:v>
                </c:pt>
                <c:pt idx="112">
                  <c:v>-3.0342299999999998E-4</c:v>
                </c:pt>
                <c:pt idx="113">
                  <c:v>-3.9250800000000002E-4</c:v>
                </c:pt>
                <c:pt idx="114">
                  <c:v>-4.9147700000000004E-4</c:v>
                </c:pt>
                <c:pt idx="115">
                  <c:v>-3.8740900000000002E-4</c:v>
                </c:pt>
                <c:pt idx="116">
                  <c:v>-4.7524200000000001E-4</c:v>
                </c:pt>
                <c:pt idx="117">
                  <c:v>-2.1224899999999999E-4</c:v>
                </c:pt>
                <c:pt idx="118">
                  <c:v>1.32998E-4</c:v>
                </c:pt>
                <c:pt idx="119">
                  <c:v>-4.7049100000000003E-5</c:v>
                </c:pt>
                <c:pt idx="120">
                  <c:v>-1.11599E-4</c:v>
                </c:pt>
                <c:pt idx="121">
                  <c:v>-1.8598900000000001E-4</c:v>
                </c:pt>
                <c:pt idx="122">
                  <c:v>-1.93337E-4</c:v>
                </c:pt>
                <c:pt idx="123">
                  <c:v>-3.03386E-4</c:v>
                </c:pt>
                <c:pt idx="124">
                  <c:v>-2.70699E-4</c:v>
                </c:pt>
                <c:pt idx="125">
                  <c:v>-3.4707999999999999E-4</c:v>
                </c:pt>
                <c:pt idx="126">
                  <c:v>-3.8200899999999999E-4</c:v>
                </c:pt>
                <c:pt idx="127">
                  <c:v>-4.5929E-4</c:v>
                </c:pt>
                <c:pt idx="128">
                  <c:v>-3.81648E-4</c:v>
                </c:pt>
                <c:pt idx="129">
                  <c:v>-2.3250899999999999E-4</c:v>
                </c:pt>
                <c:pt idx="130">
                  <c:v>-2.62959E-4</c:v>
                </c:pt>
                <c:pt idx="131">
                  <c:v>-3.5313400000000001E-4</c:v>
                </c:pt>
                <c:pt idx="132">
                  <c:v>-3.9795299999999999E-4</c:v>
                </c:pt>
                <c:pt idx="133">
                  <c:v>-3.23066E-4</c:v>
                </c:pt>
                <c:pt idx="134">
                  <c:v>-6.1320700000000005E-4</c:v>
                </c:pt>
                <c:pt idx="135">
                  <c:v>-2.8439099999999999E-4</c:v>
                </c:pt>
                <c:pt idx="136">
                  <c:v>-3.4822199999999997E-4</c:v>
                </c:pt>
                <c:pt idx="137">
                  <c:v>-2.2527199999999999E-4</c:v>
                </c:pt>
                <c:pt idx="138">
                  <c:v>-3.7468499999999998E-4</c:v>
                </c:pt>
                <c:pt idx="139">
                  <c:v>-1.56339E-4</c:v>
                </c:pt>
                <c:pt idx="140">
                  <c:v>-2.84939E-4</c:v>
                </c:pt>
                <c:pt idx="141">
                  <c:v>-2.4059299999999999E-4</c:v>
                </c:pt>
                <c:pt idx="142">
                  <c:v>-3.79238E-4</c:v>
                </c:pt>
                <c:pt idx="143">
                  <c:v>-3.2523600000000001E-4</c:v>
                </c:pt>
                <c:pt idx="144">
                  <c:v>-2.4298200000000001E-4</c:v>
                </c:pt>
                <c:pt idx="145">
                  <c:v>-4.0536100000000002E-4</c:v>
                </c:pt>
                <c:pt idx="146">
                  <c:v>-2.5544499999999998E-4</c:v>
                </c:pt>
                <c:pt idx="147">
                  <c:v>-3.3454500000000003E-5</c:v>
                </c:pt>
                <c:pt idx="148">
                  <c:v>-2.0226200000000001E-4</c:v>
                </c:pt>
                <c:pt idx="149">
                  <c:v>-2.00266E-4</c:v>
                </c:pt>
                <c:pt idx="150">
                  <c:v>-2.6255199999999999E-4</c:v>
                </c:pt>
                <c:pt idx="151">
                  <c:v>-4.1601600000000001E-4</c:v>
                </c:pt>
                <c:pt idx="152">
                  <c:v>-7.4478899999999996E-5</c:v>
                </c:pt>
                <c:pt idx="153">
                  <c:v>-1.6652400000000001E-4</c:v>
                </c:pt>
                <c:pt idx="154">
                  <c:v>-3.2293600000000001E-4</c:v>
                </c:pt>
                <c:pt idx="155">
                  <c:v>-1.741E-4</c:v>
                </c:pt>
                <c:pt idx="156">
                  <c:v>-1.15358E-4</c:v>
                </c:pt>
                <c:pt idx="157">
                  <c:v>-3.1104400000000001E-4</c:v>
                </c:pt>
                <c:pt idx="158">
                  <c:v>-1.70166E-4</c:v>
                </c:pt>
                <c:pt idx="159">
                  <c:v>-1.9217600000000001E-4</c:v>
                </c:pt>
                <c:pt idx="160">
                  <c:v>-3.1274599999999998E-4</c:v>
                </c:pt>
                <c:pt idx="161">
                  <c:v>-3.38852E-4</c:v>
                </c:pt>
                <c:pt idx="162">
                  <c:v>-4.0884E-4</c:v>
                </c:pt>
                <c:pt idx="163">
                  <c:v>-4.0309900000000002E-4</c:v>
                </c:pt>
                <c:pt idx="164">
                  <c:v>-5.4088300000000003E-4</c:v>
                </c:pt>
                <c:pt idx="165">
                  <c:v>-5.1822700000000001E-4</c:v>
                </c:pt>
                <c:pt idx="166">
                  <c:v>-4.2739399999999999E-4</c:v>
                </c:pt>
                <c:pt idx="167">
                  <c:v>-6.1203500000000003E-4</c:v>
                </c:pt>
                <c:pt idx="168">
                  <c:v>-3.0098700000000001E-4</c:v>
                </c:pt>
                <c:pt idx="169">
                  <c:v>-3.6814399999999999E-4</c:v>
                </c:pt>
                <c:pt idx="170">
                  <c:v>-1.1464E-4</c:v>
                </c:pt>
                <c:pt idx="171">
                  <c:v>-2.4802899999999999E-5</c:v>
                </c:pt>
                <c:pt idx="172">
                  <c:v>-2.0588599999999999E-4</c:v>
                </c:pt>
                <c:pt idx="173">
                  <c:v>1.97087E-5</c:v>
                </c:pt>
                <c:pt idx="174">
                  <c:v>-7.6910300000000001E-5</c:v>
                </c:pt>
                <c:pt idx="175">
                  <c:v>2.3388699999999999E-5</c:v>
                </c:pt>
                <c:pt idx="176">
                  <c:v>5.9451499999999998E-5</c:v>
                </c:pt>
                <c:pt idx="177">
                  <c:v>4.4023400000000001E-4</c:v>
                </c:pt>
                <c:pt idx="178">
                  <c:v>3.3593099999999998E-4</c:v>
                </c:pt>
                <c:pt idx="179">
                  <c:v>6.3014400000000002E-4</c:v>
                </c:pt>
                <c:pt idx="180">
                  <c:v>1.174703E-3</c:v>
                </c:pt>
                <c:pt idx="181">
                  <c:v>2.1553980000000002E-3</c:v>
                </c:pt>
                <c:pt idx="182">
                  <c:v>3.2003259999999999E-3</c:v>
                </c:pt>
                <c:pt idx="183">
                  <c:v>4.0310449999999996E-3</c:v>
                </c:pt>
                <c:pt idx="184">
                  <c:v>5.2881960000000002E-3</c:v>
                </c:pt>
                <c:pt idx="185">
                  <c:v>6.9518540000000004E-3</c:v>
                </c:pt>
                <c:pt idx="186">
                  <c:v>8.7722640000000001E-3</c:v>
                </c:pt>
                <c:pt idx="187">
                  <c:v>1.0867378E-2</c:v>
                </c:pt>
                <c:pt idx="188">
                  <c:v>1.3312200999999999E-2</c:v>
                </c:pt>
                <c:pt idx="189">
                  <c:v>1.6259959000000001E-2</c:v>
                </c:pt>
                <c:pt idx="190">
                  <c:v>1.9440138999999999E-2</c:v>
                </c:pt>
                <c:pt idx="191">
                  <c:v>2.3136205999999999E-2</c:v>
                </c:pt>
                <c:pt idx="192">
                  <c:v>2.7462322000000001E-2</c:v>
                </c:pt>
                <c:pt idx="193">
                  <c:v>3.2113637E-2</c:v>
                </c:pt>
                <c:pt idx="194">
                  <c:v>3.7211992999999999E-2</c:v>
                </c:pt>
                <c:pt idx="195">
                  <c:v>4.2285884000000003E-2</c:v>
                </c:pt>
                <c:pt idx="196">
                  <c:v>4.8352630000000001E-2</c:v>
                </c:pt>
                <c:pt idx="197">
                  <c:v>5.4778304999999999E-2</c:v>
                </c:pt>
                <c:pt idx="198">
                  <c:v>6.1627715E-2</c:v>
                </c:pt>
                <c:pt idx="199">
                  <c:v>6.9229203000000003E-2</c:v>
                </c:pt>
                <c:pt idx="200">
                  <c:v>7.7391096000000006E-2</c:v>
                </c:pt>
                <c:pt idx="201">
                  <c:v>8.6074004999999995E-2</c:v>
                </c:pt>
                <c:pt idx="202">
                  <c:v>9.5276286000000002E-2</c:v>
                </c:pt>
                <c:pt idx="203">
                  <c:v>0.105001977</c:v>
                </c:pt>
                <c:pt idx="204">
                  <c:v>0.115199062</c:v>
                </c:pt>
                <c:pt idx="205">
                  <c:v>0.126294081</c:v>
                </c:pt>
                <c:pt idx="206">
                  <c:v>0.13792721499999999</c:v>
                </c:pt>
                <c:pt idx="207">
                  <c:v>0.149970875</c:v>
                </c:pt>
                <c:pt idx="208">
                  <c:v>0.16255502299999999</c:v>
                </c:pt>
                <c:pt idx="209">
                  <c:v>0.176076329</c:v>
                </c:pt>
                <c:pt idx="210">
                  <c:v>0.189770563</c:v>
                </c:pt>
                <c:pt idx="211">
                  <c:v>0.20426418299999999</c:v>
                </c:pt>
                <c:pt idx="212">
                  <c:v>0.21899244000000001</c:v>
                </c:pt>
                <c:pt idx="213">
                  <c:v>0.234909744</c:v>
                </c:pt>
                <c:pt idx="214">
                  <c:v>0.251228597</c:v>
                </c:pt>
                <c:pt idx="215">
                  <c:v>0.26783126699999998</c:v>
                </c:pt>
                <c:pt idx="216">
                  <c:v>0.285376984</c:v>
                </c:pt>
                <c:pt idx="217">
                  <c:v>0.30312323800000002</c:v>
                </c:pt>
                <c:pt idx="218">
                  <c:v>0.321683202</c:v>
                </c:pt>
                <c:pt idx="219">
                  <c:v>0.34058529599999998</c:v>
                </c:pt>
                <c:pt idx="220">
                  <c:v>0.35981902500000001</c:v>
                </c:pt>
                <c:pt idx="221">
                  <c:v>0.38015559599999998</c:v>
                </c:pt>
                <c:pt idx="222">
                  <c:v>0.40025938300000002</c:v>
                </c:pt>
                <c:pt idx="223">
                  <c:v>0.42066534300000002</c:v>
                </c:pt>
                <c:pt idx="224">
                  <c:v>0.44151524599999997</c:v>
                </c:pt>
                <c:pt idx="225">
                  <c:v>0.462344739</c:v>
                </c:pt>
                <c:pt idx="226">
                  <c:v>0.48337918899999999</c:v>
                </c:pt>
                <c:pt idx="227">
                  <c:v>0.50447450199999999</c:v>
                </c:pt>
                <c:pt idx="228">
                  <c:v>0.52523702699999997</c:v>
                </c:pt>
                <c:pt idx="229">
                  <c:v>0.54683501199999995</c:v>
                </c:pt>
                <c:pt idx="230">
                  <c:v>0.567930665</c:v>
                </c:pt>
                <c:pt idx="231">
                  <c:v>0.58854992900000003</c:v>
                </c:pt>
                <c:pt idx="232">
                  <c:v>0.60913667500000002</c:v>
                </c:pt>
                <c:pt idx="233">
                  <c:v>0.62987041399999999</c:v>
                </c:pt>
                <c:pt idx="234">
                  <c:v>0.64987377400000002</c:v>
                </c:pt>
                <c:pt idx="235">
                  <c:v>0.66973317899999996</c:v>
                </c:pt>
                <c:pt idx="236">
                  <c:v>0.68889774199999998</c:v>
                </c:pt>
                <c:pt idx="237">
                  <c:v>0.70781334699999998</c:v>
                </c:pt>
                <c:pt idx="238">
                  <c:v>0.72646937</c:v>
                </c:pt>
                <c:pt idx="239">
                  <c:v>0.74431082699999995</c:v>
                </c:pt>
                <c:pt idx="240">
                  <c:v>0.76171641999999995</c:v>
                </c:pt>
                <c:pt idx="241">
                  <c:v>0.778426905</c:v>
                </c:pt>
                <c:pt idx="242">
                  <c:v>0.79505335799999999</c:v>
                </c:pt>
                <c:pt idx="243">
                  <c:v>0.81108555800000004</c:v>
                </c:pt>
                <c:pt idx="244">
                  <c:v>0.82633274400000001</c:v>
                </c:pt>
                <c:pt idx="245">
                  <c:v>0.841145857</c:v>
                </c:pt>
                <c:pt idx="246">
                  <c:v>0.85490272599999995</c:v>
                </c:pt>
                <c:pt idx="247">
                  <c:v>0.86844403199999998</c:v>
                </c:pt>
                <c:pt idx="248">
                  <c:v>0.881066303</c:v>
                </c:pt>
                <c:pt idx="249">
                  <c:v>0.89338106299999998</c:v>
                </c:pt>
                <c:pt idx="250">
                  <c:v>0.90487362100000002</c:v>
                </c:pt>
                <c:pt idx="251">
                  <c:v>0.91529504500000003</c:v>
                </c:pt>
                <c:pt idx="252">
                  <c:v>0.92561814799999997</c:v>
                </c:pt>
                <c:pt idx="253">
                  <c:v>0.93508103600000003</c:v>
                </c:pt>
                <c:pt idx="254">
                  <c:v>0.94403824700000005</c:v>
                </c:pt>
                <c:pt idx="255">
                  <c:v>0.95229483299999995</c:v>
                </c:pt>
                <c:pt idx="256">
                  <c:v>0.95978284599999997</c:v>
                </c:pt>
                <c:pt idx="257">
                  <c:v>0.96662863300000001</c:v>
                </c:pt>
                <c:pt idx="258">
                  <c:v>0.97271506600000002</c:v>
                </c:pt>
                <c:pt idx="259">
                  <c:v>0.978006869</c:v>
                </c:pt>
                <c:pt idx="260">
                  <c:v>0.98297339900000003</c:v>
                </c:pt>
                <c:pt idx="261">
                  <c:v>0.98693644400000002</c:v>
                </c:pt>
                <c:pt idx="262">
                  <c:v>0.990344267</c:v>
                </c:pt>
                <c:pt idx="263">
                  <c:v>0.99344909599999998</c:v>
                </c:pt>
                <c:pt idx="264">
                  <c:v>0.99588396000000001</c:v>
                </c:pt>
                <c:pt idx="265">
                  <c:v>0.99772346700000003</c:v>
                </c:pt>
                <c:pt idx="266">
                  <c:v>0.99871789200000005</c:v>
                </c:pt>
                <c:pt idx="267">
                  <c:v>0.99958683299999995</c:v>
                </c:pt>
                <c:pt idx="268">
                  <c:v>1</c:v>
                </c:pt>
                <c:pt idx="269">
                  <c:v>0.99969422699999999</c:v>
                </c:pt>
                <c:pt idx="270">
                  <c:v>0.99898067300000004</c:v>
                </c:pt>
                <c:pt idx="271">
                  <c:v>0.99815112299999997</c:v>
                </c:pt>
                <c:pt idx="272">
                  <c:v>0.996468994</c:v>
                </c:pt>
                <c:pt idx="273">
                  <c:v>0.99466314199999994</c:v>
                </c:pt>
                <c:pt idx="274">
                  <c:v>0.99291221699999999</c:v>
                </c:pt>
                <c:pt idx="275">
                  <c:v>0.99052669299999996</c:v>
                </c:pt>
                <c:pt idx="276">
                  <c:v>0.98797957800000002</c:v>
                </c:pt>
                <c:pt idx="277">
                  <c:v>0.98490677699999996</c:v>
                </c:pt>
                <c:pt idx="278">
                  <c:v>0.98183411300000001</c:v>
                </c:pt>
                <c:pt idx="279">
                  <c:v>0.97880472100000004</c:v>
                </c:pt>
                <c:pt idx="280">
                  <c:v>0.97572897199999997</c:v>
                </c:pt>
                <c:pt idx="281">
                  <c:v>0.97212538900000001</c:v>
                </c:pt>
                <c:pt idx="282">
                  <c:v>0.96851008400000005</c:v>
                </c:pt>
                <c:pt idx="283">
                  <c:v>0.964680443</c:v>
                </c:pt>
                <c:pt idx="284">
                  <c:v>0.96072313600000003</c:v>
                </c:pt>
                <c:pt idx="285">
                  <c:v>0.95623004599999994</c:v>
                </c:pt>
                <c:pt idx="286">
                  <c:v>0.95234141800000005</c:v>
                </c:pt>
                <c:pt idx="287">
                  <c:v>0.94828829000000003</c:v>
                </c:pt>
                <c:pt idx="288">
                  <c:v>0.94412948100000005</c:v>
                </c:pt>
                <c:pt idx="289">
                  <c:v>0.93955169900000002</c:v>
                </c:pt>
                <c:pt idx="290">
                  <c:v>0.93541017800000004</c:v>
                </c:pt>
                <c:pt idx="291">
                  <c:v>0.93054548800000003</c:v>
                </c:pt>
                <c:pt idx="292">
                  <c:v>0.92615578700000001</c:v>
                </c:pt>
                <c:pt idx="293">
                  <c:v>0.92172464099999996</c:v>
                </c:pt>
                <c:pt idx="294">
                  <c:v>0.91698578900000005</c:v>
                </c:pt>
                <c:pt idx="295">
                  <c:v>0.91268711599999996</c:v>
                </c:pt>
                <c:pt idx="296">
                  <c:v>0.908147814</c:v>
                </c:pt>
                <c:pt idx="297">
                  <c:v>0.90336401899999996</c:v>
                </c:pt>
                <c:pt idx="298">
                  <c:v>0.89885084599999998</c:v>
                </c:pt>
                <c:pt idx="299">
                  <c:v>0.894404635</c:v>
                </c:pt>
                <c:pt idx="300">
                  <c:v>0.89005264500000003</c:v>
                </c:pt>
                <c:pt idx="301">
                  <c:v>0.88570017999999995</c:v>
                </c:pt>
                <c:pt idx="302">
                  <c:v>0.88101819100000001</c:v>
                </c:pt>
                <c:pt idx="303">
                  <c:v>0.87640963000000005</c:v>
                </c:pt>
                <c:pt idx="304">
                  <c:v>0.87190679000000004</c:v>
                </c:pt>
                <c:pt idx="305">
                  <c:v>0.86718540499999996</c:v>
                </c:pt>
                <c:pt idx="306">
                  <c:v>0.86283389200000005</c:v>
                </c:pt>
                <c:pt idx="307">
                  <c:v>0.85801995600000003</c:v>
                </c:pt>
                <c:pt idx="308">
                  <c:v>0.85377443200000003</c:v>
                </c:pt>
                <c:pt idx="309">
                  <c:v>0.84934147100000001</c:v>
                </c:pt>
                <c:pt idx="310">
                  <c:v>0.84475854100000003</c:v>
                </c:pt>
                <c:pt idx="311">
                  <c:v>0.84072750699999999</c:v>
                </c:pt>
                <c:pt idx="312">
                  <c:v>0.83637925000000002</c:v>
                </c:pt>
                <c:pt idx="313">
                  <c:v>0.83198957100000004</c:v>
                </c:pt>
                <c:pt idx="314">
                  <c:v>0.82751562400000001</c:v>
                </c:pt>
                <c:pt idx="315">
                  <c:v>0.82311096100000003</c:v>
                </c:pt>
                <c:pt idx="316">
                  <c:v>0.818607317</c:v>
                </c:pt>
                <c:pt idx="317">
                  <c:v>0.81466272500000003</c:v>
                </c:pt>
                <c:pt idx="318">
                  <c:v>0.81052027199999999</c:v>
                </c:pt>
                <c:pt idx="319">
                  <c:v>0.80654953799999995</c:v>
                </c:pt>
                <c:pt idx="320">
                  <c:v>0.80237451299999996</c:v>
                </c:pt>
                <c:pt idx="321">
                  <c:v>0.79806286199999998</c:v>
                </c:pt>
                <c:pt idx="322">
                  <c:v>0.79394992499999995</c:v>
                </c:pt>
                <c:pt idx="323">
                  <c:v>0.78986240500000005</c:v>
                </c:pt>
                <c:pt idx="324">
                  <c:v>0.78576448700000001</c:v>
                </c:pt>
                <c:pt idx="325">
                  <c:v>0.78168510099999999</c:v>
                </c:pt>
                <c:pt idx="326">
                  <c:v>0.77781220100000004</c:v>
                </c:pt>
                <c:pt idx="327">
                  <c:v>0.77383368399999997</c:v>
                </c:pt>
                <c:pt idx="328">
                  <c:v>0.76980358000000004</c:v>
                </c:pt>
                <c:pt idx="329">
                  <c:v>0.76598345199999995</c:v>
                </c:pt>
                <c:pt idx="330">
                  <c:v>0.76211566200000003</c:v>
                </c:pt>
                <c:pt idx="331">
                  <c:v>0.75802947399999998</c:v>
                </c:pt>
                <c:pt idx="332">
                  <c:v>0.75418583699999997</c:v>
                </c:pt>
                <c:pt idx="333">
                  <c:v>0.75033947400000001</c:v>
                </c:pt>
                <c:pt idx="334">
                  <c:v>0.74666948499999997</c:v>
                </c:pt>
                <c:pt idx="335">
                  <c:v>0.74298419500000001</c:v>
                </c:pt>
                <c:pt idx="336">
                  <c:v>0.73936532099999996</c:v>
                </c:pt>
                <c:pt idx="337">
                  <c:v>0.73552878200000005</c:v>
                </c:pt>
                <c:pt idx="338">
                  <c:v>0.731920189</c:v>
                </c:pt>
                <c:pt idx="339">
                  <c:v>0.72832964600000005</c:v>
                </c:pt>
                <c:pt idx="340">
                  <c:v>0.72480918400000005</c:v>
                </c:pt>
                <c:pt idx="341">
                  <c:v>0.721297839</c:v>
                </c:pt>
                <c:pt idx="342">
                  <c:v>0.71746467999999997</c:v>
                </c:pt>
                <c:pt idx="343">
                  <c:v>0.71390179600000003</c:v>
                </c:pt>
                <c:pt idx="344">
                  <c:v>0.71024089599999995</c:v>
                </c:pt>
                <c:pt idx="345">
                  <c:v>0.70680484799999999</c:v>
                </c:pt>
                <c:pt idx="346">
                  <c:v>0.703227143</c:v>
                </c:pt>
                <c:pt idx="347">
                  <c:v>0.69983329999999999</c:v>
                </c:pt>
                <c:pt idx="348">
                  <c:v>0.69653742200000002</c:v>
                </c:pt>
                <c:pt idx="349">
                  <c:v>0.69341343899999996</c:v>
                </c:pt>
                <c:pt idx="350">
                  <c:v>0.68976028499999997</c:v>
                </c:pt>
                <c:pt idx="351">
                  <c:v>0.68639829399999996</c:v>
                </c:pt>
                <c:pt idx="352">
                  <c:v>0.68313541099999997</c:v>
                </c:pt>
                <c:pt idx="353">
                  <c:v>0.67980056300000002</c:v>
                </c:pt>
                <c:pt idx="354">
                  <c:v>0.67613584999999998</c:v>
                </c:pt>
                <c:pt idx="355">
                  <c:v>0.67309394600000005</c:v>
                </c:pt>
                <c:pt idx="356">
                  <c:v>0.67046554599999997</c:v>
                </c:pt>
                <c:pt idx="357">
                  <c:v>0.66713449000000002</c:v>
                </c:pt>
                <c:pt idx="358">
                  <c:v>0.66381849299999995</c:v>
                </c:pt>
                <c:pt idx="359">
                  <c:v>0.66042480999999997</c:v>
                </c:pt>
                <c:pt idx="360">
                  <c:v>0.65769586800000002</c:v>
                </c:pt>
                <c:pt idx="361">
                  <c:v>0.65436297799999998</c:v>
                </c:pt>
                <c:pt idx="362">
                  <c:v>0.65121618199999998</c:v>
                </c:pt>
                <c:pt idx="363">
                  <c:v>0.647844168</c:v>
                </c:pt>
                <c:pt idx="364">
                  <c:v>0.64496156199999999</c:v>
                </c:pt>
                <c:pt idx="365">
                  <c:v>0.64209569700000002</c:v>
                </c:pt>
                <c:pt idx="366">
                  <c:v>0.638794678</c:v>
                </c:pt>
                <c:pt idx="367">
                  <c:v>0.63599444500000002</c:v>
                </c:pt>
                <c:pt idx="368">
                  <c:v>0.63316740900000001</c:v>
                </c:pt>
                <c:pt idx="369">
                  <c:v>0.63030160400000002</c:v>
                </c:pt>
                <c:pt idx="370">
                  <c:v>0.62699848199999997</c:v>
                </c:pt>
                <c:pt idx="371">
                  <c:v>0.62404180600000003</c:v>
                </c:pt>
                <c:pt idx="372">
                  <c:v>0.62123821700000004</c:v>
                </c:pt>
                <c:pt idx="373">
                  <c:v>0.61835943500000001</c:v>
                </c:pt>
                <c:pt idx="374">
                  <c:v>0.61533051699999997</c:v>
                </c:pt>
                <c:pt idx="375">
                  <c:v>0.61272741799999997</c:v>
                </c:pt>
                <c:pt idx="376">
                  <c:v>0.60983285300000001</c:v>
                </c:pt>
                <c:pt idx="377">
                  <c:v>0.60672061300000002</c:v>
                </c:pt>
                <c:pt idx="378">
                  <c:v>0.60424114799999995</c:v>
                </c:pt>
                <c:pt idx="379">
                  <c:v>0.60091500499999995</c:v>
                </c:pt>
                <c:pt idx="380">
                  <c:v>0.59845242099999996</c:v>
                </c:pt>
                <c:pt idx="381">
                  <c:v>0.59565279400000004</c:v>
                </c:pt>
                <c:pt idx="382">
                  <c:v>0.59275280200000002</c:v>
                </c:pt>
                <c:pt idx="383">
                  <c:v>0.59006005900000003</c:v>
                </c:pt>
                <c:pt idx="384">
                  <c:v>0.58710263900000004</c:v>
                </c:pt>
                <c:pt idx="385">
                  <c:v>0.58455308100000003</c:v>
                </c:pt>
                <c:pt idx="386">
                  <c:v>0.58177913999999997</c:v>
                </c:pt>
                <c:pt idx="387">
                  <c:v>0.57931333699999998</c:v>
                </c:pt>
                <c:pt idx="388">
                  <c:v>0.57692316099999996</c:v>
                </c:pt>
                <c:pt idx="389">
                  <c:v>0.57397179499999995</c:v>
                </c:pt>
                <c:pt idx="390">
                  <c:v>0.57138170300000002</c:v>
                </c:pt>
                <c:pt idx="391">
                  <c:v>0.56884925799999997</c:v>
                </c:pt>
                <c:pt idx="392">
                  <c:v>0.566230554</c:v>
                </c:pt>
                <c:pt idx="393">
                  <c:v>0.56373189099999998</c:v>
                </c:pt>
                <c:pt idx="394">
                  <c:v>0.56091071800000003</c:v>
                </c:pt>
                <c:pt idx="395">
                  <c:v>0.55822094099999997</c:v>
                </c:pt>
                <c:pt idx="396">
                  <c:v>0.55579985200000004</c:v>
                </c:pt>
                <c:pt idx="397">
                  <c:v>0.55336194500000002</c:v>
                </c:pt>
                <c:pt idx="398">
                  <c:v>0.550683056</c:v>
                </c:pt>
                <c:pt idx="399">
                  <c:v>0.54829376699999999</c:v>
                </c:pt>
                <c:pt idx="400">
                  <c:v>0.545533987</c:v>
                </c:pt>
                <c:pt idx="401">
                  <c:v>0.54319986200000003</c:v>
                </c:pt>
                <c:pt idx="402">
                  <c:v>0.54124018399999996</c:v>
                </c:pt>
                <c:pt idx="403">
                  <c:v>0.53887826699999997</c:v>
                </c:pt>
                <c:pt idx="404">
                  <c:v>0.53630598900000004</c:v>
                </c:pt>
                <c:pt idx="405">
                  <c:v>0.53383254000000002</c:v>
                </c:pt>
                <c:pt idx="406">
                  <c:v>0.53150873499999995</c:v>
                </c:pt>
                <c:pt idx="407">
                  <c:v>0.52920545900000004</c:v>
                </c:pt>
                <c:pt idx="408">
                  <c:v>0.52683505399999997</c:v>
                </c:pt>
                <c:pt idx="409">
                  <c:v>0.524587213</c:v>
                </c:pt>
                <c:pt idx="410">
                  <c:v>0.522194292</c:v>
                </c:pt>
                <c:pt idx="411">
                  <c:v>0.51972140899999997</c:v>
                </c:pt>
                <c:pt idx="412">
                  <c:v>0.51762198599999998</c:v>
                </c:pt>
                <c:pt idx="413">
                  <c:v>0.51516040900000004</c:v>
                </c:pt>
                <c:pt idx="414">
                  <c:v>0.51300750299999998</c:v>
                </c:pt>
                <c:pt idx="415">
                  <c:v>0.510912751</c:v>
                </c:pt>
                <c:pt idx="416">
                  <c:v>0.50860502900000004</c:v>
                </c:pt>
                <c:pt idx="417">
                  <c:v>0.50619316700000005</c:v>
                </c:pt>
                <c:pt idx="418">
                  <c:v>0.50395485500000003</c:v>
                </c:pt>
                <c:pt idx="419">
                  <c:v>0.50161825100000001</c:v>
                </c:pt>
                <c:pt idx="420">
                  <c:v>0.49950022700000002</c:v>
                </c:pt>
                <c:pt idx="421">
                  <c:v>0.49745541599999998</c:v>
                </c:pt>
                <c:pt idx="422">
                  <c:v>0.49506872699999999</c:v>
                </c:pt>
                <c:pt idx="423">
                  <c:v>0.492838416</c:v>
                </c:pt>
                <c:pt idx="424">
                  <c:v>0.49094280499999998</c:v>
                </c:pt>
                <c:pt idx="425">
                  <c:v>0.48883982999999998</c:v>
                </c:pt>
                <c:pt idx="426">
                  <c:v>0.48672094700000001</c:v>
                </c:pt>
                <c:pt idx="427">
                  <c:v>0.484459906</c:v>
                </c:pt>
                <c:pt idx="428">
                  <c:v>0.48213685299999998</c:v>
                </c:pt>
                <c:pt idx="429">
                  <c:v>0.48033499000000002</c:v>
                </c:pt>
                <c:pt idx="430">
                  <c:v>0.47826622600000002</c:v>
                </c:pt>
                <c:pt idx="431">
                  <c:v>0.47635775400000002</c:v>
                </c:pt>
                <c:pt idx="432">
                  <c:v>0.474127831</c:v>
                </c:pt>
                <c:pt idx="433">
                  <c:v>0.472126092</c:v>
                </c:pt>
                <c:pt idx="434">
                  <c:v>0.47025893600000002</c:v>
                </c:pt>
                <c:pt idx="435">
                  <c:v>0.46815532100000001</c:v>
                </c:pt>
                <c:pt idx="436">
                  <c:v>0.46600765999999999</c:v>
                </c:pt>
                <c:pt idx="437">
                  <c:v>0.46384306800000003</c:v>
                </c:pt>
                <c:pt idx="438">
                  <c:v>0.46188470399999998</c:v>
                </c:pt>
                <c:pt idx="439">
                  <c:v>0.45995501599999999</c:v>
                </c:pt>
                <c:pt idx="440">
                  <c:v>0.45800663800000002</c:v>
                </c:pt>
                <c:pt idx="441">
                  <c:v>0.455963065</c:v>
                </c:pt>
                <c:pt idx="442">
                  <c:v>0.45414529799999998</c:v>
                </c:pt>
                <c:pt idx="443">
                  <c:v>0.45206130999999999</c:v>
                </c:pt>
                <c:pt idx="444">
                  <c:v>0.45025564699999998</c:v>
                </c:pt>
                <c:pt idx="445">
                  <c:v>0.448271376</c:v>
                </c:pt>
                <c:pt idx="446">
                  <c:v>0.446315464</c:v>
                </c:pt>
                <c:pt idx="447">
                  <c:v>0.44440425</c:v>
                </c:pt>
                <c:pt idx="448">
                  <c:v>0.44268079599999999</c:v>
                </c:pt>
                <c:pt idx="449">
                  <c:v>0.44078090399999997</c:v>
                </c:pt>
                <c:pt idx="450">
                  <c:v>0.43870370800000003</c:v>
                </c:pt>
                <c:pt idx="451">
                  <c:v>0.436805316</c:v>
                </c:pt>
                <c:pt idx="452">
                  <c:v>0.43495973300000002</c:v>
                </c:pt>
                <c:pt idx="453">
                  <c:v>0.433261438</c:v>
                </c:pt>
                <c:pt idx="454">
                  <c:v>0.43133276199999998</c:v>
                </c:pt>
                <c:pt idx="455">
                  <c:v>0.42978364899999999</c:v>
                </c:pt>
                <c:pt idx="456">
                  <c:v>0.42783726599999999</c:v>
                </c:pt>
                <c:pt idx="457">
                  <c:v>0.42592666200000001</c:v>
                </c:pt>
                <c:pt idx="458">
                  <c:v>0.42408633099999998</c:v>
                </c:pt>
                <c:pt idx="459">
                  <c:v>0.42249663999999998</c:v>
                </c:pt>
                <c:pt idx="460">
                  <c:v>0.42063115400000001</c:v>
                </c:pt>
                <c:pt idx="461">
                  <c:v>0.41880159900000002</c:v>
                </c:pt>
                <c:pt idx="462">
                  <c:v>0.41701285799999999</c:v>
                </c:pt>
                <c:pt idx="463">
                  <c:v>0.415098415</c:v>
                </c:pt>
                <c:pt idx="464">
                  <c:v>0.41365219800000003</c:v>
                </c:pt>
                <c:pt idx="465">
                  <c:v>0.41180039499999999</c:v>
                </c:pt>
                <c:pt idx="466">
                  <c:v>0.40978540600000002</c:v>
                </c:pt>
                <c:pt idx="467">
                  <c:v>0.40828228500000002</c:v>
                </c:pt>
                <c:pt idx="468">
                  <c:v>0.406636204</c:v>
                </c:pt>
                <c:pt idx="469">
                  <c:v>0.40474215899999999</c:v>
                </c:pt>
                <c:pt idx="470">
                  <c:v>0.40310405700000002</c:v>
                </c:pt>
                <c:pt idx="471">
                  <c:v>0.40149239399999997</c:v>
                </c:pt>
                <c:pt idx="472">
                  <c:v>0.399836619</c:v>
                </c:pt>
                <c:pt idx="473">
                  <c:v>0.39840194800000001</c:v>
                </c:pt>
                <c:pt idx="474">
                  <c:v>0.39623736399999998</c:v>
                </c:pt>
                <c:pt idx="475">
                  <c:v>0.394681069</c:v>
                </c:pt>
                <c:pt idx="476">
                  <c:v>0.39321646399999999</c:v>
                </c:pt>
                <c:pt idx="477">
                  <c:v>0.39161917600000001</c:v>
                </c:pt>
                <c:pt idx="478">
                  <c:v>0.38996454600000002</c:v>
                </c:pt>
                <c:pt idx="479">
                  <c:v>0.38847645400000003</c:v>
                </c:pt>
                <c:pt idx="480">
                  <c:v>0.386808708</c:v>
                </c:pt>
                <c:pt idx="481">
                  <c:v>0.38511531199999999</c:v>
                </c:pt>
                <c:pt idx="482">
                  <c:v>0.38325862500000002</c:v>
                </c:pt>
                <c:pt idx="483">
                  <c:v>0.38220110099999999</c:v>
                </c:pt>
                <c:pt idx="484">
                  <c:v>0.38071447000000003</c:v>
                </c:pt>
                <c:pt idx="485">
                  <c:v>0.37883293099999998</c:v>
                </c:pt>
                <c:pt idx="486">
                  <c:v>0.37726491000000001</c:v>
                </c:pt>
                <c:pt idx="487">
                  <c:v>0.37577443199999999</c:v>
                </c:pt>
                <c:pt idx="488">
                  <c:v>0.374379132</c:v>
                </c:pt>
                <c:pt idx="489">
                  <c:v>0.37265165</c:v>
                </c:pt>
                <c:pt idx="490">
                  <c:v>0.37119863199999997</c:v>
                </c:pt>
                <c:pt idx="491">
                  <c:v>0.36970151800000001</c:v>
                </c:pt>
                <c:pt idx="492">
                  <c:v>0.367973997</c:v>
                </c:pt>
                <c:pt idx="493">
                  <c:v>0.36649612599999998</c:v>
                </c:pt>
                <c:pt idx="494">
                  <c:v>0.365088737</c:v>
                </c:pt>
                <c:pt idx="495">
                  <c:v>0.36363296299999998</c:v>
                </c:pt>
                <c:pt idx="496">
                  <c:v>0.36195495</c:v>
                </c:pt>
                <c:pt idx="497">
                  <c:v>0.36047855699999998</c:v>
                </c:pt>
                <c:pt idx="498">
                  <c:v>0.35912670600000002</c:v>
                </c:pt>
                <c:pt idx="499">
                  <c:v>0.35767811399999999</c:v>
                </c:pt>
                <c:pt idx="500">
                  <c:v>0.35615101399999999</c:v>
                </c:pt>
                <c:pt idx="501">
                  <c:v>0.35466293700000001</c:v>
                </c:pt>
                <c:pt idx="502">
                  <c:v>0.35319138900000002</c:v>
                </c:pt>
                <c:pt idx="503">
                  <c:v>0.35204925199999998</c:v>
                </c:pt>
                <c:pt idx="504">
                  <c:v>0.35066337800000003</c:v>
                </c:pt>
                <c:pt idx="505">
                  <c:v>0.34912448400000001</c:v>
                </c:pt>
                <c:pt idx="506">
                  <c:v>0.34776327800000001</c:v>
                </c:pt>
                <c:pt idx="507">
                  <c:v>0.346193635</c:v>
                </c:pt>
                <c:pt idx="508">
                  <c:v>0.34486377299999998</c:v>
                </c:pt>
                <c:pt idx="509">
                  <c:v>0.34334546500000002</c:v>
                </c:pt>
                <c:pt idx="510">
                  <c:v>0.34181116</c:v>
                </c:pt>
                <c:pt idx="511">
                  <c:v>0.34057707100000001</c:v>
                </c:pt>
                <c:pt idx="512">
                  <c:v>0.33945852199999998</c:v>
                </c:pt>
                <c:pt idx="513">
                  <c:v>0.337971401</c:v>
                </c:pt>
                <c:pt idx="514">
                  <c:v>0.33639957799999998</c:v>
                </c:pt>
                <c:pt idx="515">
                  <c:v>0.33520890800000003</c:v>
                </c:pt>
                <c:pt idx="516">
                  <c:v>0.33393856900000002</c:v>
                </c:pt>
                <c:pt idx="517">
                  <c:v>0.332519646</c:v>
                </c:pt>
                <c:pt idx="518">
                  <c:v>0.33082447799999998</c:v>
                </c:pt>
                <c:pt idx="519">
                  <c:v>0.329681428</c:v>
                </c:pt>
                <c:pt idx="520">
                  <c:v>0.328621899</c:v>
                </c:pt>
                <c:pt idx="521">
                  <c:v>0.32726855799999999</c:v>
                </c:pt>
                <c:pt idx="522">
                  <c:v>0.32611006599999998</c:v>
                </c:pt>
                <c:pt idx="523">
                  <c:v>0.32468753500000003</c:v>
                </c:pt>
                <c:pt idx="524">
                  <c:v>0.323023055</c:v>
                </c:pt>
                <c:pt idx="525">
                  <c:v>0.32211657399999999</c:v>
                </c:pt>
                <c:pt idx="526">
                  <c:v>0.32051186199999998</c:v>
                </c:pt>
                <c:pt idx="527">
                  <c:v>0.31917740700000002</c:v>
                </c:pt>
                <c:pt idx="528">
                  <c:v>0.318157044</c:v>
                </c:pt>
                <c:pt idx="529">
                  <c:v>0.31660793700000001</c:v>
                </c:pt>
                <c:pt idx="530">
                  <c:v>0.31542952099999999</c:v>
                </c:pt>
                <c:pt idx="531">
                  <c:v>0.31456576200000003</c:v>
                </c:pt>
                <c:pt idx="532">
                  <c:v>0.31323113200000002</c:v>
                </c:pt>
                <c:pt idx="533">
                  <c:v>0.31192965299999997</c:v>
                </c:pt>
                <c:pt idx="534">
                  <c:v>0.31055095700000002</c:v>
                </c:pt>
                <c:pt idx="535">
                  <c:v>0.30933384899999999</c:v>
                </c:pt>
                <c:pt idx="536">
                  <c:v>0.30815315799999998</c:v>
                </c:pt>
                <c:pt idx="537">
                  <c:v>0.30663136499999999</c:v>
                </c:pt>
                <c:pt idx="538">
                  <c:v>0.30543804099999999</c:v>
                </c:pt>
                <c:pt idx="539">
                  <c:v>0.30443905999999998</c:v>
                </c:pt>
                <c:pt idx="540">
                  <c:v>0.30300315900000002</c:v>
                </c:pt>
                <c:pt idx="541">
                  <c:v>0.30188861099999997</c:v>
                </c:pt>
                <c:pt idx="542">
                  <c:v>0.300773279</c:v>
                </c:pt>
                <c:pt idx="543">
                  <c:v>0.299472876</c:v>
                </c:pt>
                <c:pt idx="544">
                  <c:v>0.298472554</c:v>
                </c:pt>
                <c:pt idx="545">
                  <c:v>0.29741469399999998</c:v>
                </c:pt>
                <c:pt idx="546">
                  <c:v>0.296199188</c:v>
                </c:pt>
                <c:pt idx="547">
                  <c:v>0.29525468399999999</c:v>
                </c:pt>
                <c:pt idx="548">
                  <c:v>0.29369526899999998</c:v>
                </c:pt>
                <c:pt idx="549">
                  <c:v>0.29243097099999998</c:v>
                </c:pt>
                <c:pt idx="550">
                  <c:v>0.29148835499999998</c:v>
                </c:pt>
                <c:pt idx="551">
                  <c:v>0.29025034</c:v>
                </c:pt>
                <c:pt idx="552">
                  <c:v>0.28936217199999997</c:v>
                </c:pt>
                <c:pt idx="553">
                  <c:v>0.28784125900000002</c:v>
                </c:pt>
                <c:pt idx="554">
                  <c:v>0.28658382100000002</c:v>
                </c:pt>
                <c:pt idx="555">
                  <c:v>0.28553792</c:v>
                </c:pt>
                <c:pt idx="556">
                  <c:v>0.28469654</c:v>
                </c:pt>
                <c:pt idx="557">
                  <c:v>0.28380011399999999</c:v>
                </c:pt>
                <c:pt idx="558">
                  <c:v>0.28229138300000001</c:v>
                </c:pt>
                <c:pt idx="559">
                  <c:v>0.28118570900000001</c:v>
                </c:pt>
                <c:pt idx="560">
                  <c:v>0.28033428100000002</c:v>
                </c:pt>
                <c:pt idx="561">
                  <c:v>0.27901854599999998</c:v>
                </c:pt>
                <c:pt idx="562">
                  <c:v>0.277945359</c:v>
                </c:pt>
                <c:pt idx="563">
                  <c:v>0.27689558199999997</c:v>
                </c:pt>
                <c:pt idx="564">
                  <c:v>0.27573521000000001</c:v>
                </c:pt>
                <c:pt idx="565">
                  <c:v>0.27457132200000001</c:v>
                </c:pt>
                <c:pt idx="566">
                  <c:v>0.273455695</c:v>
                </c:pt>
                <c:pt idx="567">
                  <c:v>0.27257383299999999</c:v>
                </c:pt>
                <c:pt idx="568">
                  <c:v>0.27149552700000001</c:v>
                </c:pt>
                <c:pt idx="569">
                  <c:v>0.27050610000000003</c:v>
                </c:pt>
                <c:pt idx="570">
                  <c:v>0.26964097199999998</c:v>
                </c:pt>
                <c:pt idx="571">
                  <c:v>0.26843693299999999</c:v>
                </c:pt>
                <c:pt idx="572">
                  <c:v>0.26732961599999999</c:v>
                </c:pt>
                <c:pt idx="573">
                  <c:v>0.26605900799999999</c:v>
                </c:pt>
                <c:pt idx="574">
                  <c:v>0.26517090599999998</c:v>
                </c:pt>
                <c:pt idx="575">
                  <c:v>0.26434218500000001</c:v>
                </c:pt>
                <c:pt idx="576">
                  <c:v>0.26301600200000003</c:v>
                </c:pt>
                <c:pt idx="577">
                  <c:v>0.262086072</c:v>
                </c:pt>
                <c:pt idx="578">
                  <c:v>0.26129128800000001</c:v>
                </c:pt>
                <c:pt idx="579">
                  <c:v>0.26023155799999997</c:v>
                </c:pt>
                <c:pt idx="580">
                  <c:v>0.25911598800000002</c:v>
                </c:pt>
                <c:pt idx="581">
                  <c:v>0.258396458</c:v>
                </c:pt>
                <c:pt idx="582">
                  <c:v>0.25710254799999999</c:v>
                </c:pt>
                <c:pt idx="583">
                  <c:v>0.25620577</c:v>
                </c:pt>
                <c:pt idx="584">
                  <c:v>0.25506839999999997</c:v>
                </c:pt>
                <c:pt idx="585">
                  <c:v>0.25415664999999998</c:v>
                </c:pt>
                <c:pt idx="586">
                  <c:v>0.25328150700000002</c:v>
                </c:pt>
                <c:pt idx="587">
                  <c:v>0.25233176699999998</c:v>
                </c:pt>
                <c:pt idx="588">
                  <c:v>0.25133828800000002</c:v>
                </c:pt>
                <c:pt idx="589">
                  <c:v>0.250184303</c:v>
                </c:pt>
                <c:pt idx="590">
                  <c:v>0.24916930400000001</c:v>
                </c:pt>
                <c:pt idx="591">
                  <c:v>0.248402648</c:v>
                </c:pt>
                <c:pt idx="592">
                  <c:v>0.24753708099999999</c:v>
                </c:pt>
                <c:pt idx="593">
                  <c:v>0.24703524499999999</c:v>
                </c:pt>
                <c:pt idx="594">
                  <c:v>0.24585215299999999</c:v>
                </c:pt>
                <c:pt idx="595">
                  <c:v>0.244786112</c:v>
                </c:pt>
                <c:pt idx="596">
                  <c:v>0.243895314</c:v>
                </c:pt>
                <c:pt idx="597">
                  <c:v>0.24294030799999999</c:v>
                </c:pt>
                <c:pt idx="598">
                  <c:v>0.24183004399999999</c:v>
                </c:pt>
                <c:pt idx="599">
                  <c:v>0.24098597899999999</c:v>
                </c:pt>
                <c:pt idx="600">
                  <c:v>0.240088572</c:v>
                </c:pt>
                <c:pt idx="601">
                  <c:v>0.23896498099999999</c:v>
                </c:pt>
                <c:pt idx="602">
                  <c:v>0.23812108600000001</c:v>
                </c:pt>
                <c:pt idx="603">
                  <c:v>0.23744014799999999</c:v>
                </c:pt>
                <c:pt idx="604">
                  <c:v>0.23649247400000001</c:v>
                </c:pt>
                <c:pt idx="605">
                  <c:v>0.23559576800000001</c:v>
                </c:pt>
                <c:pt idx="606">
                  <c:v>0.234606179</c:v>
                </c:pt>
                <c:pt idx="607">
                  <c:v>0.233786984</c:v>
                </c:pt>
                <c:pt idx="608">
                  <c:v>0.23282082500000001</c:v>
                </c:pt>
                <c:pt idx="609">
                  <c:v>0.231985528</c:v>
                </c:pt>
                <c:pt idx="610">
                  <c:v>0.23122917800000001</c:v>
                </c:pt>
                <c:pt idx="611">
                  <c:v>0.23040585799999999</c:v>
                </c:pt>
                <c:pt idx="612">
                  <c:v>0.22954064199999999</c:v>
                </c:pt>
                <c:pt idx="613">
                  <c:v>0.22863191999999999</c:v>
                </c:pt>
                <c:pt idx="614">
                  <c:v>0.22776707199999999</c:v>
                </c:pt>
                <c:pt idx="615">
                  <c:v>0.226937254</c:v>
                </c:pt>
                <c:pt idx="616">
                  <c:v>0.225773537</c:v>
                </c:pt>
                <c:pt idx="617">
                  <c:v>0.224674553</c:v>
                </c:pt>
                <c:pt idx="618">
                  <c:v>0.22425577399999999</c:v>
                </c:pt>
                <c:pt idx="619">
                  <c:v>0.22343547799999999</c:v>
                </c:pt>
                <c:pt idx="620">
                  <c:v>0.222358106</c:v>
                </c:pt>
                <c:pt idx="621">
                  <c:v>0.22169636200000001</c:v>
                </c:pt>
                <c:pt idx="622">
                  <c:v>0.22094966899999999</c:v>
                </c:pt>
                <c:pt idx="623">
                  <c:v>0.220083889</c:v>
                </c:pt>
                <c:pt idx="624">
                  <c:v>0.21940184400000001</c:v>
                </c:pt>
                <c:pt idx="625">
                  <c:v>0.21852121999999999</c:v>
                </c:pt>
                <c:pt idx="626">
                  <c:v>0.21780338499999999</c:v>
                </c:pt>
                <c:pt idx="627">
                  <c:v>0.216681125</c:v>
                </c:pt>
                <c:pt idx="628">
                  <c:v>0.215734183</c:v>
                </c:pt>
                <c:pt idx="629">
                  <c:v>0.214936981</c:v>
                </c:pt>
                <c:pt idx="630">
                  <c:v>0.21428023600000001</c:v>
                </c:pt>
                <c:pt idx="631">
                  <c:v>0.21357061699999999</c:v>
                </c:pt>
                <c:pt idx="632">
                  <c:v>0.21280850100000001</c:v>
                </c:pt>
                <c:pt idx="633">
                  <c:v>0.21214345900000001</c:v>
                </c:pt>
                <c:pt idx="634">
                  <c:v>0.211470828</c:v>
                </c:pt>
                <c:pt idx="635">
                  <c:v>0.210315945</c:v>
                </c:pt>
                <c:pt idx="636">
                  <c:v>0.209353714</c:v>
                </c:pt>
                <c:pt idx="637">
                  <c:v>0.208923952</c:v>
                </c:pt>
                <c:pt idx="638">
                  <c:v>0.208087566</c:v>
                </c:pt>
                <c:pt idx="639">
                  <c:v>0.207175741</c:v>
                </c:pt>
                <c:pt idx="640">
                  <c:v>0.20628286700000001</c:v>
                </c:pt>
                <c:pt idx="641">
                  <c:v>0.20564094499999999</c:v>
                </c:pt>
                <c:pt idx="642">
                  <c:v>0.20503639300000001</c:v>
                </c:pt>
                <c:pt idx="643">
                  <c:v>0.20419833800000001</c:v>
                </c:pt>
                <c:pt idx="644">
                  <c:v>0.20354894500000001</c:v>
                </c:pt>
                <c:pt idx="645">
                  <c:v>0.202685426</c:v>
                </c:pt>
                <c:pt idx="646">
                  <c:v>0.20192753599999999</c:v>
                </c:pt>
                <c:pt idx="647">
                  <c:v>0.201166609</c:v>
                </c:pt>
                <c:pt idx="648">
                  <c:v>0.200453622</c:v>
                </c:pt>
                <c:pt idx="649">
                  <c:v>0.19979289</c:v>
                </c:pt>
                <c:pt idx="650">
                  <c:v>0.19899354</c:v>
                </c:pt>
                <c:pt idx="651">
                  <c:v>0.19822462499999999</c:v>
                </c:pt>
                <c:pt idx="652">
                  <c:v>0.19754305899999999</c:v>
                </c:pt>
                <c:pt idx="653">
                  <c:v>0.19665352699999999</c:v>
                </c:pt>
                <c:pt idx="654">
                  <c:v>0.196025583</c:v>
                </c:pt>
                <c:pt idx="655">
                  <c:v>0.195508973</c:v>
                </c:pt>
                <c:pt idx="656">
                  <c:v>0.194862954</c:v>
                </c:pt>
                <c:pt idx="657">
                  <c:v>0.19391439799999999</c:v>
                </c:pt>
                <c:pt idx="658">
                  <c:v>0.193270306</c:v>
                </c:pt>
                <c:pt idx="659">
                  <c:v>0.192512191</c:v>
                </c:pt>
                <c:pt idx="660">
                  <c:v>0.191681716</c:v>
                </c:pt>
                <c:pt idx="661">
                  <c:v>0.191111858</c:v>
                </c:pt>
                <c:pt idx="662">
                  <c:v>0.190344974</c:v>
                </c:pt>
                <c:pt idx="663">
                  <c:v>0.18950874400000001</c:v>
                </c:pt>
                <c:pt idx="664">
                  <c:v>0.18877988400000001</c:v>
                </c:pt>
                <c:pt idx="665">
                  <c:v>0.188045613</c:v>
                </c:pt>
                <c:pt idx="666">
                  <c:v>0.18769556100000001</c:v>
                </c:pt>
                <c:pt idx="667">
                  <c:v>0.186754896</c:v>
                </c:pt>
                <c:pt idx="668">
                  <c:v>0.186131032</c:v>
                </c:pt>
                <c:pt idx="669">
                  <c:v>0.18544988000000001</c:v>
                </c:pt>
                <c:pt idx="670">
                  <c:v>0.18479569100000001</c:v>
                </c:pt>
                <c:pt idx="671">
                  <c:v>0.18428093600000001</c:v>
                </c:pt>
                <c:pt idx="672">
                  <c:v>0.18365403299999999</c:v>
                </c:pt>
                <c:pt idx="673">
                  <c:v>0.18291574699999999</c:v>
                </c:pt>
                <c:pt idx="674">
                  <c:v>0.18192836500000001</c:v>
                </c:pt>
                <c:pt idx="675">
                  <c:v>0.18135644300000001</c:v>
                </c:pt>
                <c:pt idx="676">
                  <c:v>0.180780365</c:v>
                </c:pt>
                <c:pt idx="677">
                  <c:v>0.180013703</c:v>
                </c:pt>
                <c:pt idx="678">
                  <c:v>0.17945145600000001</c:v>
                </c:pt>
                <c:pt idx="679">
                  <c:v>0.178886768</c:v>
                </c:pt>
                <c:pt idx="680">
                  <c:v>0.178674043</c:v>
                </c:pt>
                <c:pt idx="681">
                  <c:v>0.177522716</c:v>
                </c:pt>
                <c:pt idx="682">
                  <c:v>0.17696678699999999</c:v>
                </c:pt>
                <c:pt idx="683">
                  <c:v>0.17626848000000001</c:v>
                </c:pt>
                <c:pt idx="684">
                  <c:v>0.17577976200000001</c:v>
                </c:pt>
                <c:pt idx="685">
                  <c:v>0.175270222</c:v>
                </c:pt>
                <c:pt idx="686">
                  <c:v>0.174480359</c:v>
                </c:pt>
                <c:pt idx="687">
                  <c:v>0.174122943</c:v>
                </c:pt>
                <c:pt idx="688">
                  <c:v>0.173137338</c:v>
                </c:pt>
                <c:pt idx="689">
                  <c:v>0.172476606</c:v>
                </c:pt>
                <c:pt idx="690">
                  <c:v>0.17199856399999999</c:v>
                </c:pt>
                <c:pt idx="691">
                  <c:v>0.17134956700000001</c:v>
                </c:pt>
                <c:pt idx="692">
                  <c:v>0.170917916</c:v>
                </c:pt>
                <c:pt idx="693">
                  <c:v>0.17002952800000001</c:v>
                </c:pt>
                <c:pt idx="694">
                  <c:v>0.16929134100000001</c:v>
                </c:pt>
                <c:pt idx="695">
                  <c:v>0.16877344699999999</c:v>
                </c:pt>
                <c:pt idx="696">
                  <c:v>0.16809355500000001</c:v>
                </c:pt>
                <c:pt idx="697">
                  <c:v>0.16791397599999999</c:v>
                </c:pt>
                <c:pt idx="698">
                  <c:v>0.16696043099999999</c:v>
                </c:pt>
                <c:pt idx="699">
                  <c:v>0.16640095499999999</c:v>
                </c:pt>
                <c:pt idx="700">
                  <c:v>0.16567200200000001</c:v>
                </c:pt>
                <c:pt idx="701">
                  <c:v>0.16521311299999999</c:v>
                </c:pt>
                <c:pt idx="702">
                  <c:v>0.16450675200000001</c:v>
                </c:pt>
                <c:pt idx="703">
                  <c:v>0.163918542</c:v>
                </c:pt>
                <c:pt idx="704">
                  <c:v>0.16341212299999999</c:v>
                </c:pt>
                <c:pt idx="705">
                  <c:v>0.16270148200000001</c:v>
                </c:pt>
                <c:pt idx="706">
                  <c:v>0.162145926</c:v>
                </c:pt>
                <c:pt idx="707">
                  <c:v>0.161589556</c:v>
                </c:pt>
                <c:pt idx="708">
                  <c:v>0.16103356899999999</c:v>
                </c:pt>
                <c:pt idx="709">
                  <c:v>0.160470906</c:v>
                </c:pt>
                <c:pt idx="710">
                  <c:v>0.15982932499999999</c:v>
                </c:pt>
                <c:pt idx="711">
                  <c:v>0.15912657199999999</c:v>
                </c:pt>
                <c:pt idx="712">
                  <c:v>0.15871819400000001</c:v>
                </c:pt>
                <c:pt idx="713">
                  <c:v>0.15786159499999999</c:v>
                </c:pt>
                <c:pt idx="714">
                  <c:v>0.15752738599999999</c:v>
                </c:pt>
                <c:pt idx="715">
                  <c:v>0.15698145699999999</c:v>
                </c:pt>
                <c:pt idx="716">
                  <c:v>0.15656983999999999</c:v>
                </c:pt>
                <c:pt idx="717">
                  <c:v>0.155825565</c:v>
                </c:pt>
                <c:pt idx="718">
                  <c:v>0.15521736999999999</c:v>
                </c:pt>
                <c:pt idx="719">
                  <c:v>0.15483265900000001</c:v>
                </c:pt>
                <c:pt idx="720">
                  <c:v>0.15417124600000001</c:v>
                </c:pt>
                <c:pt idx="721">
                  <c:v>0.15358096500000001</c:v>
                </c:pt>
                <c:pt idx="722">
                  <c:v>0.15314527</c:v>
                </c:pt>
                <c:pt idx="723">
                  <c:v>0.15263381200000001</c:v>
                </c:pt>
                <c:pt idx="724">
                  <c:v>0.15215605099999999</c:v>
                </c:pt>
                <c:pt idx="725">
                  <c:v>0.151855347</c:v>
                </c:pt>
                <c:pt idx="726">
                  <c:v>0.15104457299999999</c:v>
                </c:pt>
                <c:pt idx="727">
                  <c:v>0.15066607500000001</c:v>
                </c:pt>
                <c:pt idx="728">
                  <c:v>0.15010726399999999</c:v>
                </c:pt>
                <c:pt idx="729">
                  <c:v>0.14949011700000001</c:v>
                </c:pt>
                <c:pt idx="730">
                  <c:v>0.149001198</c:v>
                </c:pt>
                <c:pt idx="731">
                  <c:v>0.148440086</c:v>
                </c:pt>
                <c:pt idx="732">
                  <c:v>0.14819816199999999</c:v>
                </c:pt>
                <c:pt idx="733">
                  <c:v>0.147471991</c:v>
                </c:pt>
                <c:pt idx="734">
                  <c:v>0.14695308600000001</c:v>
                </c:pt>
                <c:pt idx="735">
                  <c:v>0.146578658</c:v>
                </c:pt>
                <c:pt idx="736">
                  <c:v>0.14597075200000001</c:v>
                </c:pt>
                <c:pt idx="737">
                  <c:v>0.14531470099999999</c:v>
                </c:pt>
                <c:pt idx="738">
                  <c:v>0.14489106400000001</c:v>
                </c:pt>
                <c:pt idx="739">
                  <c:v>0.144360025</c:v>
                </c:pt>
                <c:pt idx="740">
                  <c:v>0.143759427</c:v>
                </c:pt>
                <c:pt idx="741">
                  <c:v>0.143342421</c:v>
                </c:pt>
                <c:pt idx="742">
                  <c:v>0.14251573200000001</c:v>
                </c:pt>
                <c:pt idx="743">
                  <c:v>0.14226993199999999</c:v>
                </c:pt>
                <c:pt idx="744">
                  <c:v>0.14160281999999999</c:v>
                </c:pt>
                <c:pt idx="745">
                  <c:v>0.14139531</c:v>
                </c:pt>
                <c:pt idx="746">
                  <c:v>0.14105757999999999</c:v>
                </c:pt>
                <c:pt idx="747">
                  <c:v>0.140517105</c:v>
                </c:pt>
                <c:pt idx="748">
                  <c:v>0.140005727</c:v>
                </c:pt>
                <c:pt idx="749">
                  <c:v>0.13919430999999999</c:v>
                </c:pt>
                <c:pt idx="750">
                  <c:v>0.138853279</c:v>
                </c:pt>
                <c:pt idx="751">
                  <c:v>0.138342251</c:v>
                </c:pt>
                <c:pt idx="752">
                  <c:v>0.13773544500000001</c:v>
                </c:pt>
                <c:pt idx="753">
                  <c:v>0.13740417599999999</c:v>
                </c:pt>
                <c:pt idx="754">
                  <c:v>0.13706943499999999</c:v>
                </c:pt>
                <c:pt idx="755">
                  <c:v>0.136328805</c:v>
                </c:pt>
                <c:pt idx="756">
                  <c:v>0.135830428</c:v>
                </c:pt>
                <c:pt idx="757">
                  <c:v>0.135589717</c:v>
                </c:pt>
                <c:pt idx="758">
                  <c:v>0.13495257399999999</c:v>
                </c:pt>
                <c:pt idx="759">
                  <c:v>0.13460907</c:v>
                </c:pt>
                <c:pt idx="760">
                  <c:v>0.13435667100000001</c:v>
                </c:pt>
                <c:pt idx="761">
                  <c:v>0.133554018</c:v>
                </c:pt>
                <c:pt idx="762">
                  <c:v>0.13306533000000001</c:v>
                </c:pt>
                <c:pt idx="763">
                  <c:v>0.132615293</c:v>
                </c:pt>
                <c:pt idx="764">
                  <c:v>0.132244797</c:v>
                </c:pt>
                <c:pt idx="765">
                  <c:v>0.13192590500000001</c:v>
                </c:pt>
                <c:pt idx="766">
                  <c:v>0.131435625</c:v>
                </c:pt>
                <c:pt idx="767">
                  <c:v>0.13094926300000001</c:v>
                </c:pt>
                <c:pt idx="768">
                  <c:v>0.13046754699999999</c:v>
                </c:pt>
                <c:pt idx="769">
                  <c:v>0.12994595</c:v>
                </c:pt>
                <c:pt idx="770">
                  <c:v>0.12946622799999999</c:v>
                </c:pt>
                <c:pt idx="771">
                  <c:v>0.12923401100000001</c:v>
                </c:pt>
                <c:pt idx="772">
                  <c:v>0.12855506</c:v>
                </c:pt>
                <c:pt idx="773">
                  <c:v>0.12819407999999999</c:v>
                </c:pt>
                <c:pt idx="774">
                  <c:v>0.12762166799999999</c:v>
                </c:pt>
                <c:pt idx="775">
                  <c:v>0.12748505299999999</c:v>
                </c:pt>
                <c:pt idx="776">
                  <c:v>0.12689536800000001</c:v>
                </c:pt>
                <c:pt idx="777">
                  <c:v>0.126484498</c:v>
                </c:pt>
                <c:pt idx="778">
                  <c:v>0.12623801300000001</c:v>
                </c:pt>
                <c:pt idx="779">
                  <c:v>0.12600256900000001</c:v>
                </c:pt>
                <c:pt idx="780">
                  <c:v>0.125382518</c:v>
                </c:pt>
                <c:pt idx="781">
                  <c:v>0.124860464</c:v>
                </c:pt>
                <c:pt idx="782">
                  <c:v>0.124602925</c:v>
                </c:pt>
                <c:pt idx="783">
                  <c:v>0.123868623</c:v>
                </c:pt>
                <c:pt idx="784">
                  <c:v>0.123466724</c:v>
                </c:pt>
                <c:pt idx="785">
                  <c:v>0.123108552</c:v>
                </c:pt>
                <c:pt idx="786">
                  <c:v>0.122531114</c:v>
                </c:pt>
                <c:pt idx="787">
                  <c:v>0.122159114</c:v>
                </c:pt>
                <c:pt idx="788">
                  <c:v>0.121741669</c:v>
                </c:pt>
                <c:pt idx="789">
                  <c:v>0.121395221</c:v>
                </c:pt>
                <c:pt idx="790">
                  <c:v>0.121051804</c:v>
                </c:pt>
                <c:pt idx="791">
                  <c:v>0.12057008600000001</c:v>
                </c:pt>
                <c:pt idx="792">
                  <c:v>0.120071495</c:v>
                </c:pt>
                <c:pt idx="793">
                  <c:v>0.11968627799999999</c:v>
                </c:pt>
                <c:pt idx="794">
                  <c:v>0.11928461899999999</c:v>
                </c:pt>
                <c:pt idx="795">
                  <c:v>0.118970241</c:v>
                </c:pt>
                <c:pt idx="796">
                  <c:v>0.11853604399999999</c:v>
                </c:pt>
                <c:pt idx="797">
                  <c:v>0.117878491</c:v>
                </c:pt>
                <c:pt idx="798">
                  <c:v>0.11787183599999999</c:v>
                </c:pt>
                <c:pt idx="799">
                  <c:v>0.117360774</c:v>
                </c:pt>
                <c:pt idx="800">
                  <c:v>0.11692506</c:v>
                </c:pt>
                <c:pt idx="801">
                  <c:v>0.116713026</c:v>
                </c:pt>
                <c:pt idx="802">
                  <c:v>0.11625937</c:v>
                </c:pt>
                <c:pt idx="803">
                  <c:v>0.115814585</c:v>
                </c:pt>
                <c:pt idx="804">
                  <c:v>0.11552831</c:v>
                </c:pt>
                <c:pt idx="805">
                  <c:v>0.114954161</c:v>
                </c:pt>
                <c:pt idx="806">
                  <c:v>0.114677062</c:v>
                </c:pt>
                <c:pt idx="807">
                  <c:v>0.114115224</c:v>
                </c:pt>
                <c:pt idx="808">
                  <c:v>0.11378938</c:v>
                </c:pt>
                <c:pt idx="809">
                  <c:v>0.113633813</c:v>
                </c:pt>
                <c:pt idx="810">
                  <c:v>0.11308238</c:v>
                </c:pt>
                <c:pt idx="811">
                  <c:v>0.112603706</c:v>
                </c:pt>
                <c:pt idx="812">
                  <c:v>0.11203835500000001</c:v>
                </c:pt>
                <c:pt idx="813">
                  <c:v>0.111950806</c:v>
                </c:pt>
                <c:pt idx="814">
                  <c:v>0.111680075</c:v>
                </c:pt>
                <c:pt idx="815">
                  <c:v>0.11121175799999999</c:v>
                </c:pt>
                <c:pt idx="816">
                  <c:v>0.110828172</c:v>
                </c:pt>
                <c:pt idx="817">
                  <c:v>0.110601454</c:v>
                </c:pt>
                <c:pt idx="818">
                  <c:v>0.10999118200000001</c:v>
                </c:pt>
                <c:pt idx="819">
                  <c:v>0.10980551700000001</c:v>
                </c:pt>
                <c:pt idx="820">
                  <c:v>0.10955970299999999</c:v>
                </c:pt>
                <c:pt idx="821">
                  <c:v>0.10900238299999999</c:v>
                </c:pt>
                <c:pt idx="822">
                  <c:v>0.108557554</c:v>
                </c:pt>
                <c:pt idx="823">
                  <c:v>0.108318844</c:v>
                </c:pt>
                <c:pt idx="824">
                  <c:v>0.107912964</c:v>
                </c:pt>
                <c:pt idx="825">
                  <c:v>0.10741082</c:v>
                </c:pt>
                <c:pt idx="826">
                  <c:v>0.107137043</c:v>
                </c:pt>
                <c:pt idx="827">
                  <c:v>0.106929962</c:v>
                </c:pt>
                <c:pt idx="828">
                  <c:v>0.10629040100000001</c:v>
                </c:pt>
                <c:pt idx="829">
                  <c:v>0.10592840100000001</c:v>
                </c:pt>
                <c:pt idx="830">
                  <c:v>0.105597396</c:v>
                </c:pt>
                <c:pt idx="831">
                  <c:v>0.10542916400000001</c:v>
                </c:pt>
                <c:pt idx="832">
                  <c:v>0.105152051</c:v>
                </c:pt>
                <c:pt idx="833">
                  <c:v>0.104767263</c:v>
                </c:pt>
                <c:pt idx="834">
                  <c:v>0.104442697</c:v>
                </c:pt>
                <c:pt idx="835">
                  <c:v>0.104197675</c:v>
                </c:pt>
                <c:pt idx="836">
                  <c:v>0.103476786</c:v>
                </c:pt>
                <c:pt idx="837">
                  <c:v>0.103280583</c:v>
                </c:pt>
                <c:pt idx="838">
                  <c:v>0.103062524</c:v>
                </c:pt>
                <c:pt idx="839">
                  <c:v>0.102732537</c:v>
                </c:pt>
                <c:pt idx="840">
                  <c:v>0.102373874</c:v>
                </c:pt>
                <c:pt idx="841">
                  <c:v>0.101944143</c:v>
                </c:pt>
                <c:pt idx="842">
                  <c:v>0.101798952</c:v>
                </c:pt>
                <c:pt idx="843">
                  <c:v>0.10146795</c:v>
                </c:pt>
                <c:pt idx="844">
                  <c:v>0.101034716</c:v>
                </c:pt>
                <c:pt idx="845">
                  <c:v>0.100735094</c:v>
                </c:pt>
                <c:pt idx="846">
                  <c:v>0.100344312</c:v>
                </c:pt>
                <c:pt idx="847">
                  <c:v>0.100052165</c:v>
                </c:pt>
                <c:pt idx="848">
                  <c:v>9.9502880000000002E-2</c:v>
                </c:pt>
                <c:pt idx="849">
                  <c:v>9.9119815E-2</c:v>
                </c:pt>
                <c:pt idx="850">
                  <c:v>9.9032588000000005E-2</c:v>
                </c:pt>
                <c:pt idx="851">
                  <c:v>9.8582593999999996E-2</c:v>
                </c:pt>
                <c:pt idx="852">
                  <c:v>9.8321802999999999E-2</c:v>
                </c:pt>
                <c:pt idx="853">
                  <c:v>9.7940985999999994E-2</c:v>
                </c:pt>
                <c:pt idx="854">
                  <c:v>9.7845064999999995E-2</c:v>
                </c:pt>
                <c:pt idx="855">
                  <c:v>9.7213173E-2</c:v>
                </c:pt>
                <c:pt idx="856">
                  <c:v>9.7235341000000003E-2</c:v>
                </c:pt>
                <c:pt idx="857">
                  <c:v>9.6782306999999998E-2</c:v>
                </c:pt>
                <c:pt idx="858">
                  <c:v>9.6462199999999998E-2</c:v>
                </c:pt>
                <c:pt idx="859">
                  <c:v>9.6195480999999999E-2</c:v>
                </c:pt>
                <c:pt idx="860">
                  <c:v>9.5743527999999994E-2</c:v>
                </c:pt>
                <c:pt idx="861">
                  <c:v>9.5276853999999994E-2</c:v>
                </c:pt>
                <c:pt idx="862">
                  <c:v>9.5296641000000001E-2</c:v>
                </c:pt>
                <c:pt idx="863">
                  <c:v>9.4755242000000003E-2</c:v>
                </c:pt>
                <c:pt idx="864">
                  <c:v>9.4470553999999998E-2</c:v>
                </c:pt>
                <c:pt idx="865">
                  <c:v>9.4042170999999994E-2</c:v>
                </c:pt>
                <c:pt idx="866">
                  <c:v>9.3923804E-2</c:v>
                </c:pt>
                <c:pt idx="867">
                  <c:v>9.3774417999999998E-2</c:v>
                </c:pt>
                <c:pt idx="868">
                  <c:v>9.3401360000000003E-2</c:v>
                </c:pt>
                <c:pt idx="869">
                  <c:v>9.3094302000000004E-2</c:v>
                </c:pt>
                <c:pt idx="870">
                  <c:v>9.2902943000000002E-2</c:v>
                </c:pt>
                <c:pt idx="871">
                  <c:v>9.2450279999999996E-2</c:v>
                </c:pt>
                <c:pt idx="872">
                  <c:v>9.2321424999999999E-2</c:v>
                </c:pt>
                <c:pt idx="873">
                  <c:v>9.1636672000000002E-2</c:v>
                </c:pt>
                <c:pt idx="874">
                  <c:v>9.1177238999999993E-2</c:v>
                </c:pt>
                <c:pt idx="875">
                  <c:v>9.1292867E-2</c:v>
                </c:pt>
                <c:pt idx="876">
                  <c:v>9.0732291000000007E-2</c:v>
                </c:pt>
                <c:pt idx="877">
                  <c:v>9.0245509000000002E-2</c:v>
                </c:pt>
                <c:pt idx="878">
                  <c:v>9.0100189999999997E-2</c:v>
                </c:pt>
                <c:pt idx="879">
                  <c:v>8.9845118000000002E-2</c:v>
                </c:pt>
                <c:pt idx="880">
                  <c:v>8.9665738999999994E-2</c:v>
                </c:pt>
                <c:pt idx="881">
                  <c:v>8.9516868999999999E-2</c:v>
                </c:pt>
                <c:pt idx="882">
                  <c:v>8.9322310000000002E-2</c:v>
                </c:pt>
                <c:pt idx="883">
                  <c:v>8.8572730000000002E-2</c:v>
                </c:pt>
                <c:pt idx="884">
                  <c:v>8.8369204000000007E-2</c:v>
                </c:pt>
                <c:pt idx="885">
                  <c:v>8.8297031999999998E-2</c:v>
                </c:pt>
                <c:pt idx="886">
                  <c:v>8.7894115999999994E-2</c:v>
                </c:pt>
                <c:pt idx="887">
                  <c:v>8.7664011999999999E-2</c:v>
                </c:pt>
                <c:pt idx="888">
                  <c:v>8.7370224999999996E-2</c:v>
                </c:pt>
                <c:pt idx="889">
                  <c:v>8.7142103999999998E-2</c:v>
                </c:pt>
                <c:pt idx="890">
                  <c:v>8.6968155000000005E-2</c:v>
                </c:pt>
                <c:pt idx="891">
                  <c:v>8.6592851999999998E-2</c:v>
                </c:pt>
                <c:pt idx="892">
                  <c:v>8.6214280000000004E-2</c:v>
                </c:pt>
                <c:pt idx="893">
                  <c:v>8.5958362999999996E-2</c:v>
                </c:pt>
                <c:pt idx="894">
                  <c:v>8.5772636999999999E-2</c:v>
                </c:pt>
                <c:pt idx="895">
                  <c:v>8.5580191E-2</c:v>
                </c:pt>
                <c:pt idx="896">
                  <c:v>8.5209591000000001E-2</c:v>
                </c:pt>
                <c:pt idx="897">
                  <c:v>8.5121202000000007E-2</c:v>
                </c:pt>
                <c:pt idx="898">
                  <c:v>8.4636857999999995E-2</c:v>
                </c:pt>
                <c:pt idx="899">
                  <c:v>8.4315735000000003E-2</c:v>
                </c:pt>
                <c:pt idx="900">
                  <c:v>8.3990809E-2</c:v>
                </c:pt>
                <c:pt idx="901">
                  <c:v>8.3792060000000002E-2</c:v>
                </c:pt>
                <c:pt idx="902">
                  <c:v>8.3557928000000004E-2</c:v>
                </c:pt>
                <c:pt idx="903">
                  <c:v>8.3526514999999996E-2</c:v>
                </c:pt>
                <c:pt idx="904">
                  <c:v>8.3103284999999999E-2</c:v>
                </c:pt>
                <c:pt idx="905">
                  <c:v>8.2858802999999995E-2</c:v>
                </c:pt>
                <c:pt idx="906">
                  <c:v>8.2655917999999995E-2</c:v>
                </c:pt>
                <c:pt idx="907">
                  <c:v>8.2448309999999997E-2</c:v>
                </c:pt>
                <c:pt idx="908">
                  <c:v>8.2277883999999996E-2</c:v>
                </c:pt>
                <c:pt idx="909">
                  <c:v>8.1828322999999994E-2</c:v>
                </c:pt>
                <c:pt idx="910">
                  <c:v>8.1749649999999993E-2</c:v>
                </c:pt>
                <c:pt idx="911">
                  <c:v>8.1454117000000006E-2</c:v>
                </c:pt>
                <c:pt idx="912">
                  <c:v>8.1040335000000005E-2</c:v>
                </c:pt>
                <c:pt idx="913">
                  <c:v>8.0693752999999993E-2</c:v>
                </c:pt>
                <c:pt idx="914">
                  <c:v>8.0385146000000005E-2</c:v>
                </c:pt>
                <c:pt idx="915">
                  <c:v>8.0141632000000004E-2</c:v>
                </c:pt>
                <c:pt idx="916">
                  <c:v>7.9698801999999999E-2</c:v>
                </c:pt>
                <c:pt idx="917">
                  <c:v>7.9916177000000005E-2</c:v>
                </c:pt>
                <c:pt idx="918">
                  <c:v>7.9538402999999994E-2</c:v>
                </c:pt>
                <c:pt idx="919">
                  <c:v>7.8948636000000003E-2</c:v>
                </c:pt>
                <c:pt idx="920">
                  <c:v>7.8527606999999999E-2</c:v>
                </c:pt>
                <c:pt idx="921">
                  <c:v>7.8538067000000003E-2</c:v>
                </c:pt>
                <c:pt idx="922">
                  <c:v>7.8515138999999998E-2</c:v>
                </c:pt>
                <c:pt idx="923">
                  <c:v>7.8253239000000002E-2</c:v>
                </c:pt>
                <c:pt idx="924">
                  <c:v>7.7779885000000007E-2</c:v>
                </c:pt>
                <c:pt idx="925">
                  <c:v>7.7398308999999998E-2</c:v>
                </c:pt>
                <c:pt idx="926">
                  <c:v>7.7230841999999994E-2</c:v>
                </c:pt>
                <c:pt idx="927">
                  <c:v>7.6929205000000001E-2</c:v>
                </c:pt>
                <c:pt idx="928">
                  <c:v>7.6853721999999999E-2</c:v>
                </c:pt>
                <c:pt idx="929">
                  <c:v>7.6560137E-2</c:v>
                </c:pt>
                <c:pt idx="930">
                  <c:v>7.6083391E-2</c:v>
                </c:pt>
                <c:pt idx="931">
                  <c:v>7.6105892999999994E-2</c:v>
                </c:pt>
                <c:pt idx="932">
                  <c:v>7.5809947000000003E-2</c:v>
                </c:pt>
                <c:pt idx="933">
                  <c:v>7.5602948000000003E-2</c:v>
                </c:pt>
                <c:pt idx="934">
                  <c:v>7.5487619000000006E-2</c:v>
                </c:pt>
                <c:pt idx="935">
                  <c:v>7.5337711000000002E-2</c:v>
                </c:pt>
                <c:pt idx="936">
                  <c:v>7.4883521999999994E-2</c:v>
                </c:pt>
                <c:pt idx="937">
                  <c:v>7.4560979999999999E-2</c:v>
                </c:pt>
                <c:pt idx="938">
                  <c:v>7.4456643000000003E-2</c:v>
                </c:pt>
                <c:pt idx="939">
                  <c:v>7.4155020000000002E-2</c:v>
                </c:pt>
                <c:pt idx="940">
                  <c:v>7.3965596999999994E-2</c:v>
                </c:pt>
                <c:pt idx="941">
                  <c:v>7.3752698000000005E-2</c:v>
                </c:pt>
                <c:pt idx="942">
                  <c:v>7.3495010999999999E-2</c:v>
                </c:pt>
                <c:pt idx="943">
                  <c:v>7.3366123000000005E-2</c:v>
                </c:pt>
                <c:pt idx="944">
                  <c:v>7.2929590000000002E-2</c:v>
                </c:pt>
                <c:pt idx="945">
                  <c:v>7.2605502000000002E-2</c:v>
                </c:pt>
                <c:pt idx="946">
                  <c:v>7.2697038000000005E-2</c:v>
                </c:pt>
                <c:pt idx="947">
                  <c:v>7.2617744999999997E-2</c:v>
                </c:pt>
                <c:pt idx="948">
                  <c:v>7.2487421999999996E-2</c:v>
                </c:pt>
                <c:pt idx="949">
                  <c:v>7.2184488000000005E-2</c:v>
                </c:pt>
                <c:pt idx="950">
                  <c:v>7.1455084000000002E-2</c:v>
                </c:pt>
                <c:pt idx="951">
                  <c:v>7.1647137999999999E-2</c:v>
                </c:pt>
                <c:pt idx="952">
                  <c:v>7.1153894999999995E-2</c:v>
                </c:pt>
                <c:pt idx="953">
                  <c:v>7.1084992E-2</c:v>
                </c:pt>
                <c:pt idx="954">
                  <c:v>7.0838041000000004E-2</c:v>
                </c:pt>
                <c:pt idx="955">
                  <c:v>7.0456626999999994E-2</c:v>
                </c:pt>
                <c:pt idx="956">
                  <c:v>7.0280888E-2</c:v>
                </c:pt>
                <c:pt idx="957">
                  <c:v>7.0141060000000005E-2</c:v>
                </c:pt>
                <c:pt idx="958">
                  <c:v>6.9962308000000001E-2</c:v>
                </c:pt>
                <c:pt idx="959">
                  <c:v>6.9786168999999995E-2</c:v>
                </c:pt>
                <c:pt idx="960">
                  <c:v>6.9504860000000002E-2</c:v>
                </c:pt>
                <c:pt idx="961">
                  <c:v>6.9558419999999996E-2</c:v>
                </c:pt>
                <c:pt idx="962">
                  <c:v>6.9346448000000005E-2</c:v>
                </c:pt>
                <c:pt idx="963">
                  <c:v>6.8798656E-2</c:v>
                </c:pt>
                <c:pt idx="964">
                  <c:v>6.8688342999999999E-2</c:v>
                </c:pt>
                <c:pt idx="965">
                  <c:v>6.8364825000000004E-2</c:v>
                </c:pt>
                <c:pt idx="966">
                  <c:v>6.8282647000000002E-2</c:v>
                </c:pt>
                <c:pt idx="967">
                  <c:v>6.7975828000000002E-2</c:v>
                </c:pt>
                <c:pt idx="968">
                  <c:v>6.7905181999999994E-2</c:v>
                </c:pt>
                <c:pt idx="969">
                  <c:v>6.7748955999999999E-2</c:v>
                </c:pt>
                <c:pt idx="970">
                  <c:v>6.7466813E-2</c:v>
                </c:pt>
                <c:pt idx="971">
                  <c:v>6.7421124999999998E-2</c:v>
                </c:pt>
                <c:pt idx="972">
                  <c:v>6.7223581000000004E-2</c:v>
                </c:pt>
                <c:pt idx="973">
                  <c:v>6.6955946000000002E-2</c:v>
                </c:pt>
                <c:pt idx="974">
                  <c:v>6.6660185999999996E-2</c:v>
                </c:pt>
                <c:pt idx="975">
                  <c:v>6.6648902999999995E-2</c:v>
                </c:pt>
                <c:pt idx="976">
                  <c:v>6.6384562999999994E-2</c:v>
                </c:pt>
                <c:pt idx="977">
                  <c:v>6.5972442000000006E-2</c:v>
                </c:pt>
                <c:pt idx="978">
                  <c:v>6.5850680999999994E-2</c:v>
                </c:pt>
                <c:pt idx="979">
                  <c:v>6.5772633999999996E-2</c:v>
                </c:pt>
                <c:pt idx="980">
                  <c:v>6.5171471999999994E-2</c:v>
                </c:pt>
                <c:pt idx="981">
                  <c:v>6.5238137000000002E-2</c:v>
                </c:pt>
                <c:pt idx="982">
                  <c:v>6.4991460000000001E-2</c:v>
                </c:pt>
                <c:pt idx="983">
                  <c:v>6.4769362999999996E-2</c:v>
                </c:pt>
                <c:pt idx="984">
                  <c:v>6.4582424999999999E-2</c:v>
                </c:pt>
                <c:pt idx="985">
                  <c:v>6.4081741999999997E-2</c:v>
                </c:pt>
                <c:pt idx="986">
                  <c:v>6.3918795E-2</c:v>
                </c:pt>
                <c:pt idx="987">
                  <c:v>6.3320486999999995E-2</c:v>
                </c:pt>
                <c:pt idx="988">
                  <c:v>6.299689E-2</c:v>
                </c:pt>
                <c:pt idx="989">
                  <c:v>6.2955308000000001E-2</c:v>
                </c:pt>
                <c:pt idx="990">
                  <c:v>6.2476586000000001E-2</c:v>
                </c:pt>
                <c:pt idx="991">
                  <c:v>6.1984895999999998E-2</c:v>
                </c:pt>
                <c:pt idx="992">
                  <c:v>6.1665947999999998E-2</c:v>
                </c:pt>
                <c:pt idx="993">
                  <c:v>6.1101417999999998E-2</c:v>
                </c:pt>
                <c:pt idx="994">
                  <c:v>6.0949413000000001E-2</c:v>
                </c:pt>
                <c:pt idx="995">
                  <c:v>6.0581846000000002E-2</c:v>
                </c:pt>
                <c:pt idx="996">
                  <c:v>6.0323198000000001E-2</c:v>
                </c:pt>
                <c:pt idx="997">
                  <c:v>6.0002969000000003E-2</c:v>
                </c:pt>
                <c:pt idx="998">
                  <c:v>5.9735359000000002E-2</c:v>
                </c:pt>
                <c:pt idx="999">
                  <c:v>5.9388073E-2</c:v>
                </c:pt>
                <c:pt idx="1000">
                  <c:v>5.8982339000000002E-2</c:v>
                </c:pt>
                <c:pt idx="1001">
                  <c:v>5.8558849000000003E-2</c:v>
                </c:pt>
                <c:pt idx="1002">
                  <c:v>5.8246485000000001E-2</c:v>
                </c:pt>
                <c:pt idx="1003">
                  <c:v>5.8096565000000003E-2</c:v>
                </c:pt>
                <c:pt idx="1004">
                  <c:v>5.7834682999999998E-2</c:v>
                </c:pt>
                <c:pt idx="1005">
                  <c:v>5.7656219000000002E-2</c:v>
                </c:pt>
                <c:pt idx="1006">
                  <c:v>5.7275007000000003E-2</c:v>
                </c:pt>
                <c:pt idx="1007">
                  <c:v>5.7021247999999997E-2</c:v>
                </c:pt>
                <c:pt idx="1008">
                  <c:v>5.6712769000000003E-2</c:v>
                </c:pt>
                <c:pt idx="1009">
                  <c:v>5.6558155999999998E-2</c:v>
                </c:pt>
                <c:pt idx="1010">
                  <c:v>5.6277924E-2</c:v>
                </c:pt>
                <c:pt idx="1011">
                  <c:v>5.6104262000000002E-2</c:v>
                </c:pt>
                <c:pt idx="1012">
                  <c:v>5.5906519000000002E-2</c:v>
                </c:pt>
                <c:pt idx="1013">
                  <c:v>5.5841296999999998E-2</c:v>
                </c:pt>
                <c:pt idx="1014">
                  <c:v>5.5654198000000002E-2</c:v>
                </c:pt>
                <c:pt idx="1015">
                  <c:v>5.5542597999999999E-2</c:v>
                </c:pt>
                <c:pt idx="1016">
                  <c:v>5.518824E-2</c:v>
                </c:pt>
                <c:pt idx="1017">
                  <c:v>5.5047901000000003E-2</c:v>
                </c:pt>
                <c:pt idx="1018">
                  <c:v>5.4870296999999998E-2</c:v>
                </c:pt>
                <c:pt idx="1019">
                  <c:v>5.4577575000000003E-2</c:v>
                </c:pt>
                <c:pt idx="1020">
                  <c:v>5.4429132999999998E-2</c:v>
                </c:pt>
                <c:pt idx="1021">
                  <c:v>5.4441582000000002E-2</c:v>
                </c:pt>
                <c:pt idx="1022">
                  <c:v>5.4422110000000003E-2</c:v>
                </c:pt>
                <c:pt idx="1023">
                  <c:v>5.4168206000000003E-2</c:v>
                </c:pt>
                <c:pt idx="1024">
                  <c:v>5.4067003000000002E-2</c:v>
                </c:pt>
                <c:pt idx="1025">
                  <c:v>5.3897332999999999E-2</c:v>
                </c:pt>
                <c:pt idx="1026">
                  <c:v>5.3728264999999997E-2</c:v>
                </c:pt>
                <c:pt idx="1027">
                  <c:v>5.3559797999999999E-2</c:v>
                </c:pt>
                <c:pt idx="1028">
                  <c:v>5.3391928999999998E-2</c:v>
                </c:pt>
                <c:pt idx="1029">
                  <c:v>5.3224656000000002E-2</c:v>
                </c:pt>
                <c:pt idx="1030">
                  <c:v>5.3057976999999999E-2</c:v>
                </c:pt>
                <c:pt idx="1031">
                  <c:v>5.2891887999999998E-2</c:v>
                </c:pt>
                <c:pt idx="1032">
                  <c:v>5.2726387999999999E-2</c:v>
                </c:pt>
                <c:pt idx="1033">
                  <c:v>5.2561473999999997E-2</c:v>
                </c:pt>
                <c:pt idx="1034">
                  <c:v>5.2397144999999999E-2</c:v>
                </c:pt>
                <c:pt idx="1035">
                  <c:v>5.2233397000000001E-2</c:v>
                </c:pt>
                <c:pt idx="1036">
                  <c:v>5.2070229000000003E-2</c:v>
                </c:pt>
                <c:pt idx="1037">
                  <c:v>5.1907637999999999E-2</c:v>
                </c:pt>
                <c:pt idx="1038">
                  <c:v>5.1745621999999998E-2</c:v>
                </c:pt>
                <c:pt idx="1039">
                  <c:v>5.1584178000000001E-2</c:v>
                </c:pt>
                <c:pt idx="1040">
                  <c:v>5.1423305000000002E-2</c:v>
                </c:pt>
                <c:pt idx="1041">
                  <c:v>5.1263000000000003E-2</c:v>
                </c:pt>
                <c:pt idx="1042">
                  <c:v>5.1103260999999997E-2</c:v>
                </c:pt>
                <c:pt idx="1043">
                  <c:v>5.0944086E-2</c:v>
                </c:pt>
                <c:pt idx="1044">
                  <c:v>5.0785472999999998E-2</c:v>
                </c:pt>
                <c:pt idx="1045">
                  <c:v>5.0627418E-2</c:v>
                </c:pt>
                <c:pt idx="1046">
                  <c:v>5.0469921000000001E-2</c:v>
                </c:pt>
                <c:pt idx="1047">
                  <c:v>5.0312978000000001E-2</c:v>
                </c:pt>
                <c:pt idx="1048">
                  <c:v>5.0156589000000001E-2</c:v>
                </c:pt>
                <c:pt idx="1049">
                  <c:v>5.0000749999999997E-2</c:v>
                </c:pt>
                <c:pt idx="1050">
                  <c:v>4.9845459000000002E-2</c:v>
                </c:pt>
                <c:pt idx="1051">
                  <c:v>4.9690715000000003E-2</c:v>
                </c:pt>
                <c:pt idx="1052">
                  <c:v>4.9536515000000003E-2</c:v>
                </c:pt>
                <c:pt idx="1053">
                  <c:v>4.9382856000000003E-2</c:v>
                </c:pt>
                <c:pt idx="1054">
                  <c:v>4.9229738000000002E-2</c:v>
                </c:pt>
                <c:pt idx="1055">
                  <c:v>4.9077158000000003E-2</c:v>
                </c:pt>
                <c:pt idx="1056">
                  <c:v>4.8925112999999999E-2</c:v>
                </c:pt>
                <c:pt idx="1057">
                  <c:v>4.8773601E-2</c:v>
                </c:pt>
                <c:pt idx="1058">
                  <c:v>4.8622621999999997E-2</c:v>
                </c:pt>
                <c:pt idx="1059">
                  <c:v>4.8472171000000001E-2</c:v>
                </c:pt>
                <c:pt idx="1060">
                  <c:v>4.8322247999999998E-2</c:v>
                </c:pt>
                <c:pt idx="1061">
                  <c:v>4.8172851000000003E-2</c:v>
                </c:pt>
                <c:pt idx="1062">
                  <c:v>4.8023976000000003E-2</c:v>
                </c:pt>
                <c:pt idx="1063">
                  <c:v>4.7875622999999999E-2</c:v>
                </c:pt>
                <c:pt idx="1064">
                  <c:v>4.7727789E-2</c:v>
                </c:pt>
                <c:pt idx="1065">
                  <c:v>4.7580472999999998E-2</c:v>
                </c:pt>
                <c:pt idx="1066">
                  <c:v>4.7433670999999997E-2</c:v>
                </c:pt>
                <c:pt idx="1067">
                  <c:v>4.7287383000000002E-2</c:v>
                </c:pt>
                <c:pt idx="1068">
                  <c:v>4.7141605000000003E-2</c:v>
                </c:pt>
                <c:pt idx="1069">
                  <c:v>4.6996336999999999E-2</c:v>
                </c:pt>
                <c:pt idx="1070">
                  <c:v>4.6851575999999999E-2</c:v>
                </c:pt>
                <c:pt idx="1071">
                  <c:v>4.6707321000000003E-2</c:v>
                </c:pt>
                <c:pt idx="1072">
                  <c:v>4.6563568E-2</c:v>
                </c:pt>
                <c:pt idx="1073">
                  <c:v>4.6420317000000003E-2</c:v>
                </c:pt>
                <c:pt idx="1074">
                  <c:v>4.6277565999999999E-2</c:v>
                </c:pt>
                <c:pt idx="1075">
                  <c:v>4.6135311999999998E-2</c:v>
                </c:pt>
                <c:pt idx="1076">
                  <c:v>4.5993553E-2</c:v>
                </c:pt>
                <c:pt idx="1077">
                  <c:v>4.5852287999999998E-2</c:v>
                </c:pt>
                <c:pt idx="1078">
                  <c:v>4.5711515000000001E-2</c:v>
                </c:pt>
                <c:pt idx="1079">
                  <c:v>4.5571230999999997E-2</c:v>
                </c:pt>
                <c:pt idx="1080">
                  <c:v>4.5431434999999999E-2</c:v>
                </c:pt>
                <c:pt idx="1081">
                  <c:v>4.5292126000000002E-2</c:v>
                </c:pt>
                <c:pt idx="1082">
                  <c:v>4.51533E-2</c:v>
                </c:pt>
                <c:pt idx="1083">
                  <c:v>4.5014957000000001E-2</c:v>
                </c:pt>
                <c:pt idx="1084">
                  <c:v>4.4877093999999999E-2</c:v>
                </c:pt>
                <c:pt idx="1085">
                  <c:v>4.4739710000000002E-2</c:v>
                </c:pt>
                <c:pt idx="1086">
                  <c:v>4.4602801999999997E-2</c:v>
                </c:pt>
                <c:pt idx="1087">
                  <c:v>4.4466368999999999E-2</c:v>
                </c:pt>
                <c:pt idx="1088">
                  <c:v>4.4330409000000001E-2</c:v>
                </c:pt>
                <c:pt idx="1089">
                  <c:v>4.4194920999999998E-2</c:v>
                </c:pt>
                <c:pt idx="1090">
                  <c:v>4.4059901999999998E-2</c:v>
                </c:pt>
                <c:pt idx="1091">
                  <c:v>4.3925350000000002E-2</c:v>
                </c:pt>
                <c:pt idx="1092">
                  <c:v>4.3791264000000003E-2</c:v>
                </c:pt>
                <c:pt idx="1093">
                  <c:v>4.3657643000000003E-2</c:v>
                </c:pt>
                <c:pt idx="1094">
                  <c:v>4.3524483000000003E-2</c:v>
                </c:pt>
                <c:pt idx="1095">
                  <c:v>4.3391784000000003E-2</c:v>
                </c:pt>
                <c:pt idx="1096">
                  <c:v>4.3259542999999998E-2</c:v>
                </c:pt>
                <c:pt idx="1097">
                  <c:v>4.3127760000000001E-2</c:v>
                </c:pt>
                <c:pt idx="1098">
                  <c:v>4.2996431000000002E-2</c:v>
                </c:pt>
                <c:pt idx="1099">
                  <c:v>4.2865555999999999E-2</c:v>
                </c:pt>
                <c:pt idx="1100">
                  <c:v>4.2735133000000002E-2</c:v>
                </c:pt>
                <c:pt idx="1101">
                  <c:v>4.2605160000000003E-2</c:v>
                </c:pt>
                <c:pt idx="1102">
                  <c:v>4.2475633999999998E-2</c:v>
                </c:pt>
                <c:pt idx="1103">
                  <c:v>4.2346556E-2</c:v>
                </c:pt>
                <c:pt idx="1104">
                  <c:v>4.2217921999999998E-2</c:v>
                </c:pt>
                <c:pt idx="1105">
                  <c:v>4.2089730999999998E-2</c:v>
                </c:pt>
                <c:pt idx="1106">
                  <c:v>4.1961981000000002E-2</c:v>
                </c:pt>
                <c:pt idx="1107">
                  <c:v>4.1834672000000003E-2</c:v>
                </c:pt>
                <c:pt idx="1108">
                  <c:v>4.1707800000000003E-2</c:v>
                </c:pt>
                <c:pt idx="1109">
                  <c:v>4.1581364000000003E-2</c:v>
                </c:pt>
                <c:pt idx="1110">
                  <c:v>4.1455364000000001E-2</c:v>
                </c:pt>
                <c:pt idx="1111">
                  <c:v>4.1329796000000002E-2</c:v>
                </c:pt>
                <c:pt idx="1112">
                  <c:v>4.1204659999999997E-2</c:v>
                </c:pt>
                <c:pt idx="1113">
                  <c:v>4.1079953000000002E-2</c:v>
                </c:pt>
                <c:pt idx="1114">
                  <c:v>4.0955673999999997E-2</c:v>
                </c:pt>
                <c:pt idx="1115">
                  <c:v>4.0831821999999997E-2</c:v>
                </c:pt>
                <c:pt idx="1116">
                  <c:v>4.0708395000000001E-2</c:v>
                </c:pt>
                <c:pt idx="1117">
                  <c:v>4.0585389999999999E-2</c:v>
                </c:pt>
                <c:pt idx="1118">
                  <c:v>4.0462808000000003E-2</c:v>
                </c:pt>
                <c:pt idx="1119">
                  <c:v>4.0340645000000001E-2</c:v>
                </c:pt>
                <c:pt idx="1120">
                  <c:v>4.0218901000000001E-2</c:v>
                </c:pt>
                <c:pt idx="1121">
                  <c:v>4.0097573999999997E-2</c:v>
                </c:pt>
                <c:pt idx="1122">
                  <c:v>3.9976660999999997E-2</c:v>
                </c:pt>
                <c:pt idx="1123">
                  <c:v>3.9856163E-2</c:v>
                </c:pt>
                <c:pt idx="1124">
                  <c:v>3.9736076000000002E-2</c:v>
                </c:pt>
                <c:pt idx="1125">
                  <c:v>3.9616400000000003E-2</c:v>
                </c:pt>
                <c:pt idx="1126">
                  <c:v>3.9497132999999997E-2</c:v>
                </c:pt>
                <c:pt idx="1127">
                  <c:v>3.9378272999999998E-2</c:v>
                </c:pt>
                <c:pt idx="1128">
                  <c:v>3.9259819000000001E-2</c:v>
                </c:pt>
                <c:pt idx="1129">
                  <c:v>3.9141769E-2</c:v>
                </c:pt>
                <c:pt idx="1130">
                  <c:v>3.9024122000000001E-2</c:v>
                </c:pt>
                <c:pt idx="1131">
                  <c:v>3.8906876999999999E-2</c:v>
                </c:pt>
                <c:pt idx="1132">
                  <c:v>3.8790031000000003E-2</c:v>
                </c:pt>
                <c:pt idx="1133">
                  <c:v>3.8673582999999997E-2</c:v>
                </c:pt>
                <c:pt idx="1134">
                  <c:v>3.8557531999999999E-2</c:v>
                </c:pt>
                <c:pt idx="1135">
                  <c:v>3.8441876E-2</c:v>
                </c:pt>
                <c:pt idx="1136">
                  <c:v>3.8326614000000002E-2</c:v>
                </c:pt>
                <c:pt idx="1137">
                  <c:v>3.8211743999999999E-2</c:v>
                </c:pt>
                <c:pt idx="1138">
                  <c:v>3.8097263999999999E-2</c:v>
                </c:pt>
                <c:pt idx="1139">
                  <c:v>3.7983174000000001E-2</c:v>
                </c:pt>
                <c:pt idx="1140">
                  <c:v>3.7869472000000001E-2</c:v>
                </c:pt>
                <c:pt idx="1141">
                  <c:v>3.7756155999999999E-2</c:v>
                </c:pt>
                <c:pt idx="1142">
                  <c:v>3.7643225000000002E-2</c:v>
                </c:pt>
                <c:pt idx="1143">
                  <c:v>3.7530676999999998E-2</c:v>
                </c:pt>
                <c:pt idx="1144">
                  <c:v>3.7418511000000002E-2</c:v>
                </c:pt>
                <c:pt idx="1145">
                  <c:v>3.7306725999999998E-2</c:v>
                </c:pt>
                <c:pt idx="1146">
                  <c:v>3.7195319999999997E-2</c:v>
                </c:pt>
                <c:pt idx="1147">
                  <c:v>3.7084290999999998E-2</c:v>
                </c:pt>
                <c:pt idx="1148">
                  <c:v>3.6973639000000003E-2</c:v>
                </c:pt>
                <c:pt idx="1149">
                  <c:v>3.6863361999999997E-2</c:v>
                </c:pt>
                <c:pt idx="1150">
                  <c:v>3.6753457000000003E-2</c:v>
                </c:pt>
                <c:pt idx="1151">
                  <c:v>3.6643925000000001E-2</c:v>
                </c:pt>
                <c:pt idx="1152">
                  <c:v>3.6534763999999997E-2</c:v>
                </c:pt>
                <c:pt idx="1153">
                  <c:v>3.6425972000000001E-2</c:v>
                </c:pt>
                <c:pt idx="1154">
                  <c:v>3.6317546999999999E-2</c:v>
                </c:pt>
                <c:pt idx="1155">
                  <c:v>3.6209488999999997E-2</c:v>
                </c:pt>
                <c:pt idx="1156">
                  <c:v>3.6101795999999998E-2</c:v>
                </c:pt>
                <c:pt idx="1157">
                  <c:v>3.5994467000000002E-2</c:v>
                </c:pt>
                <c:pt idx="1158">
                  <c:v>3.5887500000000003E-2</c:v>
                </c:pt>
                <c:pt idx="1159">
                  <c:v>3.5780894000000001E-2</c:v>
                </c:pt>
                <c:pt idx="1160">
                  <c:v>3.5674646999999997E-2</c:v>
                </c:pt>
                <c:pt idx="1161">
                  <c:v>3.5568758999999998E-2</c:v>
                </c:pt>
                <c:pt idx="1162">
                  <c:v>3.5463227999999999E-2</c:v>
                </c:pt>
                <c:pt idx="1163">
                  <c:v>3.5358052000000001E-2</c:v>
                </c:pt>
                <c:pt idx="1164">
                  <c:v>3.5253231000000003E-2</c:v>
                </c:pt>
                <c:pt idx="1165">
                  <c:v>3.5148762E-2</c:v>
                </c:pt>
                <c:pt idx="1166">
                  <c:v>3.5044645999999999E-2</c:v>
                </c:pt>
                <c:pt idx="1167">
                  <c:v>3.4940879000000001E-2</c:v>
                </c:pt>
                <c:pt idx="1168">
                  <c:v>3.4837461E-2</c:v>
                </c:pt>
                <c:pt idx="1169">
                  <c:v>3.4734392000000003E-2</c:v>
                </c:pt>
                <c:pt idx="1170">
                  <c:v>3.4631667999999997E-2</c:v>
                </c:pt>
                <c:pt idx="1171">
                  <c:v>3.4529289999999997E-2</c:v>
                </c:pt>
                <c:pt idx="1172">
                  <c:v>3.4427254999999997E-2</c:v>
                </c:pt>
                <c:pt idx="1173">
                  <c:v>3.4325563000000003E-2</c:v>
                </c:pt>
                <c:pt idx="1174">
                  <c:v>3.4224211999999997E-2</c:v>
                </c:pt>
                <c:pt idx="1175">
                  <c:v>3.4123200999999999E-2</c:v>
                </c:pt>
                <c:pt idx="1176">
                  <c:v>3.4022529000000003E-2</c:v>
                </c:pt>
                <c:pt idx="1177">
                  <c:v>3.3922194000000003E-2</c:v>
                </c:pt>
                <c:pt idx="1178">
                  <c:v>3.3822194999999999E-2</c:v>
                </c:pt>
                <c:pt idx="1179">
                  <c:v>3.3722532E-2</c:v>
                </c:pt>
                <c:pt idx="1180">
                  <c:v>3.3623201999999998E-2</c:v>
                </c:pt>
                <c:pt idx="1181">
                  <c:v>3.3524204000000002E-2</c:v>
                </c:pt>
                <c:pt idx="1182">
                  <c:v>3.3425537999999998E-2</c:v>
                </c:pt>
                <c:pt idx="1183">
                  <c:v>3.3327201000000001E-2</c:v>
                </c:pt>
                <c:pt idx="1184">
                  <c:v>3.3229192999999997E-2</c:v>
                </c:pt>
                <c:pt idx="1185">
                  <c:v>3.3131513000000001E-2</c:v>
                </c:pt>
                <c:pt idx="1186">
                  <c:v>3.3034159E-2</c:v>
                </c:pt>
                <c:pt idx="1187">
                  <c:v>3.2937131000000001E-2</c:v>
                </c:pt>
                <c:pt idx="1188">
                  <c:v>3.2840425999999999E-2</c:v>
                </c:pt>
                <c:pt idx="1189">
                  <c:v>3.2744044E-2</c:v>
                </c:pt>
                <c:pt idx="1190">
                  <c:v>3.2647982999999998E-2</c:v>
                </c:pt>
                <c:pt idx="1191">
                  <c:v>3.2552242000000002E-2</c:v>
                </c:pt>
                <c:pt idx="1192">
                  <c:v>3.2456820999999997E-2</c:v>
                </c:pt>
                <c:pt idx="1193">
                  <c:v>3.2361717999999998E-2</c:v>
                </c:pt>
                <c:pt idx="1194">
                  <c:v>3.2266930999999999E-2</c:v>
                </c:pt>
                <c:pt idx="1195">
                  <c:v>3.217246E-2</c:v>
                </c:pt>
                <c:pt idx="1196">
                  <c:v>3.2078303000000002E-2</c:v>
                </c:pt>
                <c:pt idx="1197">
                  <c:v>3.1984459999999999E-2</c:v>
                </c:pt>
                <c:pt idx="1198">
                  <c:v>3.1890928999999998E-2</c:v>
                </c:pt>
                <c:pt idx="1199">
                  <c:v>3.1797708000000001E-2</c:v>
                </c:pt>
                <c:pt idx="1200">
                  <c:v>3.1704797999999999E-2</c:v>
                </c:pt>
                <c:pt idx="1201">
                  <c:v>3.1612196000000002E-2</c:v>
                </c:pt>
                <c:pt idx="1202">
                  <c:v>3.1519901000000003E-2</c:v>
                </c:pt>
                <c:pt idx="1203">
                  <c:v>3.1427913000000002E-2</c:v>
                </c:pt>
                <c:pt idx="1204">
                  <c:v>3.133623E-2</c:v>
                </c:pt>
                <c:pt idx="1205">
                  <c:v>3.1244851000000001E-2</c:v>
                </c:pt>
                <c:pt idx="1206">
                  <c:v>3.1153775000000002E-2</c:v>
                </c:pt>
                <c:pt idx="1207">
                  <c:v>3.1063001E-2</c:v>
                </c:pt>
                <c:pt idx="1208">
                  <c:v>3.0972527999999999E-2</c:v>
                </c:pt>
                <c:pt idx="1209">
                  <c:v>3.0882355E-2</c:v>
                </c:pt>
                <c:pt idx="1210">
                  <c:v>3.0792480000000001E-2</c:v>
                </c:pt>
                <c:pt idx="1211">
                  <c:v>3.0702902000000001E-2</c:v>
                </c:pt>
                <c:pt idx="1212">
                  <c:v>3.0613621000000001E-2</c:v>
                </c:pt>
                <c:pt idx="1213">
                  <c:v>3.0524635000000001E-2</c:v>
                </c:pt>
                <c:pt idx="1214">
                  <c:v>3.0435943E-2</c:v>
                </c:pt>
                <c:pt idx="1215">
                  <c:v>3.0347544000000001E-2</c:v>
                </c:pt>
                <c:pt idx="1216">
                  <c:v>3.0259437E-2</c:v>
                </c:pt>
                <c:pt idx="1217">
                  <c:v>3.0171621999999999E-2</c:v>
                </c:pt>
                <c:pt idx="1218">
                  <c:v>3.0084096000000001E-2</c:v>
                </c:pt>
                <c:pt idx="1219">
                  <c:v>2.9996859000000001E-2</c:v>
                </c:pt>
                <c:pt idx="1220">
                  <c:v>2.9909908999999998E-2</c:v>
                </c:pt>
                <c:pt idx="1221">
                  <c:v>2.9823246000000001E-2</c:v>
                </c:pt>
                <c:pt idx="1222">
                  <c:v>2.9736868999999999E-2</c:v>
                </c:pt>
                <c:pt idx="1223">
                  <c:v>2.9650777E-2</c:v>
                </c:pt>
                <c:pt idx="1224">
                  <c:v>2.9564968E-2</c:v>
                </c:pt>
                <c:pt idx="1225">
                  <c:v>2.9479440999999999E-2</c:v>
                </c:pt>
                <c:pt idx="1226">
                  <c:v>2.9394197E-2</c:v>
                </c:pt>
                <c:pt idx="1227">
                  <c:v>2.9309232000000001E-2</c:v>
                </c:pt>
                <c:pt idx="1228">
                  <c:v>2.9224547E-2</c:v>
                </c:pt>
                <c:pt idx="1229">
                  <c:v>2.9140139999999998E-2</c:v>
                </c:pt>
                <c:pt idx="1230">
                  <c:v>2.9056011E-2</c:v>
                </c:pt>
                <c:pt idx="1231">
                  <c:v>2.8972158000000001E-2</c:v>
                </c:pt>
                <c:pt idx="1232">
                  <c:v>2.8888580000000001E-2</c:v>
                </c:pt>
                <c:pt idx="1233">
                  <c:v>2.8805277000000001E-2</c:v>
                </c:pt>
                <c:pt idx="1234">
                  <c:v>2.8722246999999999E-2</c:v>
                </c:pt>
                <c:pt idx="1235">
                  <c:v>2.8639489000000001E-2</c:v>
                </c:pt>
                <c:pt idx="1236">
                  <c:v>2.8557003000000001E-2</c:v>
                </c:pt>
                <c:pt idx="1237">
                  <c:v>2.8474787000000001E-2</c:v>
                </c:pt>
                <c:pt idx="1238">
                  <c:v>2.8392839999999999E-2</c:v>
                </c:pt>
                <c:pt idx="1239">
                  <c:v>2.8311162000000001E-2</c:v>
                </c:pt>
                <c:pt idx="1240">
                  <c:v>2.8229752E-2</c:v>
                </c:pt>
                <c:pt idx="1241">
                  <c:v>2.8148606999999999E-2</c:v>
                </c:pt>
                <c:pt idx="1242">
                  <c:v>2.8067728E-2</c:v>
                </c:pt>
                <c:pt idx="1243">
                  <c:v>2.7987114E-2</c:v>
                </c:pt>
                <c:pt idx="1244">
                  <c:v>2.7906763000000001E-2</c:v>
                </c:pt>
                <c:pt idx="1245">
                  <c:v>2.7826674999999999E-2</c:v>
                </c:pt>
                <c:pt idx="1246">
                  <c:v>2.7746848000000001E-2</c:v>
                </c:pt>
                <c:pt idx="1247">
                  <c:v>2.7667282000000001E-2</c:v>
                </c:pt>
                <c:pt idx="1248">
                  <c:v>2.7587976E-2</c:v>
                </c:pt>
                <c:pt idx="1249">
                  <c:v>2.7508927999999998E-2</c:v>
                </c:pt>
                <c:pt idx="1250">
                  <c:v>2.7430138999999999E-2</c:v>
                </c:pt>
                <c:pt idx="1251">
                  <c:v>2.7351606000000001E-2</c:v>
                </c:pt>
                <c:pt idx="1252">
                  <c:v>2.7273328999999999E-2</c:v>
                </c:pt>
                <c:pt idx="1253">
                  <c:v>2.7195306999999998E-2</c:v>
                </c:pt>
                <c:pt idx="1254">
                  <c:v>2.7117539999999999E-2</c:v>
                </c:pt>
                <c:pt idx="1255">
                  <c:v>2.7040024999999999E-2</c:v>
                </c:pt>
                <c:pt idx="1256">
                  <c:v>2.6962763000000001E-2</c:v>
                </c:pt>
                <c:pt idx="1257">
                  <c:v>2.6885751999999999E-2</c:v>
                </c:pt>
                <c:pt idx="1258">
                  <c:v>2.6808992E-2</c:v>
                </c:pt>
                <c:pt idx="1259">
                  <c:v>2.6732480999999999E-2</c:v>
                </c:pt>
                <c:pt idx="1260">
                  <c:v>2.6656218999999998E-2</c:v>
                </c:pt>
                <c:pt idx="1261">
                  <c:v>2.6580204E-2</c:v>
                </c:pt>
                <c:pt idx="1262">
                  <c:v>2.6504436999999999E-2</c:v>
                </c:pt>
                <c:pt idx="1263">
                  <c:v>2.6428915000000001E-2</c:v>
                </c:pt>
                <c:pt idx="1264">
                  <c:v>2.6353637999999999E-2</c:v>
                </c:pt>
                <c:pt idx="1265">
                  <c:v>2.6278605999999999E-2</c:v>
                </c:pt>
                <c:pt idx="1266">
                  <c:v>2.6203817000000001E-2</c:v>
                </c:pt>
                <c:pt idx="1267">
                  <c:v>2.612927E-2</c:v>
                </c:pt>
                <c:pt idx="1268">
                  <c:v>2.6054964E-2</c:v>
                </c:pt>
                <c:pt idx="1269">
                  <c:v>2.5980900000000001E-2</c:v>
                </c:pt>
                <c:pt idx="1270">
                  <c:v>2.5907075000000002E-2</c:v>
                </c:pt>
                <c:pt idx="1271">
                  <c:v>2.5833489000000001E-2</c:v>
                </c:pt>
                <c:pt idx="1272">
                  <c:v>2.5760141E-2</c:v>
                </c:pt>
                <c:pt idx="1273">
                  <c:v>2.5687030999999999E-2</c:v>
                </c:pt>
                <c:pt idx="1274">
                  <c:v>2.5614155999999999E-2</c:v>
                </c:pt>
                <c:pt idx="1275">
                  <c:v>2.5541517999999999E-2</c:v>
                </c:pt>
                <c:pt idx="1276">
                  <c:v>2.5469113000000002E-2</c:v>
                </c:pt>
                <c:pt idx="1277">
                  <c:v>2.5396943000000002E-2</c:v>
                </c:pt>
                <c:pt idx="1278">
                  <c:v>2.5325006000000001E-2</c:v>
                </c:pt>
                <c:pt idx="1279">
                  <c:v>2.5253299999999999E-2</c:v>
                </c:pt>
                <c:pt idx="1280">
                  <c:v>2.5181827E-2</c:v>
                </c:pt>
                <c:pt idx="1281">
                  <c:v>2.5110582999999999E-2</c:v>
                </c:pt>
                <c:pt idx="1282">
                  <c:v>2.5039569000000001E-2</c:v>
                </c:pt>
                <c:pt idx="1283">
                  <c:v>2.4968784000000001E-2</c:v>
                </c:pt>
                <c:pt idx="1284">
                  <c:v>2.4898226999999998E-2</c:v>
                </c:pt>
                <c:pt idx="1285">
                  <c:v>2.4827897000000002E-2</c:v>
                </c:pt>
                <c:pt idx="1286">
                  <c:v>2.4757794E-2</c:v>
                </c:pt>
                <c:pt idx="1287">
                  <c:v>2.4687915000000001E-2</c:v>
                </c:pt>
                <c:pt idx="1288">
                  <c:v>2.4618261999999998E-2</c:v>
                </c:pt>
                <c:pt idx="1289">
                  <c:v>2.4548832999999999E-2</c:v>
                </c:pt>
                <c:pt idx="1290">
                  <c:v>2.4479626000000001E-2</c:v>
                </c:pt>
                <c:pt idx="1291">
                  <c:v>2.4410642999999999E-2</c:v>
                </c:pt>
                <c:pt idx="1292">
                  <c:v>2.434188E-2</c:v>
                </c:pt>
                <c:pt idx="1293">
                  <c:v>2.4273337999999998E-2</c:v>
                </c:pt>
                <c:pt idx="1294">
                  <c:v>2.4205016999999999E-2</c:v>
                </c:pt>
                <c:pt idx="1295">
                  <c:v>2.4136913999999999E-2</c:v>
                </c:pt>
                <c:pt idx="1296">
                  <c:v>2.4069030000000002E-2</c:v>
                </c:pt>
                <c:pt idx="1297">
                  <c:v>2.4001363000000001E-2</c:v>
                </c:pt>
                <c:pt idx="1298">
                  <c:v>2.3933913000000001E-2</c:v>
                </c:pt>
                <c:pt idx="1299">
                  <c:v>2.3866678999999998E-2</c:v>
                </c:pt>
                <c:pt idx="1300">
                  <c:v>2.3799661E-2</c:v>
                </c:pt>
                <c:pt idx="1301">
                  <c:v>2.3732856E-2</c:v>
                </c:pt>
                <c:pt idx="1302">
                  <c:v>2.3666265999999998E-2</c:v>
                </c:pt>
                <c:pt idx="1303">
                  <c:v>2.3599888999999999E-2</c:v>
                </c:pt>
                <c:pt idx="1304">
                  <c:v>2.3533722999999999E-2</c:v>
                </c:pt>
                <c:pt idx="1305">
                  <c:v>2.3467769999999999E-2</c:v>
                </c:pt>
                <c:pt idx="1306">
                  <c:v>2.3402025999999999E-2</c:v>
                </c:pt>
                <c:pt idx="1307">
                  <c:v>2.3336493E-2</c:v>
                </c:pt>
                <c:pt idx="1308">
                  <c:v>2.3271169000000001E-2</c:v>
                </c:pt>
                <c:pt idx="1309">
                  <c:v>2.3206054E-2</c:v>
                </c:pt>
                <c:pt idx="1310">
                  <c:v>2.3141146000000001E-2</c:v>
                </c:pt>
                <c:pt idx="1311">
                  <c:v>2.3076445000000001E-2</c:v>
                </c:pt>
                <c:pt idx="1312">
                  <c:v>2.301195E-2</c:v>
                </c:pt>
                <c:pt idx="1313">
                  <c:v>2.2947661000000001E-2</c:v>
                </c:pt>
                <c:pt idx="1314">
                  <c:v>2.2883576999999999E-2</c:v>
                </c:pt>
                <c:pt idx="1315">
                  <c:v>2.2819696E-2</c:v>
                </c:pt>
                <c:pt idx="1316">
                  <c:v>2.2756018999999999E-2</c:v>
                </c:pt>
                <c:pt idx="1317">
                  <c:v>2.2692545000000001E-2</c:v>
                </c:pt>
                <c:pt idx="1318">
                  <c:v>2.2629271999999999E-2</c:v>
                </c:pt>
                <c:pt idx="1319">
                  <c:v>2.2566201000000001E-2</c:v>
                </c:pt>
                <c:pt idx="1320">
                  <c:v>2.2503329999999998E-2</c:v>
                </c:pt>
                <c:pt idx="1321">
                  <c:v>2.2440657999999999E-2</c:v>
                </c:pt>
                <c:pt idx="1322">
                  <c:v>2.2378186000000001E-2</c:v>
                </c:pt>
                <c:pt idx="1323">
                  <c:v>2.2315912E-2</c:v>
                </c:pt>
                <c:pt idx="1324">
                  <c:v>2.2253835999999999E-2</c:v>
                </c:pt>
                <c:pt idx="1325">
                  <c:v>2.2191955999999999E-2</c:v>
                </c:pt>
                <c:pt idx="1326">
                  <c:v>2.2130272999999999E-2</c:v>
                </c:pt>
                <c:pt idx="1327">
                  <c:v>2.2068785E-2</c:v>
                </c:pt>
                <c:pt idx="1328">
                  <c:v>2.2007492E-2</c:v>
                </c:pt>
                <c:pt idx="1329">
                  <c:v>2.1946393000000002E-2</c:v>
                </c:pt>
                <c:pt idx="1330">
                  <c:v>2.1885486999999999E-2</c:v>
                </c:pt>
                <c:pt idx="1331">
                  <c:v>2.1824775000000001E-2</c:v>
                </c:pt>
                <c:pt idx="1332">
                  <c:v>2.1764254E-2</c:v>
                </c:pt>
                <c:pt idx="1333">
                  <c:v>2.1703924999999999E-2</c:v>
                </c:pt>
                <c:pt idx="1334">
                  <c:v>2.1643786000000002E-2</c:v>
                </c:pt>
                <c:pt idx="1335">
                  <c:v>2.1583838000000001E-2</c:v>
                </c:pt>
                <c:pt idx="1336">
                  <c:v>2.1524079000000002E-2</c:v>
                </c:pt>
                <c:pt idx="1337">
                  <c:v>2.1464509E-2</c:v>
                </c:pt>
                <c:pt idx="1338">
                  <c:v>2.1405126E-2</c:v>
                </c:pt>
                <c:pt idx="1339">
                  <c:v>2.1345930999999999E-2</c:v>
                </c:pt>
                <c:pt idx="1340">
                  <c:v>2.1286922999999999E-2</c:v>
                </c:pt>
                <c:pt idx="1341">
                  <c:v>2.1228100999999999E-2</c:v>
                </c:pt>
                <c:pt idx="1342">
                  <c:v>2.1169463999999999E-2</c:v>
                </c:pt>
                <c:pt idx="1343">
                  <c:v>2.1111011999999998E-2</c:v>
                </c:pt>
                <c:pt idx="1344">
                  <c:v>2.1052744000000002E-2</c:v>
                </c:pt>
                <c:pt idx="1345">
                  <c:v>2.0994658999999999E-2</c:v>
                </c:pt>
                <c:pt idx="1346">
                  <c:v>2.0936757E-2</c:v>
                </c:pt>
                <c:pt idx="1347">
                  <c:v>2.0879037999999999E-2</c:v>
                </c:pt>
                <c:pt idx="1348">
                  <c:v>2.08215E-2</c:v>
                </c:pt>
                <c:pt idx="1349">
                  <c:v>2.0764142999999999E-2</c:v>
                </c:pt>
                <c:pt idx="1350">
                  <c:v>2.0706966E-2</c:v>
                </c:pt>
                <c:pt idx="1351">
                  <c:v>2.0649968000000001E-2</c:v>
                </c:pt>
                <c:pt idx="1352">
                  <c:v>2.0593150000000001E-2</c:v>
                </c:pt>
                <c:pt idx="1353">
                  <c:v>2.0536510000000001E-2</c:v>
                </c:pt>
                <c:pt idx="1354">
                  <c:v>2.0480048000000001E-2</c:v>
                </c:pt>
                <c:pt idx="1355">
                  <c:v>2.0423762000000002E-2</c:v>
                </c:pt>
                <c:pt idx="1356">
                  <c:v>2.0367653999999999E-2</c:v>
                </c:pt>
                <c:pt idx="1357">
                  <c:v>2.0311721000000001E-2</c:v>
                </c:pt>
                <c:pt idx="1358">
                  <c:v>2.0255962999999998E-2</c:v>
                </c:pt>
                <c:pt idx="1359">
                  <c:v>2.020038E-2</c:v>
                </c:pt>
                <c:pt idx="1360">
                  <c:v>2.0144971000000001E-2</c:v>
                </c:pt>
                <c:pt idx="1361">
                  <c:v>2.0089735000000001E-2</c:v>
                </c:pt>
                <c:pt idx="1362">
                  <c:v>2.0034672E-2</c:v>
                </c:pt>
                <c:pt idx="1363">
                  <c:v>1.9979782000000001E-2</c:v>
                </c:pt>
                <c:pt idx="1364">
                  <c:v>1.9925063E-2</c:v>
                </c:pt>
                <c:pt idx="1365">
                  <c:v>1.9870514999999998E-2</c:v>
                </c:pt>
                <c:pt idx="1366">
                  <c:v>1.9816137000000001E-2</c:v>
                </c:pt>
                <c:pt idx="1367">
                  <c:v>1.9761929000000001E-2</c:v>
                </c:pt>
                <c:pt idx="1368">
                  <c:v>1.9707889999999999E-2</c:v>
                </c:pt>
                <c:pt idx="1369">
                  <c:v>1.9654020000000001E-2</c:v>
                </c:pt>
                <c:pt idx="1370">
                  <c:v>1.9600317999999999E-2</c:v>
                </c:pt>
                <c:pt idx="1371">
                  <c:v>1.9546784000000001E-2</c:v>
                </c:pt>
                <c:pt idx="1372">
                  <c:v>1.9493416E-2</c:v>
                </c:pt>
                <c:pt idx="1373">
                  <c:v>1.9440214000000001E-2</c:v>
                </c:pt>
                <c:pt idx="1374">
                  <c:v>1.9387178000000001E-2</c:v>
                </c:pt>
                <c:pt idx="1375">
                  <c:v>1.9334308000000001E-2</c:v>
                </c:pt>
                <c:pt idx="1376">
                  <c:v>1.9281600999999999E-2</c:v>
                </c:pt>
                <c:pt idx="1377">
                  <c:v>1.9229059E-2</c:v>
                </c:pt>
                <c:pt idx="1378">
                  <c:v>1.9176680000000002E-2</c:v>
                </c:pt>
                <c:pt idx="1379">
                  <c:v>1.9124464000000001E-2</c:v>
                </c:pt>
                <c:pt idx="1380">
                  <c:v>1.9072410000000001E-2</c:v>
                </c:pt>
                <c:pt idx="1381">
                  <c:v>1.9020518E-2</c:v>
                </c:pt>
                <c:pt idx="1382">
                  <c:v>1.8968787000000001E-2</c:v>
                </c:pt>
                <c:pt idx="1383">
                  <c:v>1.8917217E-2</c:v>
                </c:pt>
                <c:pt idx="1384">
                  <c:v>1.8865805999999999E-2</c:v>
                </c:pt>
                <c:pt idx="1385">
                  <c:v>1.8814555E-2</c:v>
                </c:pt>
                <c:pt idx="1386">
                  <c:v>1.8763463000000001E-2</c:v>
                </c:pt>
                <c:pt idx="1387">
                  <c:v>1.8712528999999999E-2</c:v>
                </c:pt>
                <c:pt idx="1388">
                  <c:v>1.8661753E-2</c:v>
                </c:pt>
                <c:pt idx="1389">
                  <c:v>1.8611135000000001E-2</c:v>
                </c:pt>
                <c:pt idx="1390">
                  <c:v>1.8560672E-2</c:v>
                </c:pt>
                <c:pt idx="1391">
                  <c:v>1.8510367E-2</c:v>
                </c:pt>
                <c:pt idx="1392">
                  <c:v>1.8460216000000002E-2</c:v>
                </c:pt>
                <c:pt idx="1393">
                  <c:v>1.8410221000000001E-2</c:v>
                </c:pt>
                <c:pt idx="1394">
                  <c:v>1.8360379999999999E-2</c:v>
                </c:pt>
                <c:pt idx="1395">
                  <c:v>1.8310693999999999E-2</c:v>
                </c:pt>
                <c:pt idx="1396">
                  <c:v>1.8261159999999999E-2</c:v>
                </c:pt>
                <c:pt idx="1397">
                  <c:v>1.821178E-2</c:v>
                </c:pt>
                <c:pt idx="1398">
                  <c:v>1.8162551999999998E-2</c:v>
                </c:pt>
                <c:pt idx="1399">
                  <c:v>1.8113476E-2</c:v>
                </c:pt>
                <c:pt idx="1400">
                  <c:v>1.8064551000000002E-2</c:v>
                </c:pt>
                <c:pt idx="1401">
                  <c:v>1.8015778E-2</c:v>
                </c:pt>
                <c:pt idx="1402">
                  <c:v>1.7967153999999999E-2</c:v>
                </c:pt>
                <c:pt idx="1403">
                  <c:v>1.7918679999999999E-2</c:v>
                </c:pt>
                <c:pt idx="1404">
                  <c:v>1.7870356E-2</c:v>
                </c:pt>
                <c:pt idx="1405">
                  <c:v>1.782218E-2</c:v>
                </c:pt>
                <c:pt idx="1406">
                  <c:v>1.7774152000000001E-2</c:v>
                </c:pt>
                <c:pt idx="1407">
                  <c:v>1.7726273000000001E-2</c:v>
                </c:pt>
                <c:pt idx="1408">
                  <c:v>1.767854E-2</c:v>
                </c:pt>
                <c:pt idx="1409">
                  <c:v>1.7630954000000001E-2</c:v>
                </c:pt>
                <c:pt idx="1410">
                  <c:v>1.7583514000000001E-2</c:v>
                </c:pt>
                <c:pt idx="1411">
                  <c:v>1.7536220000000002E-2</c:v>
                </c:pt>
                <c:pt idx="1412">
                  <c:v>1.7489072000000001E-2</c:v>
                </c:pt>
                <c:pt idx="1413">
                  <c:v>1.7442066999999999E-2</c:v>
                </c:pt>
                <c:pt idx="1414">
                  <c:v>1.7395207999999999E-2</c:v>
                </c:pt>
                <c:pt idx="1415">
                  <c:v>1.7348491000000001E-2</c:v>
                </c:pt>
                <c:pt idx="1416">
                  <c:v>1.7301917999999999E-2</c:v>
                </c:pt>
                <c:pt idx="1417">
                  <c:v>1.7255487999999999E-2</c:v>
                </c:pt>
                <c:pt idx="1418">
                  <c:v>1.7209200000000001E-2</c:v>
                </c:pt>
                <c:pt idx="1419">
                  <c:v>1.7163054000000001E-2</c:v>
                </c:pt>
                <c:pt idx="1420">
                  <c:v>1.7117047999999999E-2</c:v>
                </c:pt>
                <c:pt idx="1421">
                  <c:v>1.7071184E-2</c:v>
                </c:pt>
                <c:pt idx="1422">
                  <c:v>1.7025459999999999E-2</c:v>
                </c:pt>
                <c:pt idx="1423">
                  <c:v>1.6979876000000001E-2</c:v>
                </c:pt>
                <c:pt idx="1424">
                  <c:v>1.6934431E-2</c:v>
                </c:pt>
                <c:pt idx="1425">
                  <c:v>1.6889125000000001E-2</c:v>
                </c:pt>
                <c:pt idx="1426">
                  <c:v>1.6843957E-2</c:v>
                </c:pt>
                <c:pt idx="1427">
                  <c:v>1.6798927000000002E-2</c:v>
                </c:pt>
                <c:pt idx="1428">
                  <c:v>1.6754034000000001E-2</c:v>
                </c:pt>
                <c:pt idx="1429">
                  <c:v>1.6709279E-2</c:v>
                </c:pt>
                <c:pt idx="1430">
                  <c:v>1.6664660000000001E-2</c:v>
                </c:pt>
                <c:pt idx="1431">
                  <c:v>1.6620177E-2</c:v>
                </c:pt>
                <c:pt idx="1432">
                  <c:v>1.6575829E-2</c:v>
                </c:pt>
                <c:pt idx="1433">
                  <c:v>1.6531616999999998E-2</c:v>
                </c:pt>
                <c:pt idx="1434">
                  <c:v>1.6487538999999999E-2</c:v>
                </c:pt>
                <c:pt idx="1435">
                  <c:v>1.6443594999999998E-2</c:v>
                </c:pt>
                <c:pt idx="1436">
                  <c:v>1.6399785E-2</c:v>
                </c:pt>
                <c:pt idx="1437">
                  <c:v>1.6356108000000001E-2</c:v>
                </c:pt>
                <c:pt idx="1438">
                  <c:v>1.6312564000000002E-2</c:v>
                </c:pt>
                <c:pt idx="1439">
                  <c:v>1.6269153000000001E-2</c:v>
                </c:pt>
                <c:pt idx="1440">
                  <c:v>1.6225872999999998E-2</c:v>
                </c:pt>
                <c:pt idx="1441">
                  <c:v>1.6182724999999998E-2</c:v>
                </c:pt>
                <c:pt idx="1442">
                  <c:v>1.6139707E-2</c:v>
                </c:pt>
                <c:pt idx="1443">
                  <c:v>1.6096820000000001E-2</c:v>
                </c:pt>
                <c:pt idx="1444">
                  <c:v>1.6054063E-2</c:v>
                </c:pt>
                <c:pt idx="1445">
                  <c:v>1.6011436E-2</c:v>
                </c:pt>
                <c:pt idx="1446">
                  <c:v>1.5968937999999998E-2</c:v>
                </c:pt>
                <c:pt idx="1447">
                  <c:v>1.5926569000000002E-2</c:v>
                </c:pt>
                <c:pt idx="1448">
                  <c:v>1.5884328E-2</c:v>
                </c:pt>
                <c:pt idx="1449">
                  <c:v>1.5842215E-2</c:v>
                </c:pt>
                <c:pt idx="1450">
                  <c:v>1.5800228999999999E-2</c:v>
                </c:pt>
                <c:pt idx="1451">
                  <c:v>1.5758371E-2</c:v>
                </c:pt>
                <c:pt idx="1452">
                  <c:v>1.5716639000000001E-2</c:v>
                </c:pt>
                <c:pt idx="1453">
                  <c:v>1.5675033000000001E-2</c:v>
                </c:pt>
                <c:pt idx="1454">
                  <c:v>1.5633553000000001E-2</c:v>
                </c:pt>
                <c:pt idx="1455">
                  <c:v>1.5592198E-2</c:v>
                </c:pt>
                <c:pt idx="1456">
                  <c:v>1.5550968E-2</c:v>
                </c:pt>
                <c:pt idx="1457">
                  <c:v>1.5509861999999999E-2</c:v>
                </c:pt>
                <c:pt idx="1458">
                  <c:v>1.5468881E-2</c:v>
                </c:pt>
                <c:pt idx="1459">
                  <c:v>1.5428023000000001E-2</c:v>
                </c:pt>
                <c:pt idx="1460">
                  <c:v>1.5387288000000001E-2</c:v>
                </c:pt>
                <c:pt idx="1461">
                  <c:v>1.5346676E-2</c:v>
                </c:pt>
                <c:pt idx="1462">
                  <c:v>1.5306187000000001E-2</c:v>
                </c:pt>
                <c:pt idx="1463">
                  <c:v>1.5265819E-2</c:v>
                </c:pt>
                <c:pt idx="1464">
                  <c:v>1.5225572999999999E-2</c:v>
                </c:pt>
                <c:pt idx="1465">
                  <c:v>1.5185448000000001E-2</c:v>
                </c:pt>
                <c:pt idx="1466">
                  <c:v>1.5145443E-2</c:v>
                </c:pt>
                <c:pt idx="1467">
                  <c:v>1.5105558999999999E-2</c:v>
                </c:pt>
                <c:pt idx="1468">
                  <c:v>1.5065795E-2</c:v>
                </c:pt>
                <c:pt idx="1469">
                  <c:v>1.502615E-2</c:v>
                </c:pt>
                <c:pt idx="1470">
                  <c:v>1.4986624E-2</c:v>
                </c:pt>
                <c:pt idx="1471">
                  <c:v>1.4947217E-2</c:v>
                </c:pt>
                <c:pt idx="1472">
                  <c:v>1.4907928000000001E-2</c:v>
                </c:pt>
                <c:pt idx="1473">
                  <c:v>1.4868757E-2</c:v>
                </c:pt>
                <c:pt idx="1474">
                  <c:v>1.4829704000000001E-2</c:v>
                </c:pt>
                <c:pt idx="1475">
                  <c:v>1.4790767999999999E-2</c:v>
                </c:pt>
                <c:pt idx="1476">
                  <c:v>1.4751948000000001E-2</c:v>
                </c:pt>
                <c:pt idx="1477">
                  <c:v>1.4713244E-2</c:v>
                </c:pt>
                <c:pt idx="1478">
                  <c:v>1.4674657000000001E-2</c:v>
                </c:pt>
                <c:pt idx="1479">
                  <c:v>1.4636184999999999E-2</c:v>
                </c:pt>
                <c:pt idx="1480">
                  <c:v>1.4597828E-2</c:v>
                </c:pt>
                <c:pt idx="1481">
                  <c:v>1.4559585999999999E-2</c:v>
                </c:pt>
                <c:pt idx="1482">
                  <c:v>1.4521457999999999E-2</c:v>
                </c:pt>
                <c:pt idx="1483">
                  <c:v>1.4483444E-2</c:v>
                </c:pt>
                <c:pt idx="1484">
                  <c:v>1.4445543E-2</c:v>
                </c:pt>
                <c:pt idx="1485">
                  <c:v>1.4407756000000001E-2</c:v>
                </c:pt>
                <c:pt idx="1486">
                  <c:v>1.4370081999999999E-2</c:v>
                </c:pt>
                <c:pt idx="1487">
                  <c:v>1.433252E-2</c:v>
                </c:pt>
                <c:pt idx="1488">
                  <c:v>1.429507E-2</c:v>
                </c:pt>
                <c:pt idx="1489">
                  <c:v>1.4257730999999999E-2</c:v>
                </c:pt>
                <c:pt idx="1490">
                  <c:v>1.4220504E-2</c:v>
                </c:pt>
                <c:pt idx="1491">
                  <c:v>1.4183388E-2</c:v>
                </c:pt>
                <c:pt idx="1492">
                  <c:v>1.4146383E-2</c:v>
                </c:pt>
                <c:pt idx="1493">
                  <c:v>1.4109487E-2</c:v>
                </c:pt>
                <c:pt idx="1494">
                  <c:v>1.4072701999999999E-2</c:v>
                </c:pt>
                <c:pt idx="1495">
                  <c:v>1.4036026E-2</c:v>
                </c:pt>
                <c:pt idx="1496">
                  <c:v>1.3999459000000001E-2</c:v>
                </c:pt>
                <c:pt idx="1497">
                  <c:v>1.3963E-2</c:v>
                </c:pt>
                <c:pt idx="1498">
                  <c:v>1.392665E-2</c:v>
                </c:pt>
                <c:pt idx="1499">
                  <c:v>1.3890408E-2</c:v>
                </c:pt>
                <c:pt idx="1500">
                  <c:v>1.3854274E-2</c:v>
                </c:pt>
                <c:pt idx="1501">
                  <c:v>1.3818245999999999E-2</c:v>
                </c:pt>
                <c:pt idx="1502">
                  <c:v>1.3782325999999999E-2</c:v>
                </c:pt>
                <c:pt idx="1503">
                  <c:v>1.3746512000000001E-2</c:v>
                </c:pt>
                <c:pt idx="1504">
                  <c:v>1.3710805E-2</c:v>
                </c:pt>
                <c:pt idx="1505">
                  <c:v>1.3675203E-2</c:v>
                </c:pt>
                <c:pt idx="1506">
                  <c:v>1.3639706999999999E-2</c:v>
                </c:pt>
                <c:pt idx="1507">
                  <c:v>1.3604315000000001E-2</c:v>
                </c:pt>
                <c:pt idx="1508">
                  <c:v>1.3569029E-2</c:v>
                </c:pt>
                <c:pt idx="1509">
                  <c:v>1.3533847E-2</c:v>
                </c:pt>
                <c:pt idx="1510">
                  <c:v>1.3498769000000001E-2</c:v>
                </c:pt>
                <c:pt idx="1511">
                  <c:v>1.3463795000000001E-2</c:v>
                </c:pt>
                <c:pt idx="1512">
                  <c:v>1.3428924E-2</c:v>
                </c:pt>
                <c:pt idx="1513">
                  <c:v>1.3394156000000001E-2</c:v>
                </c:pt>
                <c:pt idx="1514">
                  <c:v>1.3359490999999999E-2</c:v>
                </c:pt>
                <c:pt idx="1515">
                  <c:v>1.3324928E-2</c:v>
                </c:pt>
                <c:pt idx="1516">
                  <c:v>1.3290467E-2</c:v>
                </c:pt>
                <c:pt idx="1517">
                  <c:v>1.3256108000000001E-2</c:v>
                </c:pt>
                <c:pt idx="1518">
                  <c:v>1.322185E-2</c:v>
                </c:pt>
                <c:pt idx="1519">
                  <c:v>1.3187693E-2</c:v>
                </c:pt>
                <c:pt idx="1520">
                  <c:v>1.3153636999999999E-2</c:v>
                </c:pt>
                <c:pt idx="1521">
                  <c:v>1.3119680999999999E-2</c:v>
                </c:pt>
                <c:pt idx="1522">
                  <c:v>1.3085825000000001E-2</c:v>
                </c:pt>
                <c:pt idx="1523">
                  <c:v>1.3052068999999999E-2</c:v>
                </c:pt>
                <c:pt idx="1524">
                  <c:v>1.3018412E-2</c:v>
                </c:pt>
                <c:pt idx="1525">
                  <c:v>1.2984854000000001E-2</c:v>
                </c:pt>
                <c:pt idx="1526">
                  <c:v>1.2951394999999999E-2</c:v>
                </c:pt>
                <c:pt idx="1527">
                  <c:v>1.2918034E-2</c:v>
                </c:pt>
                <c:pt idx="1528">
                  <c:v>1.2884771E-2</c:v>
                </c:pt>
                <c:pt idx="1529">
                  <c:v>1.2851606E-2</c:v>
                </c:pt>
                <c:pt idx="1530">
                  <c:v>1.2818538000000001E-2</c:v>
                </c:pt>
                <c:pt idx="1531">
                  <c:v>1.2785566999999999E-2</c:v>
                </c:pt>
                <c:pt idx="1532">
                  <c:v>1.2752693000000001E-2</c:v>
                </c:pt>
                <c:pt idx="1533">
                  <c:v>1.2719915E-2</c:v>
                </c:pt>
                <c:pt idx="1534">
                  <c:v>1.2687232999999999E-2</c:v>
                </c:pt>
                <c:pt idx="1535">
                  <c:v>1.2654647E-2</c:v>
                </c:pt>
                <c:pt idx="1536">
                  <c:v>1.2622157E-2</c:v>
                </c:pt>
                <c:pt idx="1537">
                  <c:v>1.2589761E-2</c:v>
                </c:pt>
                <c:pt idx="1538">
                  <c:v>1.2557461000000001E-2</c:v>
                </c:pt>
                <c:pt idx="1539">
                  <c:v>1.2525255000000001E-2</c:v>
                </c:pt>
                <c:pt idx="1540">
                  <c:v>1.2493143E-2</c:v>
                </c:pt>
                <c:pt idx="1541">
                  <c:v>1.2461125E-2</c:v>
                </c:pt>
                <c:pt idx="1542">
                  <c:v>1.24292E-2</c:v>
                </c:pt>
                <c:pt idx="1543">
                  <c:v>1.2397369E-2</c:v>
                </c:pt>
                <c:pt idx="1544">
                  <c:v>1.2365630000000001E-2</c:v>
                </c:pt>
                <c:pt idx="1545">
                  <c:v>1.2333985E-2</c:v>
                </c:pt>
                <c:pt idx="1546">
                  <c:v>1.2302431000000001E-2</c:v>
                </c:pt>
                <c:pt idx="1547">
                  <c:v>1.2270970000000001E-2</c:v>
                </c:pt>
                <c:pt idx="1548">
                  <c:v>1.22396E-2</c:v>
                </c:pt>
                <c:pt idx="1549">
                  <c:v>1.2208322000000001E-2</c:v>
                </c:pt>
                <c:pt idx="1550">
                  <c:v>1.2177135E-2</c:v>
                </c:pt>
                <c:pt idx="1551">
                  <c:v>1.2146039000000001E-2</c:v>
                </c:pt>
                <c:pt idx="1552">
                  <c:v>1.2115033000000001E-2</c:v>
                </c:pt>
                <c:pt idx="1553">
                  <c:v>1.2084117E-2</c:v>
                </c:pt>
                <c:pt idx="1554">
                  <c:v>1.2053292E-2</c:v>
                </c:pt>
                <c:pt idx="1555">
                  <c:v>1.2022556E-2</c:v>
                </c:pt>
                <c:pt idx="1556">
                  <c:v>1.1991909E-2</c:v>
                </c:pt>
                <c:pt idx="1557">
                  <c:v>1.1961351E-2</c:v>
                </c:pt>
                <c:pt idx="1558">
                  <c:v>1.1930883E-2</c:v>
                </c:pt>
                <c:pt idx="1559">
                  <c:v>1.1900502E-2</c:v>
                </c:pt>
                <c:pt idx="1560">
                  <c:v>1.1870210000000001E-2</c:v>
                </c:pt>
                <c:pt idx="1561">
                  <c:v>1.1840005000000001E-2</c:v>
                </c:pt>
                <c:pt idx="1562">
                  <c:v>1.1809889E-2</c:v>
                </c:pt>
                <c:pt idx="1563">
                  <c:v>1.1779859E-2</c:v>
                </c:pt>
                <c:pt idx="1564">
                  <c:v>1.1749917E-2</c:v>
                </c:pt>
                <c:pt idx="1565">
                  <c:v>1.1720061E-2</c:v>
                </c:pt>
                <c:pt idx="1566">
                  <c:v>1.1690291E-2</c:v>
                </c:pt>
                <c:pt idx="1567">
                  <c:v>1.1660607999999999E-2</c:v>
                </c:pt>
                <c:pt idx="1568">
                  <c:v>1.1631011E-2</c:v>
                </c:pt>
                <c:pt idx="1569">
                  <c:v>1.1601498999999999E-2</c:v>
                </c:pt>
                <c:pt idx="1570">
                  <c:v>1.1572073E-2</c:v>
                </c:pt>
                <c:pt idx="1571">
                  <c:v>1.1542731000000001E-2</c:v>
                </c:pt>
                <c:pt idx="1572">
                  <c:v>1.1513475E-2</c:v>
                </c:pt>
                <c:pt idx="1573">
                  <c:v>1.1484303E-2</c:v>
                </c:pt>
                <c:pt idx="1574">
                  <c:v>1.1455214999999999E-2</c:v>
                </c:pt>
                <c:pt idx="1575">
                  <c:v>1.1426211E-2</c:v>
                </c:pt>
                <c:pt idx="1576">
                  <c:v>1.1397289999999999E-2</c:v>
                </c:pt>
                <c:pt idx="1577">
                  <c:v>1.1368454E-2</c:v>
                </c:pt>
                <c:pt idx="1578">
                  <c:v>1.1339699999999999E-2</c:v>
                </c:pt>
                <c:pt idx="1579">
                  <c:v>1.1311029E-2</c:v>
                </c:pt>
                <c:pt idx="1580">
                  <c:v>1.1282439999999999E-2</c:v>
                </c:pt>
                <c:pt idx="1581">
                  <c:v>1.1253934E-2</c:v>
                </c:pt>
                <c:pt idx="1582">
                  <c:v>1.1225509999999999E-2</c:v>
                </c:pt>
                <c:pt idx="1583">
                  <c:v>1.1197168E-2</c:v>
                </c:pt>
                <c:pt idx="1584">
                  <c:v>1.1168907E-2</c:v>
                </c:pt>
                <c:pt idx="1585">
                  <c:v>1.1140727E-2</c:v>
                </c:pt>
                <c:pt idx="1586">
                  <c:v>1.1112627999999999E-2</c:v>
                </c:pt>
                <c:pt idx="1587">
                  <c:v>1.108461E-2</c:v>
                </c:pt>
                <c:pt idx="1588">
                  <c:v>1.1056673E-2</c:v>
                </c:pt>
                <c:pt idx="1589">
                  <c:v>1.1028816E-2</c:v>
                </c:pt>
                <c:pt idx="1590">
                  <c:v>1.1001037999999999E-2</c:v>
                </c:pt>
                <c:pt idx="1591">
                  <c:v>1.097334E-2</c:v>
                </c:pt>
                <c:pt idx="1592">
                  <c:v>1.0945722E-2</c:v>
                </c:pt>
                <c:pt idx="1593">
                  <c:v>1.0918183E-2</c:v>
                </c:pt>
                <c:pt idx="1594">
                  <c:v>1.0890722E-2</c:v>
                </c:pt>
                <c:pt idx="1595">
                  <c:v>1.0863341E-2</c:v>
                </c:pt>
                <c:pt idx="1596">
                  <c:v>1.0836037E-2</c:v>
                </c:pt>
                <c:pt idx="1597">
                  <c:v>1.0808811999999999E-2</c:v>
                </c:pt>
                <c:pt idx="1598">
                  <c:v>1.0781664999999999E-2</c:v>
                </c:pt>
                <c:pt idx="1599">
                  <c:v>1.0754595E-2</c:v>
                </c:pt>
                <c:pt idx="1600">
                  <c:v>1.0727603E-2</c:v>
                </c:pt>
                <c:pt idx="1601">
                  <c:v>1.0700687E-2</c:v>
                </c:pt>
                <c:pt idx="1602">
                  <c:v>1.0673848999999999E-2</c:v>
                </c:pt>
                <c:pt idx="1603">
                  <c:v>1.0647087E-2</c:v>
                </c:pt>
                <c:pt idx="1604">
                  <c:v>1.0620401999999999E-2</c:v>
                </c:pt>
                <c:pt idx="1605">
                  <c:v>1.0593791999999999E-2</c:v>
                </c:pt>
                <c:pt idx="1606">
                  <c:v>1.0567259000000001E-2</c:v>
                </c:pt>
                <c:pt idx="1607">
                  <c:v>1.0540801000000001E-2</c:v>
                </c:pt>
                <c:pt idx="1608">
                  <c:v>1.0514419000000001E-2</c:v>
                </c:pt>
                <c:pt idx="1609">
                  <c:v>1.0488111E-2</c:v>
                </c:pt>
                <c:pt idx="1610">
                  <c:v>1.0461879E-2</c:v>
                </c:pt>
                <c:pt idx="1611">
                  <c:v>1.0435721E-2</c:v>
                </c:pt>
                <c:pt idx="1612">
                  <c:v>1.0409638000000001E-2</c:v>
                </c:pt>
                <c:pt idx="1613">
                  <c:v>1.0383629E-2</c:v>
                </c:pt>
                <c:pt idx="1614">
                  <c:v>1.0357692999999999E-2</c:v>
                </c:pt>
                <c:pt idx="1615">
                  <c:v>1.0331832000000001E-2</c:v>
                </c:pt>
                <c:pt idx="1616">
                  <c:v>1.0306044E-2</c:v>
                </c:pt>
                <c:pt idx="1617">
                  <c:v>1.0280329E-2</c:v>
                </c:pt>
                <c:pt idx="1618">
                  <c:v>1.0254687E-2</c:v>
                </c:pt>
                <c:pt idx="1619">
                  <c:v>1.0229118000000001E-2</c:v>
                </c:pt>
                <c:pt idx="1620">
                  <c:v>1.0203621E-2</c:v>
                </c:pt>
                <c:pt idx="1621">
                  <c:v>1.0178197E-2</c:v>
                </c:pt>
                <c:pt idx="1622">
                  <c:v>1.0152845000000001E-2</c:v>
                </c:pt>
                <c:pt idx="1623">
                  <c:v>1.0127564E-2</c:v>
                </c:pt>
                <c:pt idx="1624">
                  <c:v>1.0102355E-2</c:v>
                </c:pt>
                <c:pt idx="1625">
                  <c:v>1.0077218000000001E-2</c:v>
                </c:pt>
                <c:pt idx="1626">
                  <c:v>1.0052151E-2</c:v>
                </c:pt>
                <c:pt idx="1627">
                  <c:v>1.0027156000000001E-2</c:v>
                </c:pt>
                <c:pt idx="1628">
                  <c:v>1.0002231E-2</c:v>
                </c:pt>
                <c:pt idx="1629">
                  <c:v>9.9773770000000008E-3</c:v>
                </c:pt>
                <c:pt idx="1630">
                  <c:v>9.9525919999999997E-3</c:v>
                </c:pt>
                <c:pt idx="1631">
                  <c:v>9.9278779999999994E-3</c:v>
                </c:pt>
                <c:pt idx="1632">
                  <c:v>9.9032340000000003E-3</c:v>
                </c:pt>
                <c:pt idx="1633">
                  <c:v>9.8786589999999997E-3</c:v>
                </c:pt>
                <c:pt idx="1634">
                  <c:v>9.8541529999999992E-3</c:v>
                </c:pt>
                <c:pt idx="1635">
                  <c:v>9.829717E-3</c:v>
                </c:pt>
                <c:pt idx="1636">
                  <c:v>9.8053489999999997E-3</c:v>
                </c:pt>
                <c:pt idx="1637">
                  <c:v>9.7810510000000007E-3</c:v>
                </c:pt>
                <c:pt idx="1638">
                  <c:v>9.7568199999999994E-3</c:v>
                </c:pt>
                <c:pt idx="1639">
                  <c:v>9.7326579999999999E-3</c:v>
                </c:pt>
                <c:pt idx="1640">
                  <c:v>9.7085639999999994E-3</c:v>
                </c:pt>
                <c:pt idx="1641">
                  <c:v>9.684537E-3</c:v>
                </c:pt>
                <c:pt idx="1642">
                  <c:v>9.6605779999999995E-3</c:v>
                </c:pt>
                <c:pt idx="1643">
                  <c:v>9.6366869999999997E-3</c:v>
                </c:pt>
                <c:pt idx="1644">
                  <c:v>9.6128629999999993E-3</c:v>
                </c:pt>
                <c:pt idx="1645">
                  <c:v>9.5891050000000005E-3</c:v>
                </c:pt>
                <c:pt idx="1646">
                  <c:v>9.5654139999999995E-3</c:v>
                </c:pt>
                <c:pt idx="1647">
                  <c:v>9.5417899999999996E-3</c:v>
                </c:pt>
                <c:pt idx="1648">
                  <c:v>9.5182319999999997E-3</c:v>
                </c:pt>
                <c:pt idx="1649">
                  <c:v>9.4947399999999998E-3</c:v>
                </c:pt>
                <c:pt idx="1650">
                  <c:v>9.4713139999999998E-3</c:v>
                </c:pt>
                <c:pt idx="1651">
                  <c:v>9.4479539999999997E-3</c:v>
                </c:pt>
                <c:pt idx="1652">
                  <c:v>9.4246590000000002E-3</c:v>
                </c:pt>
                <c:pt idx="1653">
                  <c:v>9.4014289999999993E-3</c:v>
                </c:pt>
                <c:pt idx="1654">
                  <c:v>9.3782650000000002E-3</c:v>
                </c:pt>
                <c:pt idx="1655">
                  <c:v>9.3551650000000004E-3</c:v>
                </c:pt>
                <c:pt idx="1656">
                  <c:v>9.3321299999999992E-3</c:v>
                </c:pt>
                <c:pt idx="1657">
                  <c:v>9.3091589999999991E-3</c:v>
                </c:pt>
                <c:pt idx="1658">
                  <c:v>9.286252E-3</c:v>
                </c:pt>
                <c:pt idx="1659">
                  <c:v>9.2634099999999997E-3</c:v>
                </c:pt>
                <c:pt idx="1660">
                  <c:v>9.2406309999999992E-3</c:v>
                </c:pt>
                <c:pt idx="1661">
                  <c:v>9.2179159999999996E-3</c:v>
                </c:pt>
                <c:pt idx="1662">
                  <c:v>9.1952639999999999E-3</c:v>
                </c:pt>
                <c:pt idx="1663">
                  <c:v>9.1726749999999999E-3</c:v>
                </c:pt>
                <c:pt idx="1664">
                  <c:v>9.1501499999999993E-3</c:v>
                </c:pt>
                <c:pt idx="1665">
                  <c:v>9.1276870000000006E-3</c:v>
                </c:pt>
                <c:pt idx="1666">
                  <c:v>9.1052870000000001E-3</c:v>
                </c:pt>
                <c:pt idx="1667">
                  <c:v>9.0829489999999999E-3</c:v>
                </c:pt>
                <c:pt idx="1668">
                  <c:v>9.060673E-3</c:v>
                </c:pt>
                <c:pt idx="1669">
                  <c:v>9.0384599999999999E-3</c:v>
                </c:pt>
                <c:pt idx="1670">
                  <c:v>9.0163080000000007E-3</c:v>
                </c:pt>
                <c:pt idx="1671">
                  <c:v>8.994218E-3</c:v>
                </c:pt>
                <c:pt idx="1672">
                  <c:v>8.9721890000000002E-3</c:v>
                </c:pt>
                <c:pt idx="1673">
                  <c:v>8.9502209999999995E-3</c:v>
                </c:pt>
                <c:pt idx="1674">
                  <c:v>8.9283149999999992E-3</c:v>
                </c:pt>
                <c:pt idx="1675">
                  <c:v>8.9064690000000002E-3</c:v>
                </c:pt>
                <c:pt idx="1676">
                  <c:v>8.8846840000000003E-3</c:v>
                </c:pt>
                <c:pt idx="1677">
                  <c:v>8.8629599999999996E-3</c:v>
                </c:pt>
                <c:pt idx="1678">
                  <c:v>8.8412950000000008E-3</c:v>
                </c:pt>
                <c:pt idx="1679">
                  <c:v>8.8196909999999993E-3</c:v>
                </c:pt>
                <c:pt idx="1680">
                  <c:v>8.7981469999999992E-3</c:v>
                </c:pt>
                <c:pt idx="1681">
                  <c:v>8.7766619999999993E-3</c:v>
                </c:pt>
                <c:pt idx="1682">
                  <c:v>8.7552370000000008E-3</c:v>
                </c:pt>
                <c:pt idx="1683">
                  <c:v>8.7338710000000007E-3</c:v>
                </c:pt>
                <c:pt idx="1684">
                  <c:v>8.7125640000000008E-3</c:v>
                </c:pt>
                <c:pt idx="1685">
                  <c:v>8.6913159999999993E-3</c:v>
                </c:pt>
                <c:pt idx="1686">
                  <c:v>8.6701269999999997E-3</c:v>
                </c:pt>
                <c:pt idx="1687">
                  <c:v>8.6489970000000003E-3</c:v>
                </c:pt>
                <c:pt idx="1688">
                  <c:v>8.6279249999999998E-3</c:v>
                </c:pt>
                <c:pt idx="1689">
                  <c:v>8.6069110000000001E-3</c:v>
                </c:pt>
                <c:pt idx="1690">
                  <c:v>8.5859549999999993E-3</c:v>
                </c:pt>
                <c:pt idx="1691">
                  <c:v>8.5650569999999992E-3</c:v>
                </c:pt>
                <c:pt idx="1692">
                  <c:v>8.5442169999999998E-3</c:v>
                </c:pt>
                <c:pt idx="1693">
                  <c:v>8.5234339999999999E-3</c:v>
                </c:pt>
                <c:pt idx="1694">
                  <c:v>8.5027090000000007E-3</c:v>
                </c:pt>
                <c:pt idx="1695">
                  <c:v>8.4820399999999997E-3</c:v>
                </c:pt>
                <c:pt idx="1696">
                  <c:v>8.4614289999999995E-3</c:v>
                </c:pt>
                <c:pt idx="1697">
                  <c:v>8.4408739999999993E-3</c:v>
                </c:pt>
                <c:pt idx="1698">
                  <c:v>8.4203760000000002E-3</c:v>
                </c:pt>
                <c:pt idx="1699">
                  <c:v>8.3999339999999995E-3</c:v>
                </c:pt>
                <c:pt idx="1700">
                  <c:v>8.379549E-3</c:v>
                </c:pt>
                <c:pt idx="1701">
                  <c:v>8.3592189999999993E-3</c:v>
                </c:pt>
                <c:pt idx="1702">
                  <c:v>8.3389459999999999E-3</c:v>
                </c:pt>
                <c:pt idx="1703">
                  <c:v>8.3187279999999992E-3</c:v>
                </c:pt>
                <c:pt idx="1704">
                  <c:v>8.2985660000000003E-3</c:v>
                </c:pt>
                <c:pt idx="1705">
                  <c:v>8.2784590000000002E-3</c:v>
                </c:pt>
                <c:pt idx="1706">
                  <c:v>8.2584070000000006E-3</c:v>
                </c:pt>
                <c:pt idx="1707">
                  <c:v>8.2384099999999998E-3</c:v>
                </c:pt>
                <c:pt idx="1708">
                  <c:v>8.2184690000000008E-3</c:v>
                </c:pt>
                <c:pt idx="1709">
                  <c:v>8.1985809999999999E-3</c:v>
                </c:pt>
                <c:pt idx="1710">
                  <c:v>8.1787490000000008E-3</c:v>
                </c:pt>
                <c:pt idx="1711">
                  <c:v>8.1589699999999998E-3</c:v>
                </c:pt>
                <c:pt idx="1712">
                  <c:v>8.1392459999999993E-3</c:v>
                </c:pt>
                <c:pt idx="1713">
                  <c:v>8.1195759999999999E-3</c:v>
                </c:pt>
                <c:pt idx="1714">
                  <c:v>8.0999590000000003E-3</c:v>
                </c:pt>
                <c:pt idx="1715">
                  <c:v>8.0803960000000001E-3</c:v>
                </c:pt>
                <c:pt idx="1716">
                  <c:v>8.0608869999999992E-3</c:v>
                </c:pt>
                <c:pt idx="1717">
                  <c:v>8.0414309999999999E-3</c:v>
                </c:pt>
                <c:pt idx="1718">
                  <c:v>8.0220280000000005E-3</c:v>
                </c:pt>
                <c:pt idx="1719">
                  <c:v>8.0026790000000004E-3</c:v>
                </c:pt>
                <c:pt idx="1720">
                  <c:v>7.9833820000000007E-3</c:v>
                </c:pt>
                <c:pt idx="1721">
                  <c:v>7.9641369999999996E-3</c:v>
                </c:pt>
                <c:pt idx="1722">
                  <c:v>7.9449450000000001E-3</c:v>
                </c:pt>
                <c:pt idx="1723">
                  <c:v>7.9258060000000005E-3</c:v>
                </c:pt>
                <c:pt idx="1724">
                  <c:v>7.9067189999999996E-3</c:v>
                </c:pt>
                <c:pt idx="1725">
                  <c:v>7.8876829999999995E-3</c:v>
                </c:pt>
                <c:pt idx="1726">
                  <c:v>7.8686999999999993E-3</c:v>
                </c:pt>
                <c:pt idx="1727">
                  <c:v>7.849768E-3</c:v>
                </c:pt>
                <c:pt idx="1728">
                  <c:v>7.8308879999999994E-3</c:v>
                </c:pt>
                <c:pt idx="1729">
                  <c:v>7.8120589999999997E-3</c:v>
                </c:pt>
                <c:pt idx="1730">
                  <c:v>7.793281E-3</c:v>
                </c:pt>
                <c:pt idx="1731">
                  <c:v>7.7745549999999998E-3</c:v>
                </c:pt>
                <c:pt idx="1732">
                  <c:v>7.7558790000000002E-3</c:v>
                </c:pt>
                <c:pt idx="1733">
                  <c:v>7.7372539999999998E-3</c:v>
                </c:pt>
                <c:pt idx="1734">
                  <c:v>7.7186800000000003E-3</c:v>
                </c:pt>
                <c:pt idx="1735">
                  <c:v>7.7001559999999997E-3</c:v>
                </c:pt>
                <c:pt idx="1736">
                  <c:v>7.6816819999999996E-3</c:v>
                </c:pt>
                <c:pt idx="1737">
                  <c:v>7.663258E-3</c:v>
                </c:pt>
                <c:pt idx="1738">
                  <c:v>7.6448849999999997E-3</c:v>
                </c:pt>
                <c:pt idx="1739">
                  <c:v>7.6265609999999996E-3</c:v>
                </c:pt>
                <c:pt idx="1740">
                  <c:v>7.608287E-3</c:v>
                </c:pt>
                <c:pt idx="1741">
                  <c:v>7.5900619999999999E-3</c:v>
                </c:pt>
                <c:pt idx="1742">
                  <c:v>7.5718870000000002E-3</c:v>
                </c:pt>
                <c:pt idx="1743">
                  <c:v>7.553761E-3</c:v>
                </c:pt>
                <c:pt idx="1744">
                  <c:v>7.5356829999999996E-3</c:v>
                </c:pt>
                <c:pt idx="1745">
                  <c:v>7.5176549999999998E-3</c:v>
                </c:pt>
                <c:pt idx="1746">
                  <c:v>7.4996760000000003E-3</c:v>
                </c:pt>
                <c:pt idx="1747">
                  <c:v>7.4817449999999997E-3</c:v>
                </c:pt>
                <c:pt idx="1748">
                  <c:v>7.4638619999999999E-3</c:v>
                </c:pt>
                <c:pt idx="1749">
                  <c:v>7.4460280000000004E-3</c:v>
                </c:pt>
                <c:pt idx="1750">
                  <c:v>7.4282419999999998E-3</c:v>
                </c:pt>
                <c:pt idx="1751">
                  <c:v>7.410504E-3</c:v>
                </c:pt>
                <c:pt idx="1752">
                  <c:v>7.3928140000000002E-3</c:v>
                </c:pt>
                <c:pt idx="1753">
                  <c:v>7.3751709999999998E-3</c:v>
                </c:pt>
                <c:pt idx="1754">
                  <c:v>7.3575760000000002E-3</c:v>
                </c:pt>
                <c:pt idx="1755">
                  <c:v>7.3400289999999997E-3</c:v>
                </c:pt>
                <c:pt idx="1756">
                  <c:v>7.3225290000000004E-3</c:v>
                </c:pt>
                <c:pt idx="1757">
                  <c:v>7.3050750000000003E-3</c:v>
                </c:pt>
                <c:pt idx="1758">
                  <c:v>7.2876690000000001E-3</c:v>
                </c:pt>
                <c:pt idx="1759">
                  <c:v>7.2703100000000003E-3</c:v>
                </c:pt>
                <c:pt idx="1760">
                  <c:v>7.2529969999999997E-3</c:v>
                </c:pt>
                <c:pt idx="1761">
                  <c:v>7.2357309999999996E-3</c:v>
                </c:pt>
                <c:pt idx="1762">
                  <c:v>7.2185110000000004E-3</c:v>
                </c:pt>
                <c:pt idx="1763">
                  <c:v>7.2013379999999998E-3</c:v>
                </c:pt>
                <c:pt idx="1764">
                  <c:v>7.1842099999999999E-3</c:v>
                </c:pt>
                <c:pt idx="1765">
                  <c:v>7.1671290000000004E-3</c:v>
                </c:pt>
                <c:pt idx="1766">
                  <c:v>7.1500929999999997E-3</c:v>
                </c:pt>
                <c:pt idx="1767">
                  <c:v>7.1331040000000004E-3</c:v>
                </c:pt>
                <c:pt idx="1768">
                  <c:v>7.1161590000000004E-3</c:v>
                </c:pt>
                <c:pt idx="1769">
                  <c:v>7.0992599999999996E-3</c:v>
                </c:pt>
                <c:pt idx="1770">
                  <c:v>7.0824069999999998E-3</c:v>
                </c:pt>
                <c:pt idx="1771">
                  <c:v>7.0655980000000002E-3</c:v>
                </c:pt>
                <c:pt idx="1772">
                  <c:v>7.0488349999999998E-3</c:v>
                </c:pt>
                <c:pt idx="1773">
                  <c:v>7.0321159999999997E-3</c:v>
                </c:pt>
                <c:pt idx="1774">
                  <c:v>7.0154420000000002E-3</c:v>
                </c:pt>
                <c:pt idx="1775">
                  <c:v>6.9988130000000004E-3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E78-40B2-884D-A10100B65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3665104"/>
        <c:axId val="543666544"/>
      </c:scatterChart>
      <c:valAx>
        <c:axId val="543665104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a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2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43666544"/>
        <c:crosses val="autoZero"/>
        <c:crossBetween val="midCat"/>
        <c:majorUnit val="25"/>
      </c:valAx>
      <c:valAx>
        <c:axId val="543666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 (normalized)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a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43665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6539248763615898"/>
          <c:y val="0.20907699998696683"/>
          <c:w val="0.47744112927539922"/>
          <c:h val="0.217289062747281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a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ca-E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t" anchorCtr="0" compatLnSpc="1">
            <a:prstTxWarp prst="textNoShape">
              <a:avLst/>
            </a:prstTxWarp>
          </a:bodyPr>
          <a:lstStyle>
            <a:lvl1pPr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40" y="1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t" anchorCtr="0" compatLnSpc="1">
            <a:prstTxWarp prst="textNoShape">
              <a:avLst/>
            </a:prstTxWarp>
          </a:bodyPr>
          <a:lstStyle>
            <a:lvl1pPr algn="r"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45289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b" anchorCtr="0" compatLnSpc="1">
            <a:prstTxWarp prst="textNoShape">
              <a:avLst/>
            </a:prstTxWarp>
          </a:bodyPr>
          <a:lstStyle>
            <a:lvl1pPr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40" y="6745289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b" anchorCtr="0" compatLnSpc="1">
            <a:prstTxWarp prst="textNoShape">
              <a:avLst/>
            </a:prstTxWarp>
          </a:bodyPr>
          <a:lstStyle>
            <a:lvl1pPr algn="r"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35550BD-2A56-48DE-BD00-2AF60EE2E2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50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t" anchorCtr="0" compatLnSpc="1">
            <a:prstTxWarp prst="textNoShape">
              <a:avLst/>
            </a:prstTxWarp>
          </a:bodyPr>
          <a:lstStyle>
            <a:lvl1pPr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140" y="1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t" anchorCtr="0" compatLnSpc="1">
            <a:prstTxWarp prst="textNoShape">
              <a:avLst/>
            </a:prstTxWarp>
          </a:bodyPr>
          <a:lstStyle>
            <a:lvl1pPr algn="r"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52725" y="533400"/>
            <a:ext cx="4732338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3663" y="3371849"/>
            <a:ext cx="7507287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Haga clic para modificar el estilo de texto del patrón</a:t>
            </a:r>
          </a:p>
          <a:p>
            <a:pPr lvl="1"/>
            <a:r>
              <a:rPr lang="en-GB" noProof="0"/>
              <a:t>Segundo nivel</a:t>
            </a:r>
          </a:p>
          <a:p>
            <a:pPr lvl="2"/>
            <a:r>
              <a:rPr lang="en-GB" noProof="0"/>
              <a:t>Tercer nivel</a:t>
            </a:r>
          </a:p>
          <a:p>
            <a:pPr lvl="3"/>
            <a:r>
              <a:rPr lang="en-GB" noProof="0"/>
              <a:t>Cuarto nivel</a:t>
            </a:r>
          </a:p>
          <a:p>
            <a:pPr lvl="4"/>
            <a:r>
              <a:rPr lang="en-GB" noProof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5289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b" anchorCtr="0" compatLnSpc="1">
            <a:prstTxWarp prst="textNoShape">
              <a:avLst/>
            </a:prstTxWarp>
          </a:bodyPr>
          <a:lstStyle>
            <a:lvl1pPr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140" y="6745289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8" tIns="47525" rIns="95048" bIns="47525" numCol="1" anchor="b" anchorCtr="0" compatLnSpc="1">
            <a:prstTxWarp prst="textNoShape">
              <a:avLst/>
            </a:prstTxWarp>
          </a:bodyPr>
          <a:lstStyle>
            <a:lvl1pPr algn="r" defTabSz="950897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4236D72-6696-407D-811B-DD71675010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829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otas 1">
            <a:extLst>
              <a:ext uri="{FF2B5EF4-FFF2-40B4-BE49-F238E27FC236}">
                <a16:creationId xmlns:a16="http://schemas.microsoft.com/office/drawing/2014/main" id="{3EE6E5E4-E0F4-4404-85DA-A17BA0D69F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>
                <a:solidFill>
                  <a:schemeClr val="bg1"/>
                </a:solidFill>
                <a:latin typeface="Calibri"/>
                <a:cs typeface="Calibri"/>
              </a:rPr>
              <a:t>on </a:t>
            </a:r>
            <a:r>
              <a:rPr lang="en-GB" sz="1200" dirty="0">
                <a:solidFill>
                  <a:schemeClr val="bg1"/>
                </a:solidFill>
                <a:latin typeface="Calibri"/>
                <a:cs typeface="Calibri"/>
              </a:rPr>
              <a:t>behalf of the PRESSEC design group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527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9"/>
          <p:cNvSpPr txBox="1">
            <a:spLocks noGrp="1" noChangeArrowheads="1"/>
          </p:cNvSpPr>
          <p:nvPr/>
        </p:nvSpPr>
        <p:spPr bwMode="auto">
          <a:xfrm>
            <a:off x="4348994" y="10576206"/>
            <a:ext cx="3274534" cy="57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112" tIns="51766" rIns="103112" bIns="51766" anchor="b"/>
          <a:lstStyle>
            <a:lvl1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pPr algn="r">
              <a:lnSpc>
                <a:spcPct val="102000"/>
              </a:lnSpc>
            </a:pPr>
            <a:fld id="{5AA8B524-0188-456A-94D0-9B1123367EC7}" type="slidenum">
              <a:rPr lang="en-GB" altLang="es-ES" sz="1700">
                <a:solidFill>
                  <a:srgbClr val="000000"/>
                </a:solidFill>
              </a:rPr>
              <a:pPr algn="r">
                <a:lnSpc>
                  <a:spcPct val="102000"/>
                </a:lnSpc>
              </a:pPr>
              <a:t>2</a:t>
            </a:fld>
            <a:endParaRPr lang="en-GB" altLang="es-ES" sz="1700">
              <a:solidFill>
                <a:srgbClr val="000000"/>
              </a:solidFill>
            </a:endParaRPr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4348992" y="10576207"/>
            <a:ext cx="3276240" cy="57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112" tIns="51766" rIns="103112" bIns="51766" anchor="b"/>
          <a:lstStyle>
            <a:lvl1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pPr algn="r" eaLnBrk="1">
              <a:lnSpc>
                <a:spcPct val="102000"/>
              </a:lnSpc>
            </a:pPr>
            <a:fld id="{3214CE55-2C9B-4360-85ED-E807D55625BA}" type="slidenum">
              <a:rPr lang="en-GB" altLang="es-ES" sz="1700">
                <a:solidFill>
                  <a:srgbClr val="000000"/>
                </a:solidFill>
              </a:rPr>
              <a:pPr algn="r" eaLnBrk="1">
                <a:lnSpc>
                  <a:spcPct val="102000"/>
                </a:lnSpc>
              </a:pPr>
              <a:t>2</a:t>
            </a:fld>
            <a:endParaRPr lang="en-GB" altLang="es-ES" sz="1700">
              <a:solidFill>
                <a:srgbClr val="000000"/>
              </a:solidFill>
            </a:endParaRPr>
          </a:p>
        </p:txBody>
      </p:sp>
      <p:sp>
        <p:nvSpPr>
          <p:cNvPr id="98308" name="Text Box 2"/>
          <p:cNvSpPr txBox="1">
            <a:spLocks noChangeArrowheads="1"/>
          </p:cNvSpPr>
          <p:nvPr/>
        </p:nvSpPr>
        <p:spPr bwMode="auto">
          <a:xfrm>
            <a:off x="1101747" y="833416"/>
            <a:ext cx="5505310" cy="416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106900" tIns="53451" rIns="106900" bIns="53451" anchor="ctr"/>
          <a:lstStyle>
            <a:lvl1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endParaRPr lang="es-ES" altLang="es-ES" sz="2800"/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/>
          </p:nvPr>
        </p:nvSpPr>
        <p:spPr>
          <a:xfrm>
            <a:off x="985774" y="5329687"/>
            <a:ext cx="5653689" cy="509404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s-ES" dirty="0">
                <a:solidFill>
                  <a:srgbClr val="005DC8">
                    <a:lumMod val="75000"/>
                  </a:srgbClr>
                </a:solidFill>
              </a:rPr>
              <a:t>CTAO the objective is to extracting in real-time the single photon signature out of a continuous waveform.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Despite a reduction of the angular pixel size with respect to PMTs, </a:t>
            </a:r>
            <a:r>
              <a:rPr lang="en-US" dirty="0" err="1"/>
              <a:t>SiPM</a:t>
            </a:r>
            <a:r>
              <a:rPr lang="en-US" dirty="0"/>
              <a:t> pixels are still large compared to standard and must be divided  into several channels. </a:t>
            </a:r>
          </a:p>
          <a:p>
            <a:pPr lvl="1">
              <a:defRPr/>
            </a:pPr>
            <a:r>
              <a:rPr lang="en-US" sz="2000" dirty="0"/>
              <a:t>It requires an active summation scheme to process the readout channels and generate a single output.</a:t>
            </a:r>
            <a:endParaRPr lang="en-GB" sz="2000" dirty="0"/>
          </a:p>
          <a:p>
            <a:endParaRPr lang="es-ES" altLang="es-ES" dirty="0">
              <a:latin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DR at 250 pe and SNR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of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about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5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not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going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be posible in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this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technology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,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we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should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study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strategy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cover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this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range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: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Allow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saturation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correct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in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postprocessing</a:t>
            </a:r>
            <a:endParaRPr lang="es-ES" dirty="0">
              <a:solidFill>
                <a:srgbClr val="005DC8">
                  <a:lumMod val="75000"/>
                </a:srgb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Use dual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gain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system</a:t>
            </a:r>
            <a:endParaRPr lang="es-ES" dirty="0">
              <a:solidFill>
                <a:srgbClr val="005DC8">
                  <a:lumMod val="75000"/>
                </a:srgb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A Dynamic dual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gain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system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seems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difficult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due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the rate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large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pulses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too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short.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output buffer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capable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of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driving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cables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seams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hard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be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achieved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with a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reasonable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power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consumption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while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keeping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good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linearity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SNR.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Implement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 capacitive driver and use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external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amplifier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(PACTA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similar) to drive a cable.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First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ASIC to test the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summation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performance with the sensor 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Plan to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develop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the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second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ASIC with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ADC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analog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memory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thus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the driver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capable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of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attaking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 cable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not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needed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anymore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.</a:t>
            </a:r>
            <a:endParaRPr lang="en-US" dirty="0">
              <a:solidFill>
                <a:srgbClr val="005DC8">
                  <a:lumMod val="75000"/>
                </a:srgbClr>
              </a:solidFill>
            </a:endParaRPr>
          </a:p>
          <a:p>
            <a:endParaRPr lang="es-ES" altLang="es-E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52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749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F462D6-AFF3-0260-E515-5E24BA74A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9">
            <a:extLst>
              <a:ext uri="{FF2B5EF4-FFF2-40B4-BE49-F238E27FC236}">
                <a16:creationId xmlns:a16="http://schemas.microsoft.com/office/drawing/2014/main" id="{1235DE47-66BD-0E15-A6C9-06B23F6BA0B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348994" y="10576206"/>
            <a:ext cx="3274534" cy="57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112" tIns="51766" rIns="103112" bIns="51766" anchor="b"/>
          <a:lstStyle>
            <a:lvl1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 defTabSz="466725"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5138" algn="l"/>
                <a:tab pos="933450" algn="l"/>
                <a:tab pos="1400175" algn="l"/>
                <a:tab pos="1866900" algn="l"/>
                <a:tab pos="2335213" algn="l"/>
                <a:tab pos="2801938" algn="l"/>
                <a:tab pos="3268663" algn="l"/>
                <a:tab pos="3736975" algn="l"/>
                <a:tab pos="4203700" algn="l"/>
                <a:tab pos="4670425" algn="l"/>
                <a:tab pos="5137150" algn="l"/>
                <a:tab pos="5605463" algn="l"/>
                <a:tab pos="6072188" algn="l"/>
                <a:tab pos="6538913" algn="l"/>
                <a:tab pos="7007225" algn="l"/>
                <a:tab pos="7473950" algn="l"/>
                <a:tab pos="7940675" algn="l"/>
                <a:tab pos="8408988" algn="l"/>
                <a:tab pos="8875713" algn="l"/>
                <a:tab pos="934243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pPr algn="r">
              <a:lnSpc>
                <a:spcPct val="102000"/>
              </a:lnSpc>
            </a:pPr>
            <a:fld id="{5AA8B524-0188-456A-94D0-9B1123367EC7}" type="slidenum">
              <a:rPr lang="en-GB" altLang="es-ES" sz="1700">
                <a:solidFill>
                  <a:srgbClr val="000000"/>
                </a:solidFill>
              </a:rPr>
              <a:pPr algn="r">
                <a:lnSpc>
                  <a:spcPct val="102000"/>
                </a:lnSpc>
              </a:pPr>
              <a:t>6</a:t>
            </a:fld>
            <a:endParaRPr lang="en-GB" altLang="es-ES" sz="1700">
              <a:solidFill>
                <a:srgbClr val="000000"/>
              </a:solidFill>
            </a:endParaRPr>
          </a:p>
        </p:txBody>
      </p:sp>
      <p:sp>
        <p:nvSpPr>
          <p:cNvPr id="98307" name="Text Box 1">
            <a:extLst>
              <a:ext uri="{FF2B5EF4-FFF2-40B4-BE49-F238E27FC236}">
                <a16:creationId xmlns:a16="http://schemas.microsoft.com/office/drawing/2014/main" id="{D5BFFC70-DAA6-D9D8-5860-726F3A379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8992" y="10576207"/>
            <a:ext cx="3276240" cy="57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112" tIns="51766" rIns="103112" bIns="51766" anchor="b"/>
          <a:lstStyle>
            <a:lvl1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 defTabSz="466725"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2475" algn="l"/>
                <a:tab pos="1504950" algn="l"/>
                <a:tab pos="2259013" algn="l"/>
                <a:tab pos="3011488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pPr algn="r" eaLnBrk="1">
              <a:lnSpc>
                <a:spcPct val="102000"/>
              </a:lnSpc>
            </a:pPr>
            <a:fld id="{3214CE55-2C9B-4360-85ED-E807D55625BA}" type="slidenum">
              <a:rPr lang="en-GB" altLang="es-ES" sz="1700">
                <a:solidFill>
                  <a:srgbClr val="000000"/>
                </a:solidFill>
              </a:rPr>
              <a:pPr algn="r" eaLnBrk="1">
                <a:lnSpc>
                  <a:spcPct val="102000"/>
                </a:lnSpc>
              </a:pPr>
              <a:t>6</a:t>
            </a:fld>
            <a:endParaRPr lang="en-GB" altLang="es-ES" sz="1700">
              <a:solidFill>
                <a:srgbClr val="000000"/>
              </a:solidFill>
            </a:endParaRPr>
          </a:p>
        </p:txBody>
      </p:sp>
      <p:sp>
        <p:nvSpPr>
          <p:cNvPr id="98308" name="Text Box 2">
            <a:extLst>
              <a:ext uri="{FF2B5EF4-FFF2-40B4-BE49-F238E27FC236}">
                <a16:creationId xmlns:a16="http://schemas.microsoft.com/office/drawing/2014/main" id="{CB65326A-D16F-E6E2-17AF-234EFCD4E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747" y="833416"/>
            <a:ext cx="5505310" cy="416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106900" tIns="53451" rIns="106900" bIns="53451" anchor="ctr"/>
          <a:lstStyle>
            <a:lvl1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 defTabSz="466725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6672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endParaRPr lang="es-ES" altLang="es-ES" sz="2800"/>
          </a:p>
        </p:txBody>
      </p:sp>
      <p:sp>
        <p:nvSpPr>
          <p:cNvPr id="98309" name="Rectangle 3">
            <a:extLst>
              <a:ext uri="{FF2B5EF4-FFF2-40B4-BE49-F238E27FC236}">
                <a16:creationId xmlns:a16="http://schemas.microsoft.com/office/drawing/2014/main" id="{CCE6D9BB-1FB0-615E-2562-C3F58DC536A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985774" y="5329687"/>
            <a:ext cx="5653689" cy="509404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s-ES" dirty="0">
                <a:solidFill>
                  <a:srgbClr val="005DC8">
                    <a:lumMod val="75000"/>
                  </a:srgbClr>
                </a:solidFill>
              </a:rPr>
              <a:t>CTAO the objective is to extracting in real-time the single photon signature out of a continuous waveform.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Despite a reduction of the angular pixel size with respect to PMTs, </a:t>
            </a:r>
            <a:r>
              <a:rPr lang="en-US" dirty="0" err="1"/>
              <a:t>SiPM</a:t>
            </a:r>
            <a:r>
              <a:rPr lang="en-US" dirty="0"/>
              <a:t> pixels are still large compared to standard and must be divided  into several channels. </a:t>
            </a:r>
          </a:p>
          <a:p>
            <a:pPr lvl="1">
              <a:defRPr/>
            </a:pPr>
            <a:r>
              <a:rPr lang="en-US" sz="2000" dirty="0"/>
              <a:t>It requires an active summation scheme to process the readout channels and generate a single output.</a:t>
            </a:r>
            <a:endParaRPr lang="en-GB" sz="2000" dirty="0"/>
          </a:p>
          <a:p>
            <a:endParaRPr lang="es-ES" altLang="es-ES" dirty="0">
              <a:latin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DR at 250 pe and SNR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of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about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5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not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going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be posible in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this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technology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,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we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should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study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strategy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cover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this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range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: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Allow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saturation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correct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in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postprocessing</a:t>
            </a:r>
            <a:endParaRPr lang="es-ES" dirty="0">
              <a:solidFill>
                <a:srgbClr val="005DC8">
                  <a:lumMod val="75000"/>
                </a:srgb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Use dual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gain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system</a:t>
            </a:r>
            <a:endParaRPr lang="es-ES" dirty="0">
              <a:solidFill>
                <a:srgbClr val="005DC8">
                  <a:lumMod val="75000"/>
                </a:srgb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A Dynamic dual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gain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system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seems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difficult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due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the rate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large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pulses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too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short.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output buffer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capable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of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driving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cables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seams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hard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to be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achieved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with a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reasonable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power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consumption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while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keeping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good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linearity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SNR.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Implement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 capacitive driver and use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external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amplifier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(PACTA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similar) to drive a cable.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First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ASIC to test the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summation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performance with the sensor 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Plan to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develop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the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second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ASIC with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ADC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or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analog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memory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and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thus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the driver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capable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of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attaking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a cable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is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not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needed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 </a:t>
            </a:r>
            <a:r>
              <a:rPr lang="es-ES" dirty="0" err="1">
                <a:solidFill>
                  <a:srgbClr val="005DC8">
                    <a:lumMod val="75000"/>
                  </a:srgbClr>
                </a:solidFill>
              </a:rPr>
              <a:t>anymore</a:t>
            </a:r>
            <a:r>
              <a:rPr lang="es-ES" dirty="0">
                <a:solidFill>
                  <a:srgbClr val="005DC8">
                    <a:lumMod val="75000"/>
                  </a:srgbClr>
                </a:solidFill>
              </a:rPr>
              <a:t>.</a:t>
            </a:r>
            <a:endParaRPr lang="en-US" dirty="0">
              <a:solidFill>
                <a:srgbClr val="005DC8">
                  <a:lumMod val="75000"/>
                </a:srgbClr>
              </a:solidFill>
            </a:endParaRPr>
          </a:p>
          <a:p>
            <a:endParaRPr lang="es-ES" altLang="es-E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46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16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642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4bb40bbef9_1_14:notes"/>
          <p:cNvSpPr txBox="1">
            <a:spLocks noGrp="1"/>
          </p:cNvSpPr>
          <p:nvPr>
            <p:ph type="body" idx="1"/>
          </p:nvPr>
        </p:nvSpPr>
        <p:spPr>
          <a:xfrm>
            <a:off x="913763" y="4342999"/>
            <a:ext cx="50304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34bb40bbef9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5763" y="688975"/>
            <a:ext cx="6088062" cy="3425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772817"/>
            <a:ext cx="10363200" cy="1470025"/>
          </a:xfr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9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/>
              <a:t>Haga clic </a:t>
            </a:r>
            <a:r>
              <a:rPr lang="es-ES" err="1"/>
              <a:t>parHaga</a:t>
            </a:r>
            <a:r>
              <a:rPr lang="es-ES"/>
              <a:t> clic para modificar 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3344-57CB-4B31-910C-9CE08D4A4551}" type="datetime3">
              <a:rPr lang="en-US" smtClean="0"/>
              <a:t>15 June 2026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5E48-8F6E-4780-A72E-92DD52780E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81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84" y="-59"/>
            <a:ext cx="10474251" cy="8629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DAF2-2C4D-4961-ABA0-D37600ACF1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692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78" y="10137"/>
            <a:ext cx="10465163" cy="85934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523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0000" y="1447800"/>
            <a:ext cx="523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A8604-0ADC-40F4-B17A-8E3EEA745F88}" type="datetime3">
              <a:rPr lang="en-US" smtClean="0"/>
              <a:t>15 June 2026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AA8BD-4E6E-4458-82B4-6851A7E5C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40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77" y="8621"/>
            <a:ext cx="10561173" cy="858753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BE30-8EAF-4935-8139-A1DC2ED618A3}" type="datetime3">
              <a:rPr lang="en-US" smtClean="0"/>
              <a:t>15 June 2026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919E-2EB8-43F0-8914-44EDEFF2E8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948D-66CF-4A31-BC9A-838C3CF7B6C8}" type="datetime3">
              <a:rPr lang="en-US" smtClean="0"/>
              <a:t>15 June 2026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TWEPP-2019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C0046-88C2-4AEA-A74A-F23B60E755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36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6673-4EDE-4E7E-8D29-9B551C95909E}" type="datetime3">
              <a:rPr lang="en-US" smtClean="0"/>
              <a:t>15 June 2026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5A909-01B3-4EBE-AB5E-5FE9357241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1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>
            <a:extLst>
              <a:ext uri="{FF2B5EF4-FFF2-40B4-BE49-F238E27FC236}">
                <a16:creationId xmlns:a16="http://schemas.microsoft.com/office/drawing/2014/main" id="{5BAC7FDB-FB5B-4AE7-A68F-7904771A3BF2}"/>
              </a:ext>
            </a:extLst>
          </p:cNvPr>
          <p:cNvSpPr/>
          <p:nvPr/>
        </p:nvSpPr>
        <p:spPr>
          <a:xfrm>
            <a:off x="0" y="0"/>
            <a:ext cx="12192000" cy="10556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3" name="bk object 17">
            <a:extLst>
              <a:ext uri="{FF2B5EF4-FFF2-40B4-BE49-F238E27FC236}">
                <a16:creationId xmlns:a16="http://schemas.microsoft.com/office/drawing/2014/main" id="{5FA39652-9B21-47BB-AC9C-9196E9592B74}"/>
              </a:ext>
            </a:extLst>
          </p:cNvPr>
          <p:cNvSpPr/>
          <p:nvPr/>
        </p:nvSpPr>
        <p:spPr>
          <a:xfrm>
            <a:off x="9169401" y="6308726"/>
            <a:ext cx="2434167" cy="3603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4" name="bk object 18">
            <a:extLst>
              <a:ext uri="{FF2B5EF4-FFF2-40B4-BE49-F238E27FC236}">
                <a16:creationId xmlns:a16="http://schemas.microsoft.com/office/drawing/2014/main" id="{60F341D3-A545-4C09-9A07-CD12426340F2}"/>
              </a:ext>
            </a:extLst>
          </p:cNvPr>
          <p:cNvSpPr/>
          <p:nvPr/>
        </p:nvSpPr>
        <p:spPr>
          <a:xfrm>
            <a:off x="0" y="0"/>
            <a:ext cx="12192000" cy="1417638"/>
          </a:xfrm>
          <a:custGeom>
            <a:avLst/>
            <a:gdLst/>
            <a:ahLst/>
            <a:cxnLst/>
            <a:rect l="l" t="t" r="r" b="b"/>
            <a:pathLst>
              <a:path w="9144000" h="1417320">
                <a:moveTo>
                  <a:pt x="0" y="1417320"/>
                </a:moveTo>
                <a:lnTo>
                  <a:pt x="9144000" y="1417320"/>
                </a:lnTo>
                <a:lnTo>
                  <a:pt x="9144000" y="0"/>
                </a:lnTo>
                <a:lnTo>
                  <a:pt x="0" y="0"/>
                </a:lnTo>
                <a:lnTo>
                  <a:pt x="0" y="141732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7" name="bk object 21">
            <a:extLst>
              <a:ext uri="{FF2B5EF4-FFF2-40B4-BE49-F238E27FC236}">
                <a16:creationId xmlns:a16="http://schemas.microsoft.com/office/drawing/2014/main" id="{96B45699-F324-4667-ADCF-FBFE8AE4EA49}"/>
              </a:ext>
            </a:extLst>
          </p:cNvPr>
          <p:cNvSpPr/>
          <p:nvPr/>
        </p:nvSpPr>
        <p:spPr>
          <a:xfrm>
            <a:off x="624417" y="309564"/>
            <a:ext cx="2091267" cy="108108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8" name="bk object 22">
            <a:extLst>
              <a:ext uri="{FF2B5EF4-FFF2-40B4-BE49-F238E27FC236}">
                <a16:creationId xmlns:a16="http://schemas.microsoft.com/office/drawing/2014/main" id="{76F7E97E-91A2-47B9-ADA6-792563970517}"/>
              </a:ext>
            </a:extLst>
          </p:cNvPr>
          <p:cNvSpPr/>
          <p:nvPr/>
        </p:nvSpPr>
        <p:spPr>
          <a:xfrm>
            <a:off x="0" y="6191250"/>
            <a:ext cx="12192000" cy="666750"/>
          </a:xfrm>
          <a:custGeom>
            <a:avLst/>
            <a:gdLst/>
            <a:ahLst/>
            <a:cxnLst/>
            <a:rect l="l" t="t" r="r" b="b"/>
            <a:pathLst>
              <a:path w="9144000" h="666115">
                <a:moveTo>
                  <a:pt x="0" y="665988"/>
                </a:moveTo>
                <a:lnTo>
                  <a:pt x="9144000" y="665988"/>
                </a:lnTo>
                <a:lnTo>
                  <a:pt x="9144000" y="0"/>
                </a:lnTo>
                <a:lnTo>
                  <a:pt x="0" y="0"/>
                </a:lnTo>
                <a:lnTo>
                  <a:pt x="0" y="665988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9" name="bk object 23">
            <a:extLst>
              <a:ext uri="{FF2B5EF4-FFF2-40B4-BE49-F238E27FC236}">
                <a16:creationId xmlns:a16="http://schemas.microsoft.com/office/drawing/2014/main" id="{49E5834A-82D4-4088-A1AD-F0CDA3049A6F}"/>
              </a:ext>
            </a:extLst>
          </p:cNvPr>
          <p:cNvSpPr/>
          <p:nvPr/>
        </p:nvSpPr>
        <p:spPr>
          <a:xfrm>
            <a:off x="264585" y="3141663"/>
            <a:ext cx="11662833" cy="33845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0" name="bk object 24">
            <a:extLst>
              <a:ext uri="{FF2B5EF4-FFF2-40B4-BE49-F238E27FC236}">
                <a16:creationId xmlns:a16="http://schemas.microsoft.com/office/drawing/2014/main" id="{A0C7D634-A91B-4CD9-B79C-91E70783741D}"/>
              </a:ext>
            </a:extLst>
          </p:cNvPr>
          <p:cNvSpPr/>
          <p:nvPr/>
        </p:nvSpPr>
        <p:spPr>
          <a:xfrm>
            <a:off x="406400" y="3184525"/>
            <a:ext cx="11785600" cy="3530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1" name="bk object 25">
            <a:extLst>
              <a:ext uri="{FF2B5EF4-FFF2-40B4-BE49-F238E27FC236}">
                <a16:creationId xmlns:a16="http://schemas.microsoft.com/office/drawing/2014/main" id="{49C353A8-1E9F-4E8D-B8C2-F56651FE6A58}"/>
              </a:ext>
            </a:extLst>
          </p:cNvPr>
          <p:cNvSpPr/>
          <p:nvPr/>
        </p:nvSpPr>
        <p:spPr>
          <a:xfrm>
            <a:off x="270934" y="3141663"/>
            <a:ext cx="11660717" cy="33845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2" name="bk object 26">
            <a:extLst>
              <a:ext uri="{FF2B5EF4-FFF2-40B4-BE49-F238E27FC236}">
                <a16:creationId xmlns:a16="http://schemas.microsoft.com/office/drawing/2014/main" id="{84FEFAA3-3ED8-4A7E-8DEE-ECB3F14EE09A}"/>
              </a:ext>
            </a:extLst>
          </p:cNvPr>
          <p:cNvSpPr/>
          <p:nvPr/>
        </p:nvSpPr>
        <p:spPr>
          <a:xfrm>
            <a:off x="6381751" y="4581526"/>
            <a:ext cx="0" cy="1584325"/>
          </a:xfrm>
          <a:custGeom>
            <a:avLst/>
            <a:gdLst/>
            <a:ahLst/>
            <a:cxnLst/>
            <a:rect l="l" t="t" r="r" b="b"/>
            <a:pathLst>
              <a:path h="1584325">
                <a:moveTo>
                  <a:pt x="0" y="0"/>
                </a:moveTo>
                <a:lnTo>
                  <a:pt x="0" y="15841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5" name="Holder 2">
            <a:extLst>
              <a:ext uri="{FF2B5EF4-FFF2-40B4-BE49-F238E27FC236}">
                <a16:creationId xmlns:a16="http://schemas.microsoft.com/office/drawing/2014/main" id="{D300E8AB-2643-43A0-9ACD-55BAB4E241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</p:txBody>
      </p:sp>
      <p:sp>
        <p:nvSpPr>
          <p:cNvPr id="16" name="Holder 3">
            <a:extLst>
              <a:ext uri="{FF2B5EF4-FFF2-40B4-BE49-F238E27FC236}">
                <a16:creationId xmlns:a16="http://schemas.microsoft.com/office/drawing/2014/main" id="{041D7DB7-EC9A-432A-9227-B8DA6E0C05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EEE27A-4620-4302-B3A0-FBF675BAF107}" type="datetime3">
              <a:rPr lang="en-US" smtClean="0"/>
              <a:t>15 June 2026</a:t>
            </a:fld>
            <a:endParaRPr lang="en-US"/>
          </a:p>
        </p:txBody>
      </p:sp>
      <p:sp>
        <p:nvSpPr>
          <p:cNvPr id="17" name="Holder 4">
            <a:extLst>
              <a:ext uri="{FF2B5EF4-FFF2-40B4-BE49-F238E27FC236}">
                <a16:creationId xmlns:a16="http://schemas.microsoft.com/office/drawing/2014/main" id="{CEEBD5BD-D20D-4432-8F9B-61340B6D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941EA-8902-4FEF-97BF-CB1A6E8589B3}" type="slidenum">
              <a:rPr lang="es-ES" altLang="es-ES"/>
              <a:pPr/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0223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56FD6-C8A1-4C27-B4D9-43D1D5F4B1E5}" type="datetime3">
              <a:rPr lang="en-US" smtClean="0"/>
              <a:t>15 June 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400"/>
            <a:fld id="{81D60167-4931-47E6-BA6A-407CBD079E47}" type="slidenum">
              <a:rPr lang="es-ES" smtClean="0"/>
              <a:pPr marL="25400"/>
              <a:t>‹#›</a:t>
            </a:fld>
            <a:r>
              <a:rPr lang="es-ES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115354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/>
          <p:cNvSpPr/>
          <p:nvPr userDrawn="1"/>
        </p:nvSpPr>
        <p:spPr>
          <a:xfrm>
            <a:off x="8127" y="0"/>
            <a:ext cx="12183872" cy="105308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>
              <a:solidFill>
                <a:schemeClr val="bg1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1" y="-59"/>
            <a:ext cx="10221589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Haga </a:t>
            </a:r>
            <a:r>
              <a:rPr lang="en-GB" dirty="0" err="1"/>
              <a:t>clic</a:t>
            </a:r>
            <a:r>
              <a:rPr lang="en-GB" dirty="0"/>
              <a:t> para </a:t>
            </a:r>
            <a:r>
              <a:rPr lang="en-GB" dirty="0" err="1"/>
              <a:t>modificar</a:t>
            </a:r>
            <a:r>
              <a:rPr lang="en-GB" dirty="0"/>
              <a:t> </a:t>
            </a:r>
            <a:r>
              <a:rPr lang="en-GB" dirty="0" err="1"/>
              <a:t>el</a:t>
            </a:r>
            <a:r>
              <a:rPr lang="en-GB" dirty="0"/>
              <a:t> </a:t>
            </a:r>
            <a:r>
              <a:rPr lang="en-GB" dirty="0" err="1"/>
              <a:t>estilo</a:t>
            </a:r>
            <a:r>
              <a:rPr lang="en-GB" dirty="0"/>
              <a:t> de </a:t>
            </a:r>
            <a:r>
              <a:rPr lang="en-GB" dirty="0" err="1"/>
              <a:t>título</a:t>
            </a:r>
            <a:r>
              <a:rPr lang="en-GB" dirty="0"/>
              <a:t> del </a:t>
            </a:r>
            <a:r>
              <a:rPr lang="en-GB" dirty="0" err="1"/>
              <a:t>patrón</a:t>
            </a:r>
            <a:endParaRPr lang="en-GB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1" y="1089248"/>
            <a:ext cx="1213723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Haga</a:t>
            </a:r>
            <a:r>
              <a:rPr lang="en-GB"/>
              <a:t> </a:t>
            </a:r>
            <a:r>
              <a:rPr lang="en-GB" err="1"/>
              <a:t>clic</a:t>
            </a:r>
            <a:r>
              <a:rPr lang="en-GB"/>
              <a:t> para </a:t>
            </a:r>
            <a:r>
              <a:rPr lang="en-GB" err="1"/>
              <a:t>modificar</a:t>
            </a:r>
            <a:r>
              <a:rPr lang="en-GB"/>
              <a:t> el </a:t>
            </a:r>
            <a:r>
              <a:rPr lang="en-GB" err="1"/>
              <a:t>estilo</a:t>
            </a:r>
            <a:r>
              <a:rPr lang="en-GB"/>
              <a:t> de </a:t>
            </a:r>
            <a:r>
              <a:rPr lang="en-GB" err="1"/>
              <a:t>texto</a:t>
            </a:r>
            <a:r>
              <a:rPr lang="en-GB"/>
              <a:t> del </a:t>
            </a:r>
            <a:r>
              <a:rPr lang="en-GB" err="1"/>
              <a:t>patrón</a:t>
            </a:r>
            <a:endParaRPr lang="en-GB"/>
          </a:p>
          <a:p>
            <a:pPr lvl="1"/>
            <a:r>
              <a:rPr lang="en-GB"/>
              <a:t>Segundo </a:t>
            </a:r>
            <a:r>
              <a:rPr lang="en-GB" err="1"/>
              <a:t>nivel</a:t>
            </a:r>
            <a:endParaRPr lang="en-GB"/>
          </a:p>
          <a:p>
            <a:pPr lvl="2"/>
            <a:r>
              <a:rPr lang="en-GB" err="1"/>
              <a:t>Tercer</a:t>
            </a:r>
            <a:r>
              <a:rPr lang="en-GB"/>
              <a:t> </a:t>
            </a:r>
            <a:r>
              <a:rPr lang="en-GB" err="1"/>
              <a:t>nivel</a:t>
            </a:r>
            <a:endParaRPr lang="en-GB"/>
          </a:p>
          <a:p>
            <a:pPr lvl="3"/>
            <a:r>
              <a:rPr lang="en-GB"/>
              <a:t>Cuarto </a:t>
            </a:r>
            <a:r>
              <a:rPr lang="en-GB" err="1"/>
              <a:t>nivel</a:t>
            </a:r>
            <a:endParaRPr lang="en-GB"/>
          </a:p>
          <a:p>
            <a:pPr lvl="4"/>
            <a:r>
              <a:rPr lang="en-GB" err="1"/>
              <a:t>Quinto</a:t>
            </a:r>
            <a:r>
              <a:rPr lang="en-GB"/>
              <a:t> </a:t>
            </a:r>
            <a:r>
              <a:rPr lang="en-GB" err="1"/>
              <a:t>nivel</a:t>
            </a:r>
            <a:endParaRPr lang="en-GB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9349" y="6521218"/>
            <a:ext cx="254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AE5795A-9FCA-496C-8090-6EA146D662D4}" type="datetime3">
              <a:rPr lang="en-US" smtClean="0"/>
              <a:t>15 June 2026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7435" y="6525345"/>
            <a:ext cx="386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dirty="0"/>
              <a:t>LST General Meeting Madrid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96533" y="1"/>
            <a:ext cx="1248139" cy="32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14B82EF-9FE2-46A8-83CE-779EF030B8D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239" y="6377617"/>
            <a:ext cx="2350867" cy="456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15" r:id="rId3"/>
    <p:sldLayoutId id="2147483716" r:id="rId4"/>
    <p:sldLayoutId id="2147483717" r:id="rId5"/>
    <p:sldLayoutId id="2147483718" r:id="rId6"/>
    <p:sldLayoutId id="2147483726" r:id="rId7"/>
    <p:sldLayoutId id="2147483727" r:id="rId8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Char char="•"/>
        <a:defRPr sz="28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chemeClr val="bg2">
              <a:lumMod val="50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Font typeface="Courier New" panose="02070309020205020404" pitchFamily="49" charset="0"/>
        <a:buChar char="o"/>
        <a:defRPr sz="1800">
          <a:solidFill>
            <a:schemeClr val="accent1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SzPct val="85000"/>
        <a:buFont typeface="Wingdings" panose="05000000000000000000" pitchFamily="2" charset="2"/>
        <a:buChar char="Ø"/>
        <a:defRPr sz="1600">
          <a:solidFill>
            <a:schemeClr val="accent6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genda.infn.it/event/47073/contributions/276865/attachments/143303/217577/Poster_PD2025.pdf" TargetMode="Externa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6.png"/><Relationship Id="rId18" Type="http://schemas.openxmlformats.org/officeDocument/2006/relationships/image" Target="../media/image71.png"/><Relationship Id="rId26" Type="http://schemas.openxmlformats.org/officeDocument/2006/relationships/image" Target="../media/image79.png"/><Relationship Id="rId39" Type="http://schemas.openxmlformats.org/officeDocument/2006/relationships/image" Target="../media/image92.png"/><Relationship Id="rId21" Type="http://schemas.openxmlformats.org/officeDocument/2006/relationships/image" Target="../media/image74.png"/><Relationship Id="rId34" Type="http://schemas.openxmlformats.org/officeDocument/2006/relationships/image" Target="../media/image87.png"/><Relationship Id="rId42" Type="http://schemas.openxmlformats.org/officeDocument/2006/relationships/image" Target="../media/image95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20" Type="http://schemas.openxmlformats.org/officeDocument/2006/relationships/image" Target="../media/image73.png"/><Relationship Id="rId29" Type="http://schemas.openxmlformats.org/officeDocument/2006/relationships/image" Target="../media/image82.png"/><Relationship Id="rId41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24" Type="http://schemas.openxmlformats.org/officeDocument/2006/relationships/image" Target="../media/image77.png"/><Relationship Id="rId32" Type="http://schemas.openxmlformats.org/officeDocument/2006/relationships/image" Target="../media/image85.png"/><Relationship Id="rId37" Type="http://schemas.openxmlformats.org/officeDocument/2006/relationships/image" Target="../media/image90.png"/><Relationship Id="rId40" Type="http://schemas.openxmlformats.org/officeDocument/2006/relationships/image" Target="../media/image93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23" Type="http://schemas.openxmlformats.org/officeDocument/2006/relationships/image" Target="../media/image76.png"/><Relationship Id="rId28" Type="http://schemas.openxmlformats.org/officeDocument/2006/relationships/image" Target="../media/image81.png"/><Relationship Id="rId36" Type="http://schemas.openxmlformats.org/officeDocument/2006/relationships/image" Target="../media/image89.png"/><Relationship Id="rId10" Type="http://schemas.openxmlformats.org/officeDocument/2006/relationships/image" Target="../media/image63.png"/><Relationship Id="rId19" Type="http://schemas.openxmlformats.org/officeDocument/2006/relationships/image" Target="../media/image72.png"/><Relationship Id="rId31" Type="http://schemas.openxmlformats.org/officeDocument/2006/relationships/image" Target="../media/image84.png"/><Relationship Id="rId44" Type="http://schemas.openxmlformats.org/officeDocument/2006/relationships/image" Target="../media/image97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Relationship Id="rId22" Type="http://schemas.openxmlformats.org/officeDocument/2006/relationships/image" Target="../media/image75.png"/><Relationship Id="rId27" Type="http://schemas.openxmlformats.org/officeDocument/2006/relationships/image" Target="../media/image80.png"/><Relationship Id="rId30" Type="http://schemas.openxmlformats.org/officeDocument/2006/relationships/image" Target="../media/image83.png"/><Relationship Id="rId35" Type="http://schemas.openxmlformats.org/officeDocument/2006/relationships/image" Target="../media/image88.png"/><Relationship Id="rId43" Type="http://schemas.openxmlformats.org/officeDocument/2006/relationships/image" Target="../media/image96.png"/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5" Type="http://schemas.openxmlformats.org/officeDocument/2006/relationships/image" Target="../media/image78.png"/><Relationship Id="rId33" Type="http://schemas.openxmlformats.org/officeDocument/2006/relationships/image" Target="../media/image86.png"/><Relationship Id="rId38" Type="http://schemas.openxmlformats.org/officeDocument/2006/relationships/image" Target="../media/image9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opscience.iop.org/article/10.1088/1742-6596/798/1/012138" TargetMode="External"/><Relationship Id="rId4" Type="http://schemas.openxmlformats.org/officeDocument/2006/relationships/image" Target="../media/image113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g"/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hyperlink" Target="https://www.worldscientific.com/doi/abs/10.1142/S0217751X15300227" TargetMode="External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19" Type="http://schemas.openxmlformats.org/officeDocument/2006/relationships/image" Target="../media/image30.emf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13" Type="http://schemas.openxmlformats.org/officeDocument/2006/relationships/image" Target="../media/image136.png"/><Relationship Id="rId18" Type="http://schemas.openxmlformats.org/officeDocument/2006/relationships/image" Target="../media/image141.png"/><Relationship Id="rId26" Type="http://schemas.openxmlformats.org/officeDocument/2006/relationships/image" Target="../media/image149.png"/><Relationship Id="rId3" Type="http://schemas.openxmlformats.org/officeDocument/2006/relationships/image" Target="../media/image126.png"/><Relationship Id="rId21" Type="http://schemas.openxmlformats.org/officeDocument/2006/relationships/image" Target="../media/image144.png"/><Relationship Id="rId7" Type="http://schemas.openxmlformats.org/officeDocument/2006/relationships/image" Target="../media/image130.png"/><Relationship Id="rId12" Type="http://schemas.openxmlformats.org/officeDocument/2006/relationships/image" Target="../media/image135.png"/><Relationship Id="rId17" Type="http://schemas.openxmlformats.org/officeDocument/2006/relationships/image" Target="../media/image140.png"/><Relationship Id="rId25" Type="http://schemas.openxmlformats.org/officeDocument/2006/relationships/image" Target="../media/image148.png"/><Relationship Id="rId2" Type="http://schemas.openxmlformats.org/officeDocument/2006/relationships/image" Target="../media/image125.png"/><Relationship Id="rId16" Type="http://schemas.openxmlformats.org/officeDocument/2006/relationships/image" Target="../media/image139.png"/><Relationship Id="rId20" Type="http://schemas.openxmlformats.org/officeDocument/2006/relationships/image" Target="../media/image143.png"/><Relationship Id="rId29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11" Type="http://schemas.openxmlformats.org/officeDocument/2006/relationships/image" Target="../media/image134.png"/><Relationship Id="rId24" Type="http://schemas.openxmlformats.org/officeDocument/2006/relationships/image" Target="../media/image147.png"/><Relationship Id="rId5" Type="http://schemas.openxmlformats.org/officeDocument/2006/relationships/image" Target="../media/image128.png"/><Relationship Id="rId15" Type="http://schemas.openxmlformats.org/officeDocument/2006/relationships/image" Target="../media/image138.png"/><Relationship Id="rId23" Type="http://schemas.openxmlformats.org/officeDocument/2006/relationships/image" Target="../media/image146.png"/><Relationship Id="rId28" Type="http://schemas.openxmlformats.org/officeDocument/2006/relationships/image" Target="../media/image151.png"/><Relationship Id="rId10" Type="http://schemas.openxmlformats.org/officeDocument/2006/relationships/image" Target="../media/image133.png"/><Relationship Id="rId19" Type="http://schemas.openxmlformats.org/officeDocument/2006/relationships/image" Target="../media/image142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Relationship Id="rId14" Type="http://schemas.openxmlformats.org/officeDocument/2006/relationships/image" Target="../media/image137.png"/><Relationship Id="rId22" Type="http://schemas.openxmlformats.org/officeDocument/2006/relationships/image" Target="../media/image145.png"/><Relationship Id="rId27" Type="http://schemas.openxmlformats.org/officeDocument/2006/relationships/image" Target="../media/image15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g"/><Relationship Id="rId7" Type="http://schemas.openxmlformats.org/officeDocument/2006/relationships/image" Target="../media/image160.jpg"/><Relationship Id="rId2" Type="http://schemas.openxmlformats.org/officeDocument/2006/relationships/image" Target="../media/image15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13" Type="http://schemas.openxmlformats.org/officeDocument/2006/relationships/image" Target="../media/image171.png"/><Relationship Id="rId18" Type="http://schemas.openxmlformats.org/officeDocument/2006/relationships/image" Target="../media/image176.png"/><Relationship Id="rId3" Type="http://schemas.openxmlformats.org/officeDocument/2006/relationships/image" Target="../media/image161.png"/><Relationship Id="rId7" Type="http://schemas.openxmlformats.org/officeDocument/2006/relationships/image" Target="../media/image165.png"/><Relationship Id="rId12" Type="http://schemas.openxmlformats.org/officeDocument/2006/relationships/image" Target="../media/image170.png"/><Relationship Id="rId17" Type="http://schemas.openxmlformats.org/officeDocument/2006/relationships/image" Target="../media/image17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11" Type="http://schemas.openxmlformats.org/officeDocument/2006/relationships/image" Target="../media/image169.png"/><Relationship Id="rId5" Type="http://schemas.openxmlformats.org/officeDocument/2006/relationships/image" Target="../media/image163.png"/><Relationship Id="rId15" Type="http://schemas.openxmlformats.org/officeDocument/2006/relationships/image" Target="../media/image173.png"/><Relationship Id="rId10" Type="http://schemas.openxmlformats.org/officeDocument/2006/relationships/image" Target="../media/image168.png"/><Relationship Id="rId19" Type="http://schemas.openxmlformats.org/officeDocument/2006/relationships/image" Target="../media/image177.png"/><Relationship Id="rId4" Type="http://schemas.openxmlformats.org/officeDocument/2006/relationships/image" Target="../media/image162.png"/><Relationship Id="rId9" Type="http://schemas.openxmlformats.org/officeDocument/2006/relationships/image" Target="../media/image167.png"/><Relationship Id="rId14" Type="http://schemas.openxmlformats.org/officeDocument/2006/relationships/image" Target="../media/image17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3" Type="http://schemas.openxmlformats.org/officeDocument/2006/relationships/image" Target="../media/image179.png"/><Relationship Id="rId7" Type="http://schemas.openxmlformats.org/officeDocument/2006/relationships/image" Target="../media/image183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2.png"/><Relationship Id="rId11" Type="http://schemas.openxmlformats.org/officeDocument/2006/relationships/image" Target="../media/image187.png"/><Relationship Id="rId5" Type="http://schemas.openxmlformats.org/officeDocument/2006/relationships/image" Target="../media/image181.png"/><Relationship Id="rId10" Type="http://schemas.openxmlformats.org/officeDocument/2006/relationships/image" Target="../media/image186.png"/><Relationship Id="rId4" Type="http://schemas.openxmlformats.org/officeDocument/2006/relationships/image" Target="../media/image180.png"/><Relationship Id="rId9" Type="http://schemas.openxmlformats.org/officeDocument/2006/relationships/image" Target="../media/image18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667260?ln=en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1748-0221/10/02/P02008" TargetMode="External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7" Type="http://schemas.openxmlformats.org/officeDocument/2006/relationships/image" Target="../media/image192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29028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png"/><Relationship Id="rId13" Type="http://schemas.openxmlformats.org/officeDocument/2006/relationships/image" Target="../media/image212.png"/><Relationship Id="rId18" Type="http://schemas.openxmlformats.org/officeDocument/2006/relationships/image" Target="../media/image217.png"/><Relationship Id="rId26" Type="http://schemas.openxmlformats.org/officeDocument/2006/relationships/image" Target="../media/image225.png"/><Relationship Id="rId3" Type="http://schemas.openxmlformats.org/officeDocument/2006/relationships/image" Target="../media/image202.png"/><Relationship Id="rId21" Type="http://schemas.openxmlformats.org/officeDocument/2006/relationships/image" Target="../media/image220.png"/><Relationship Id="rId7" Type="http://schemas.openxmlformats.org/officeDocument/2006/relationships/image" Target="../media/image206.png"/><Relationship Id="rId12" Type="http://schemas.openxmlformats.org/officeDocument/2006/relationships/image" Target="../media/image211.png"/><Relationship Id="rId17" Type="http://schemas.openxmlformats.org/officeDocument/2006/relationships/image" Target="../media/image216.png"/><Relationship Id="rId25" Type="http://schemas.openxmlformats.org/officeDocument/2006/relationships/image" Target="../media/image224.png"/><Relationship Id="rId2" Type="http://schemas.openxmlformats.org/officeDocument/2006/relationships/image" Target="../media/image201.png"/><Relationship Id="rId16" Type="http://schemas.openxmlformats.org/officeDocument/2006/relationships/image" Target="../media/image215.png"/><Relationship Id="rId20" Type="http://schemas.openxmlformats.org/officeDocument/2006/relationships/image" Target="../media/image2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5.png"/><Relationship Id="rId11" Type="http://schemas.openxmlformats.org/officeDocument/2006/relationships/image" Target="../media/image210.png"/><Relationship Id="rId24" Type="http://schemas.openxmlformats.org/officeDocument/2006/relationships/image" Target="../media/image223.png"/><Relationship Id="rId5" Type="http://schemas.openxmlformats.org/officeDocument/2006/relationships/image" Target="../media/image204.png"/><Relationship Id="rId15" Type="http://schemas.openxmlformats.org/officeDocument/2006/relationships/image" Target="../media/image214.png"/><Relationship Id="rId23" Type="http://schemas.openxmlformats.org/officeDocument/2006/relationships/image" Target="../media/image222.png"/><Relationship Id="rId10" Type="http://schemas.openxmlformats.org/officeDocument/2006/relationships/image" Target="../media/image209.png"/><Relationship Id="rId19" Type="http://schemas.openxmlformats.org/officeDocument/2006/relationships/image" Target="../media/image218.png"/><Relationship Id="rId4" Type="http://schemas.openxmlformats.org/officeDocument/2006/relationships/image" Target="../media/image203.png"/><Relationship Id="rId9" Type="http://schemas.openxmlformats.org/officeDocument/2006/relationships/image" Target="../media/image208.png"/><Relationship Id="rId14" Type="http://schemas.openxmlformats.org/officeDocument/2006/relationships/image" Target="../media/image213.png"/><Relationship Id="rId22" Type="http://schemas.openxmlformats.org/officeDocument/2006/relationships/image" Target="../media/image22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jpg"/><Relationship Id="rId2" Type="http://schemas.openxmlformats.org/officeDocument/2006/relationships/image" Target="../media/image226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0.png"/><Relationship Id="rId4" Type="http://schemas.openxmlformats.org/officeDocument/2006/relationships/image" Target="../media/image22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jpeg"/><Relationship Id="rId2" Type="http://schemas.openxmlformats.org/officeDocument/2006/relationships/hyperlink" Target="https://cds.cern.ch/record/272902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3/08/S08005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jpg"/><Relationship Id="rId2" Type="http://schemas.openxmlformats.org/officeDocument/2006/relationships/image" Target="../media/image2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8.jpg"/><Relationship Id="rId4" Type="http://schemas.openxmlformats.org/officeDocument/2006/relationships/image" Target="../media/image237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2.jpg"/><Relationship Id="rId4" Type="http://schemas.openxmlformats.org/officeDocument/2006/relationships/image" Target="../media/image241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3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jpg"/><Relationship Id="rId2" Type="http://schemas.openxmlformats.org/officeDocument/2006/relationships/image" Target="../media/image2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E7F70937-4D90-4AF7-9B8E-88CA8FC1EDA9}"/>
              </a:ext>
            </a:extLst>
          </p:cNvPr>
          <p:cNvSpPr txBox="1"/>
          <p:nvPr/>
        </p:nvSpPr>
        <p:spPr>
          <a:xfrm>
            <a:off x="290286" y="3267941"/>
            <a:ext cx="11654971" cy="44319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sz="3200" b="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Instrumentation for PID in the HL-LHC LHCb</a:t>
            </a:r>
            <a:endParaRPr lang="es-ES" altLang="es-ES" sz="3200" dirty="0">
              <a:solidFill>
                <a:srgbClr val="000000"/>
              </a:solidFill>
              <a:latin typeface="Verdana" panose="020B0604030504040204" pitchFamily="34" charset="0"/>
              <a:ea typeface="Verdana"/>
              <a:cs typeface="Verdana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090113E4-3CA1-4A9C-810B-C79AEF5C91E7}"/>
              </a:ext>
            </a:extLst>
          </p:cNvPr>
          <p:cNvSpPr txBox="1"/>
          <p:nvPr/>
        </p:nvSpPr>
        <p:spPr>
          <a:xfrm>
            <a:off x="6652948" y="5952392"/>
            <a:ext cx="1442838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400"/>
              </a:lnSpc>
              <a:buNone/>
            </a:pPr>
            <a:r>
              <a:rPr lang="es-ES" altLang="es-ES" sz="2000" i="1" dirty="0">
                <a:solidFill>
                  <a:srgbClr val="FFFFFF"/>
                </a:solidFill>
                <a:latin typeface="Arial"/>
                <a:cs typeface="Arial"/>
              </a:rPr>
              <a:t>16/06/2026</a:t>
            </a:r>
            <a:endParaRPr lang="es-ES" alt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E28430D-8F1E-4B61-9AC5-FBCDA07DB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41EA-8902-4FEF-97BF-CB1A6E8589B3}" type="slidenum">
              <a:rPr lang="es-ES" altLang="es-ES" smtClean="0"/>
              <a:pPr/>
              <a:t>1</a:t>
            </a:fld>
            <a:endParaRPr lang="es-ES" altLang="es-ES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CF49964E-095A-4304-9E11-0636224A43E6}"/>
              </a:ext>
            </a:extLst>
          </p:cNvPr>
          <p:cNvSpPr txBox="1"/>
          <p:nvPr/>
        </p:nvSpPr>
        <p:spPr>
          <a:xfrm>
            <a:off x="488072" y="5355947"/>
            <a:ext cx="5607928" cy="6771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libri"/>
                <a:cs typeface="Calibri"/>
              </a:rPr>
              <a:t>ICCUB – </a:t>
            </a:r>
            <a:r>
              <a:rPr lang="en-GB" sz="2000" dirty="0" err="1">
                <a:solidFill>
                  <a:schemeClr val="bg1"/>
                </a:solidFill>
                <a:latin typeface="Calibri"/>
                <a:cs typeface="Calibri"/>
              </a:rPr>
              <a:t>Universitat</a:t>
            </a:r>
            <a:r>
              <a:rPr lang="en-GB" sz="2000" dirty="0">
                <a:solidFill>
                  <a:schemeClr val="bg1"/>
                </a:solidFill>
                <a:latin typeface="Calibri"/>
                <a:cs typeface="Calibri"/>
              </a:rPr>
              <a:t> de Barcelona</a:t>
            </a:r>
          </a:p>
          <a:p>
            <a:pPr>
              <a:lnSpc>
                <a:spcPct val="100000"/>
              </a:lnSpc>
              <a:buNone/>
            </a:pPr>
            <a:endParaRPr lang="en-GB" sz="2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4437FA7-CC28-4270-AA31-68D0AC8E1074}"/>
              </a:ext>
            </a:extLst>
          </p:cNvPr>
          <p:cNvSpPr txBox="1"/>
          <p:nvPr/>
        </p:nvSpPr>
        <p:spPr>
          <a:xfrm>
            <a:off x="6652948" y="5106609"/>
            <a:ext cx="5607928" cy="6771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en-GB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buNone/>
            </a:pPr>
            <a:endParaRPr lang="en-GB" sz="2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EE9A62D0-FD18-254C-80BD-DD7E1669FC8D}"/>
              </a:ext>
            </a:extLst>
          </p:cNvPr>
          <p:cNvSpPr txBox="1"/>
          <p:nvPr/>
        </p:nvSpPr>
        <p:spPr>
          <a:xfrm>
            <a:off x="488072" y="4432617"/>
            <a:ext cx="5607928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sz="2000" u="sng" dirty="0">
                <a:solidFill>
                  <a:schemeClr val="bg1"/>
                </a:solidFill>
                <a:latin typeface="Calibri"/>
                <a:cs typeface="Calibri"/>
              </a:rPr>
              <a:t>E. Picatoste</a:t>
            </a:r>
            <a:endParaRPr lang="en-GB" sz="2000" b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725787A6-6CB1-45FD-BE8A-C2F47E80F7BD}"/>
              </a:ext>
            </a:extLst>
          </p:cNvPr>
          <p:cNvSpPr txBox="1"/>
          <p:nvPr/>
        </p:nvSpPr>
        <p:spPr>
          <a:xfrm>
            <a:off x="6646875" y="4462599"/>
            <a:ext cx="4951431" cy="160043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400"/>
              </a:lnSpc>
              <a:buNone/>
            </a:pPr>
            <a:r>
              <a:rPr lang="es-ES" altLang="es-ES" sz="2000" i="1" dirty="0">
                <a:solidFill>
                  <a:srgbClr val="FFFFFF"/>
                </a:solidFill>
                <a:latin typeface="Arial"/>
                <a:cs typeface="Arial"/>
              </a:rPr>
              <a:t>TIDPAN 2026</a:t>
            </a:r>
          </a:p>
          <a:p>
            <a:pPr>
              <a:lnSpc>
                <a:spcPts val="2400"/>
              </a:lnSpc>
              <a:buNone/>
            </a:pPr>
            <a:r>
              <a:rPr lang="es-ES" altLang="es-ES" sz="2000" i="1" dirty="0">
                <a:solidFill>
                  <a:srgbClr val="FFFFFF"/>
                </a:solidFill>
                <a:latin typeface="Arial"/>
                <a:cs typeface="Arial"/>
              </a:rPr>
              <a:t>Taller de instrumentación y Detectores en Física de Partículas, </a:t>
            </a:r>
            <a:r>
              <a:rPr lang="es-ES" altLang="es-ES" sz="2000" i="1" dirty="0" err="1">
                <a:solidFill>
                  <a:srgbClr val="FFFFFF"/>
                </a:solidFill>
                <a:latin typeface="Arial"/>
                <a:cs typeface="Arial"/>
              </a:rPr>
              <a:t>Astropartículas</a:t>
            </a:r>
            <a:r>
              <a:rPr lang="es-ES" altLang="es-ES" sz="2000" i="1" dirty="0">
                <a:solidFill>
                  <a:srgbClr val="FFFFFF"/>
                </a:solidFill>
                <a:latin typeface="Arial"/>
                <a:cs typeface="Arial"/>
              </a:rPr>
              <a:t> y Nuclear</a:t>
            </a:r>
            <a:endParaRPr lang="es-ES" alt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The image depicts a sleek, black escalator with a metallic, geometric mesh pattern against a dark background, suggesting a modern, industrial design.&#10;&#10;AI-generated content may be incorrect.">
            <a:extLst>
              <a:ext uri="{FF2B5EF4-FFF2-40B4-BE49-F238E27FC236}">
                <a16:creationId xmlns:a16="http://schemas.microsoft.com/office/drawing/2014/main" id="{67570B94-FC30-DEF3-11C5-DF99E4AA8A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3" r="13066"/>
          <a:stretch>
            <a:fillRect/>
          </a:stretch>
        </p:blipFill>
        <p:spPr>
          <a:xfrm>
            <a:off x="3051316" y="7719"/>
            <a:ext cx="3538330" cy="3135271"/>
          </a:xfrm>
          <a:prstGeom prst="rect">
            <a:avLst/>
          </a:prstGeom>
        </p:spPr>
      </p:pic>
      <p:pic>
        <p:nvPicPr>
          <p:cNvPr id="12" name="Imagen 9" descr="Imagen que contiene cerca, electrónica, circuito, alambre&#10;&#10;Descripción generada automáticamente">
            <a:extLst>
              <a:ext uri="{FF2B5EF4-FFF2-40B4-BE49-F238E27FC236}">
                <a16:creationId xmlns:a16="http://schemas.microsoft.com/office/drawing/2014/main" id="{BA1340FD-46E7-A210-2709-4C7C53AA80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6" t="12232" b="12024"/>
          <a:stretch>
            <a:fillRect/>
          </a:stretch>
        </p:blipFill>
        <p:spPr>
          <a:xfrm>
            <a:off x="6572106" y="-10797"/>
            <a:ext cx="2827088" cy="3153787"/>
          </a:xfrm>
          <a:prstGeom prst="rect">
            <a:avLst/>
          </a:prstGeom>
        </p:spPr>
      </p:pic>
      <p:sp>
        <p:nvSpPr>
          <p:cNvPr id="13" name="AutoShape 2">
            <a:extLst>
              <a:ext uri="{FF2B5EF4-FFF2-40B4-BE49-F238E27FC236}">
                <a16:creationId xmlns:a16="http://schemas.microsoft.com/office/drawing/2014/main" id="{6B53B818-05CF-59AF-A1FC-1FBD38B4D9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57650" y="385763"/>
            <a:ext cx="40767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46CD121-266E-C90E-52A1-AEB682E310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" b="13187"/>
          <a:stretch>
            <a:fillRect/>
          </a:stretch>
        </p:blipFill>
        <p:spPr bwMode="auto">
          <a:xfrm>
            <a:off x="9390282" y="7719"/>
            <a:ext cx="2531310" cy="315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104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2698-BFD1-DECD-CCDD-3D9B91294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RICH detectors with better timing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1BBC4-C9E4-EAF7-46E6-6A05FF34B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E3B6E-66EB-8016-0A6F-74745952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BA531B56-58A0-A367-664E-E8CEEE6CB5A7}"/>
              </a:ext>
            </a:extLst>
          </p:cNvPr>
          <p:cNvSpPr txBox="1"/>
          <p:nvPr/>
        </p:nvSpPr>
        <p:spPr>
          <a:xfrm>
            <a:off x="270084" y="1147571"/>
            <a:ext cx="7428573" cy="3244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4965" algn="l"/>
              </a:tabLst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High-Lumi RICH occupancy increase by an order of magnitude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4965" algn="l"/>
              </a:tabLst>
            </a:pPr>
            <a:r>
              <a:rPr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RICH 1&amp;2 will maintain same geometry, reduce pixel size</a:t>
            </a:r>
          </a:p>
          <a:p>
            <a:pPr marL="342900" marR="1052195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5600" algn="l"/>
              </a:tabLst>
            </a:pPr>
            <a:r>
              <a:rPr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Photon detector options: SiPM, MCP, LAPPD. MAPMT may be backup for low occupancy area</a:t>
            </a:r>
          </a:p>
          <a:p>
            <a:pPr marL="342900" marR="93345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5600" algn="l"/>
              </a:tabLst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100ps required resolution to maintain Run 3 PID performance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4965" algn="l"/>
              </a:tabLst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LS3 Enhancements for Run 4: Readout upgrade (</a:t>
            </a:r>
            <a:r>
              <a:rPr lang="en-US" sz="1800" b="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FastRICH</a:t>
            </a: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) with same detector technology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4965" algn="l"/>
              </a:tabLst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Upgrade II for Run 5: New detector technology compatible with </a:t>
            </a:r>
            <a:r>
              <a:rPr lang="en-US" sz="1800" b="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FastRICH</a:t>
            </a: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readout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Tx/>
              <a:buChar char="•"/>
              <a:tabLst>
                <a:tab pos="354965" algn="l"/>
              </a:tabLst>
            </a:pPr>
            <a:endParaRPr sz="1800" b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9" name="object 6">
            <a:extLst>
              <a:ext uri="{FF2B5EF4-FFF2-40B4-BE49-F238E27FC236}">
                <a16:creationId xmlns:a16="http://schemas.microsoft.com/office/drawing/2014/main" id="{CF3F72BC-C650-3415-C362-A460FC17FDFC}"/>
              </a:ext>
            </a:extLst>
          </p:cNvPr>
          <p:cNvGrpSpPr/>
          <p:nvPr/>
        </p:nvGrpSpPr>
        <p:grpSpPr>
          <a:xfrm>
            <a:off x="5650935" y="4039646"/>
            <a:ext cx="6442710" cy="2580005"/>
            <a:chOff x="5591943" y="3960990"/>
            <a:chExt cx="6442710" cy="2580005"/>
          </a:xfrm>
        </p:grpSpPr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4422CAFD-4605-7311-5C70-A5943884771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91943" y="3960990"/>
              <a:ext cx="6442575" cy="2439422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E44BD26-EF57-2194-571E-E005F9CA00CF}"/>
                </a:ext>
              </a:extLst>
            </p:cNvPr>
            <p:cNvSpPr/>
            <p:nvPr/>
          </p:nvSpPr>
          <p:spPr>
            <a:xfrm>
              <a:off x="6274461" y="6171200"/>
              <a:ext cx="2448560" cy="369570"/>
            </a:xfrm>
            <a:custGeom>
              <a:avLst/>
              <a:gdLst/>
              <a:ahLst/>
              <a:cxnLst/>
              <a:rect l="l" t="t" r="r" b="b"/>
              <a:pathLst>
                <a:path w="2448559" h="369570">
                  <a:moveTo>
                    <a:pt x="2448272" y="0"/>
                  </a:moveTo>
                  <a:lnTo>
                    <a:pt x="0" y="0"/>
                  </a:lnTo>
                  <a:lnTo>
                    <a:pt x="0" y="369332"/>
                  </a:lnTo>
                  <a:lnTo>
                    <a:pt x="2448272" y="369332"/>
                  </a:lnTo>
                  <a:lnTo>
                    <a:pt x="24482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2" name="object 9">
            <a:extLst>
              <a:ext uri="{FF2B5EF4-FFF2-40B4-BE49-F238E27FC236}">
                <a16:creationId xmlns:a16="http://schemas.microsoft.com/office/drawing/2014/main" id="{3CDBF24D-4C1A-AE85-F56F-219C828168D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08167" y="977900"/>
            <a:ext cx="4257855" cy="2924435"/>
          </a:xfrm>
          <a:prstGeom prst="rect">
            <a:avLst/>
          </a:prstGeom>
        </p:spPr>
      </p:pic>
      <p:sp>
        <p:nvSpPr>
          <p:cNvPr id="13" name="object 10">
            <a:extLst>
              <a:ext uri="{FF2B5EF4-FFF2-40B4-BE49-F238E27FC236}">
                <a16:creationId xmlns:a16="http://schemas.microsoft.com/office/drawing/2014/main" id="{431FA713-C23F-94F1-9C97-8DFA26FCB3C0}"/>
              </a:ext>
            </a:extLst>
          </p:cNvPr>
          <p:cNvSpPr txBox="1"/>
          <p:nvPr/>
        </p:nvSpPr>
        <p:spPr>
          <a:xfrm>
            <a:off x="8262971" y="2318003"/>
            <a:ext cx="13258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1300FF"/>
                </a:solidFill>
                <a:latin typeface="Arial"/>
                <a:cs typeface="Arial"/>
              </a:rPr>
              <a:t>LHCC-2021-</a:t>
            </a:r>
            <a:r>
              <a:rPr sz="1400" kern="0" spc="-25" dirty="0">
                <a:solidFill>
                  <a:srgbClr val="1300FF"/>
                </a:solidFill>
                <a:latin typeface="Arial"/>
                <a:cs typeface="Arial"/>
              </a:rPr>
              <a:t>012</a:t>
            </a:r>
            <a:endParaRPr sz="14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14" name="object 11">
            <a:extLst>
              <a:ext uri="{FF2B5EF4-FFF2-40B4-BE49-F238E27FC236}">
                <a16:creationId xmlns:a16="http://schemas.microsoft.com/office/drawing/2014/main" id="{8953E511-A66B-AC8E-903D-2AF9ED265EFD}"/>
              </a:ext>
            </a:extLst>
          </p:cNvPr>
          <p:cNvSpPr txBox="1"/>
          <p:nvPr/>
        </p:nvSpPr>
        <p:spPr>
          <a:xfrm>
            <a:off x="6353201" y="6193028"/>
            <a:ext cx="20326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8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*</a:t>
            </a:r>
            <a:r>
              <a:rPr sz="18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8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LS3</a:t>
            </a:r>
            <a:r>
              <a:rPr sz="18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 enhancement</a:t>
            </a:r>
            <a:endParaRPr sz="1800" b="0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D68B2D07-C9DC-8885-9A9C-79576ADDDE27}"/>
              </a:ext>
            </a:extLst>
          </p:cNvPr>
          <p:cNvSpPr txBox="1"/>
          <p:nvPr/>
        </p:nvSpPr>
        <p:spPr>
          <a:xfrm>
            <a:off x="7016302" y="3722230"/>
            <a:ext cx="144462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1300FF"/>
                </a:solidFill>
                <a:latin typeface="Arial"/>
                <a:cs typeface="Arial"/>
              </a:rPr>
              <a:t>arXiv:2511.03857</a:t>
            </a:r>
            <a:endParaRPr sz="1400" b="0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pic>
        <p:nvPicPr>
          <p:cNvPr id="3" name="object 3">
            <a:extLst>
              <a:ext uri="{FF2B5EF4-FFF2-40B4-BE49-F238E27FC236}">
                <a16:creationId xmlns:a16="http://schemas.microsoft.com/office/drawing/2014/main" id="{F6B3376B-3D8C-B82E-840E-C810213F093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4066" y="4051987"/>
            <a:ext cx="5476911" cy="251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66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B1563-D910-F49D-2907-A79EFF14E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88F84-723F-437E-7766-A845A5EFE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0" y="1089247"/>
            <a:ext cx="4694361" cy="5518029"/>
          </a:xfrm>
        </p:spPr>
        <p:txBody>
          <a:bodyPr/>
          <a:lstStyle/>
          <a:p>
            <a:r>
              <a:rPr lang="en-US" sz="2000" dirty="0"/>
              <a:t>A </a:t>
            </a:r>
            <a:r>
              <a:rPr lang="en-US" sz="2000" dirty="0" err="1"/>
              <a:t>SiPM</a:t>
            </a:r>
            <a:r>
              <a:rPr lang="en-US" sz="2000" dirty="0"/>
              <a:t> is a matrix of Geiger-mode APD pixels connected in parallel</a:t>
            </a:r>
          </a:p>
          <a:p>
            <a:endParaRPr lang="en-US" sz="2000" dirty="0"/>
          </a:p>
          <a:p>
            <a:r>
              <a:rPr lang="en-US" sz="2000" dirty="0"/>
              <a:t>The gain is in the range of 10</a:t>
            </a:r>
            <a:r>
              <a:rPr lang="en-US" sz="2000" baseline="30000" dirty="0"/>
              <a:t>5</a:t>
            </a:r>
            <a:r>
              <a:rPr lang="en-US" sz="2000" dirty="0"/>
              <a:t> to 10</a:t>
            </a:r>
            <a:r>
              <a:rPr lang="en-US" sz="2000" baseline="30000" dirty="0"/>
              <a:t>7</a:t>
            </a:r>
          </a:p>
          <a:p>
            <a:pPr lvl="1"/>
            <a:r>
              <a:rPr lang="en-US" sz="1800" dirty="0"/>
              <a:t>Single photoelectrons produce a signal of several mV on a 50 </a:t>
            </a:r>
            <a:r>
              <a:rPr lang="el-GR" sz="1800" dirty="0"/>
              <a:t>Ω</a:t>
            </a:r>
            <a:r>
              <a:rPr lang="en-US" sz="1800" dirty="0"/>
              <a:t> load</a:t>
            </a:r>
          </a:p>
          <a:p>
            <a:pPr lvl="1"/>
            <a:r>
              <a:rPr lang="en-US" sz="1800" dirty="0"/>
              <a:t>An amplifier is needed</a:t>
            </a:r>
          </a:p>
          <a:p>
            <a:endParaRPr lang="en-US" sz="2000" dirty="0"/>
          </a:p>
          <a:p>
            <a:r>
              <a:rPr lang="en-US" sz="2000" dirty="0"/>
              <a:t>Dark count rates of 100 kHz to 10 MHz/mm2 @25°C</a:t>
            </a:r>
          </a:p>
          <a:p>
            <a:pPr lvl="1"/>
            <a:r>
              <a:rPr lang="en-US" sz="1800" dirty="0"/>
              <a:t>Increased by defect states due to production</a:t>
            </a:r>
          </a:p>
          <a:p>
            <a:pPr lvl="1"/>
            <a:r>
              <a:rPr lang="en-US" sz="1800" dirty="0"/>
              <a:t>Strong function of overbias voltage (trigger probability)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DC012-D063-CC4E-0912-BEBE2E238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9F166-DB85-D407-ABE1-1BC5C2375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ECD14942-053F-32A0-89BD-C5A5D3271C95}"/>
              </a:ext>
            </a:extLst>
          </p:cNvPr>
          <p:cNvGrpSpPr/>
          <p:nvPr/>
        </p:nvGrpSpPr>
        <p:grpSpPr>
          <a:xfrm>
            <a:off x="4709991" y="1664685"/>
            <a:ext cx="2482850" cy="4476750"/>
            <a:chOff x="1062901" y="1654175"/>
            <a:chExt cx="2482850" cy="4476750"/>
          </a:xfrm>
        </p:grpSpPr>
        <p:pic>
          <p:nvPicPr>
            <p:cNvPr id="10" name="object 10" descr="Image1">
              <a:extLst>
                <a:ext uri="{FF2B5EF4-FFF2-40B4-BE49-F238E27FC236}">
                  <a16:creationId xmlns:a16="http://schemas.microsoft.com/office/drawing/2014/main" id="{5D257D4A-1485-2B67-5560-D4241EFDF16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2901" y="1654175"/>
              <a:ext cx="2482850" cy="2352675"/>
            </a:xfrm>
            <a:prstGeom prst="rect">
              <a:avLst/>
            </a:prstGeom>
          </p:spPr>
        </p:pic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9F0C9212-FB6D-6E9E-D687-A0B96E40DE6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49670" y="4389003"/>
              <a:ext cx="1518180" cy="1741396"/>
            </a:xfrm>
            <a:prstGeom prst="rect">
              <a:avLst/>
            </a:prstGeom>
          </p:spPr>
        </p:pic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9D19A233-E872-66A6-0827-23132375D095}"/>
                </a:ext>
              </a:extLst>
            </p:cNvPr>
            <p:cNvSpPr/>
            <p:nvPr/>
          </p:nvSpPr>
          <p:spPr>
            <a:xfrm>
              <a:off x="1575688" y="2960750"/>
              <a:ext cx="1475105" cy="1463675"/>
            </a:xfrm>
            <a:custGeom>
              <a:avLst/>
              <a:gdLst/>
              <a:ahLst/>
              <a:cxnLst/>
              <a:rect l="l" t="t" r="r" b="b"/>
              <a:pathLst>
                <a:path w="1475105" h="1463675">
                  <a:moveTo>
                    <a:pt x="1474724" y="1458849"/>
                  </a:moveTo>
                  <a:lnTo>
                    <a:pt x="792099" y="0"/>
                  </a:lnTo>
                </a:path>
                <a:path w="1475105" h="1463675">
                  <a:moveTo>
                    <a:pt x="0" y="1463675"/>
                  </a:moveTo>
                  <a:lnTo>
                    <a:pt x="736600" y="1524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3" name="object 2" descr="DPG_58V_noise_spec_BWL_200MHZ">
            <a:extLst>
              <a:ext uri="{FF2B5EF4-FFF2-40B4-BE49-F238E27FC236}">
                <a16:creationId xmlns:a16="http://schemas.microsoft.com/office/drawing/2014/main" id="{FA1C5227-E700-2C1F-1463-D88D57BC99D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85185" y="1514517"/>
            <a:ext cx="4320983" cy="2269215"/>
          </a:xfrm>
          <a:prstGeom prst="rect">
            <a:avLst/>
          </a:prstGeom>
        </p:spPr>
      </p:pic>
      <p:pic>
        <p:nvPicPr>
          <p:cNvPr id="14" name="object 3" descr="d003">
            <a:extLst>
              <a:ext uri="{FF2B5EF4-FFF2-40B4-BE49-F238E27FC236}">
                <a16:creationId xmlns:a16="http://schemas.microsoft.com/office/drawing/2014/main" id="{4A822A6A-8978-CECB-ADAA-22B02EA5C122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125625" y="4056110"/>
            <a:ext cx="2990850" cy="22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42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D335D-777F-635D-3D18-19040A7BD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084BA-0EBE-6984-854C-E7EE296A5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Advantages and DCR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5E65C-3682-0470-23C4-5FB7ED968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0" y="1089247"/>
            <a:ext cx="5203657" cy="5518029"/>
          </a:xfrm>
        </p:spPr>
        <p:txBody>
          <a:bodyPr/>
          <a:lstStyle/>
          <a:p>
            <a:r>
              <a:rPr lang="en-US" sz="2000" dirty="0"/>
              <a:t>Advantages of </a:t>
            </a:r>
            <a:r>
              <a:rPr lang="en-US" sz="2000" dirty="0" err="1"/>
              <a:t>SiPMs</a:t>
            </a:r>
            <a:r>
              <a:rPr lang="en-US" sz="2000" dirty="0"/>
              <a:t>: </a:t>
            </a:r>
          </a:p>
          <a:p>
            <a:pPr lvl="1"/>
            <a:r>
              <a:rPr lang="en-US" sz="1600" dirty="0"/>
              <a:t>Smaller pixel size than current </a:t>
            </a:r>
            <a:r>
              <a:rPr lang="en-US" sz="1600" dirty="0" err="1"/>
              <a:t>MaPMTs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(3mm × 3mm)</a:t>
            </a:r>
          </a:p>
          <a:p>
            <a:pPr lvl="1"/>
            <a:r>
              <a:rPr lang="en-US" sz="1600" dirty="0"/>
              <a:t>Very good time resolution</a:t>
            </a:r>
          </a:p>
          <a:p>
            <a:pPr lvl="1"/>
            <a:r>
              <a:rPr lang="en-US" sz="1600" dirty="0"/>
              <a:t>Higher photon detection efficiency</a:t>
            </a:r>
          </a:p>
          <a:p>
            <a:endParaRPr lang="en-US" sz="2000" dirty="0"/>
          </a:p>
          <a:p>
            <a:r>
              <a:rPr lang="en-US" sz="2000" dirty="0"/>
              <a:t>High Dark Count Rate (DCR) mitigation strategies:</a:t>
            </a:r>
          </a:p>
          <a:p>
            <a:pPr lvl="1"/>
            <a:r>
              <a:rPr lang="en-US" sz="1600" b="1" dirty="0"/>
              <a:t>Cooling</a:t>
            </a:r>
            <a:r>
              <a:rPr lang="en-US" sz="1600" dirty="0"/>
              <a:t>: can reduce DCR, which is temperature dependent</a:t>
            </a:r>
          </a:p>
          <a:p>
            <a:pPr lvl="1"/>
            <a:r>
              <a:rPr lang="en-US" sz="1600" b="1" dirty="0"/>
              <a:t>Annealing</a:t>
            </a:r>
            <a:r>
              <a:rPr lang="en-US" sz="1600" dirty="0"/>
              <a:t>: heating the </a:t>
            </a:r>
            <a:r>
              <a:rPr lang="en-US" sz="1600" dirty="0" err="1"/>
              <a:t>SiPMs</a:t>
            </a:r>
            <a:r>
              <a:rPr lang="en-US" sz="1600" dirty="0"/>
              <a:t> can partially recover radiation-induced damage in the silicon lattice and thus reduce the DCR</a:t>
            </a:r>
          </a:p>
          <a:p>
            <a:pPr lvl="1"/>
            <a:r>
              <a:rPr lang="en-US" sz="1600" b="1" dirty="0"/>
              <a:t>Measurement of photon arrival time</a:t>
            </a:r>
            <a:r>
              <a:rPr lang="en-US" sz="1600" dirty="0"/>
              <a:t>: the introduction of time bins, in addition to the spatial pixel bins, contributes significantly to suppressing the DCR contribution.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B9F47-0570-CB67-D444-79AD37405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C1BA7-1F57-3A09-AF56-FB7C78630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7" name="Picture 6" descr="The diagram illustrates a relationship between the dark count rate (DCR) in kilopept (kcps) and temperature (ￂﾰC) for a semiconductor device, showing how the DCR decreases as the temperature increases.&#10;&#10;AI-generated content may be incorrect.">
            <a:extLst>
              <a:ext uri="{FF2B5EF4-FFF2-40B4-BE49-F238E27FC236}">
                <a16:creationId xmlns:a16="http://schemas.microsoft.com/office/drawing/2014/main" id="{1D38E655-783C-AC3B-2FF6-4C340497A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581" y="1614492"/>
            <a:ext cx="5477272" cy="425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580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8840E-143C-690F-DB1E-8F24A23EB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Time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98D67-C974-415C-8E85-0E4655D40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12137231" cy="2873152"/>
          </a:xfrm>
        </p:spPr>
        <p:txBody>
          <a:bodyPr/>
          <a:lstStyle/>
          <a:p>
            <a:r>
              <a:rPr lang="en-US" sz="2000" dirty="0" err="1"/>
              <a:t>SiPM</a:t>
            </a:r>
            <a:r>
              <a:rPr lang="en-US" sz="2000" dirty="0"/>
              <a:t> characterization: the device is illuminated with a pulsed laser in a light-tight environment. </a:t>
            </a:r>
          </a:p>
          <a:p>
            <a:r>
              <a:rPr lang="en-US" sz="2000" dirty="0"/>
              <a:t>Two quantities are recorded:</a:t>
            </a:r>
          </a:p>
          <a:p>
            <a:pPr lvl="1"/>
            <a:r>
              <a:rPr lang="en-US" sz="1800" dirty="0"/>
              <a:t>The </a:t>
            </a:r>
            <a:r>
              <a:rPr lang="en-US" sz="1800" b="1" dirty="0"/>
              <a:t>Time of Arrival (</a:t>
            </a:r>
            <a:r>
              <a:rPr lang="en-US" sz="1800" b="1" dirty="0" err="1"/>
              <a:t>ToA</a:t>
            </a:r>
            <a:r>
              <a:rPr lang="en-US" sz="1800" b="1" dirty="0"/>
              <a:t>)</a:t>
            </a:r>
            <a:r>
              <a:rPr lang="en-US" sz="1800" dirty="0"/>
              <a:t> of the </a:t>
            </a:r>
            <a:r>
              <a:rPr lang="en-US" sz="1800" dirty="0" err="1"/>
              <a:t>SiPM</a:t>
            </a:r>
            <a:r>
              <a:rPr lang="en-US" sz="1800" dirty="0"/>
              <a:t> signal, relative to the laser trigger.</a:t>
            </a:r>
          </a:p>
          <a:p>
            <a:pPr lvl="1"/>
            <a:r>
              <a:rPr lang="en-US" sz="1800" dirty="0"/>
              <a:t>The </a:t>
            </a:r>
            <a:r>
              <a:rPr lang="en-US" sz="1800" b="1" dirty="0"/>
              <a:t>Time over Threshold (</a:t>
            </a:r>
            <a:r>
              <a:rPr lang="en-US" sz="1800" b="1" dirty="0" err="1"/>
              <a:t>ToT</a:t>
            </a:r>
            <a:r>
              <a:rPr lang="en-US" sz="1800" b="1" dirty="0"/>
              <a:t>)</a:t>
            </a:r>
            <a:r>
              <a:rPr lang="en-US" sz="1800" dirty="0"/>
              <a:t> of the </a:t>
            </a:r>
            <a:r>
              <a:rPr lang="en-US" sz="1800" dirty="0" err="1"/>
              <a:t>SiPM</a:t>
            </a:r>
            <a:r>
              <a:rPr lang="en-US" sz="1800" dirty="0"/>
              <a:t>, with respect to the threshold of the measurement instrument.</a:t>
            </a:r>
          </a:p>
          <a:p>
            <a:r>
              <a:rPr lang="en-US" sz="2000" dirty="0"/>
              <a:t>A time walk correction is applied to the 2D </a:t>
            </a:r>
            <a:r>
              <a:rPr lang="en-US" sz="2000" dirty="0" err="1"/>
              <a:t>ToA</a:t>
            </a:r>
            <a:r>
              <a:rPr lang="en-US" sz="2000" dirty="0"/>
              <a:t> vs </a:t>
            </a:r>
            <a:r>
              <a:rPr lang="en-US" sz="2000" dirty="0" err="1"/>
              <a:t>ToT</a:t>
            </a:r>
            <a:r>
              <a:rPr lang="en-US" sz="2000" dirty="0"/>
              <a:t> plot</a:t>
            </a:r>
          </a:p>
          <a:p>
            <a:r>
              <a:rPr lang="en-US" sz="2000" dirty="0"/>
              <a:t>The peak in the </a:t>
            </a:r>
            <a:r>
              <a:rPr lang="en-US" sz="2000" dirty="0" err="1"/>
              <a:t>ToA</a:t>
            </a:r>
            <a:r>
              <a:rPr lang="en-US" sz="2000" dirty="0"/>
              <a:t> projection is fitted with a Gaussian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4E1E6-C0C3-4F0F-4BDA-85D9DACE0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8E862-FCE0-FBF0-19AE-FEDD93769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7" name="Picture 6" descr="The image is a 2D histogram plotting deltaT (nanoseconds) against ToT (time-over-threshold) with various data points ranging from 0 to 6 ToT and 0 to 3.5 deltaT.&#10;&#10;AI-generated content may be incorrect.">
            <a:extLst>
              <a:ext uri="{FF2B5EF4-FFF2-40B4-BE49-F238E27FC236}">
                <a16:creationId xmlns:a16="http://schemas.microsoft.com/office/drawing/2014/main" id="{1E95132B-0E74-6460-ED98-BF8383162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17" y="3521578"/>
            <a:ext cx="3925941" cy="28628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4914B1-2C08-3011-E799-273247A4B755}"/>
              </a:ext>
            </a:extLst>
          </p:cNvPr>
          <p:cNvSpPr txBox="1"/>
          <p:nvPr/>
        </p:nvSpPr>
        <p:spPr>
          <a:xfrm>
            <a:off x="1332442" y="6275835"/>
            <a:ext cx="1933903" cy="2862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0" dirty="0">
                <a:solidFill>
                  <a:schemeClr val="tx1"/>
                </a:solidFill>
              </a:rPr>
              <a:t>Time walk correction</a:t>
            </a:r>
          </a:p>
        </p:txBody>
      </p:sp>
      <p:pic>
        <p:nvPicPr>
          <p:cNvPr id="10" name="Picture 9" descr="The diagram displays a time resolution chart with a peak at 126.217 picoseconds (ps), ranging from -4 to 4, and includes a series of numerical entries that likely represent different time intervals or data points.&#10;&#10;AI-generated content may be incorrect.">
            <a:extLst>
              <a:ext uri="{FF2B5EF4-FFF2-40B4-BE49-F238E27FC236}">
                <a16:creationId xmlns:a16="http://schemas.microsoft.com/office/drawing/2014/main" id="{E14473DD-DFB4-BC8B-1365-BD2B3E7CF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636" y="3536500"/>
            <a:ext cx="3483044" cy="2656020"/>
          </a:xfrm>
          <a:prstGeom prst="rect">
            <a:avLst/>
          </a:prstGeom>
        </p:spPr>
      </p:pic>
      <p:pic>
        <p:nvPicPr>
          <p:cNvPr id="14" name="Picture 13" descr="The diagram illustrates a plot comparing the time resolution (in nanoseconds) to the gain (in ADC counts), showing a relationship where time resolution improves as gain increases, with specific values provided for different gain levels.&#10;&#10;AI-generated content may be incorrect.">
            <a:extLst>
              <a:ext uri="{FF2B5EF4-FFF2-40B4-BE49-F238E27FC236}">
                <a16:creationId xmlns:a16="http://schemas.microsoft.com/office/drawing/2014/main" id="{9F0B3B52-9CDC-CAF0-CA65-22AEAC414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7602" y="3548106"/>
            <a:ext cx="4121949" cy="27507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EB2EA41-95FD-6682-45FF-C362BE0DC236}"/>
              </a:ext>
            </a:extLst>
          </p:cNvPr>
          <p:cNvSpPr txBox="1"/>
          <p:nvPr/>
        </p:nvSpPr>
        <p:spPr>
          <a:xfrm>
            <a:off x="10724189" y="3142768"/>
            <a:ext cx="159282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[PD 2025 poster]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B08249-8B1D-6E36-646B-0987D672E151}"/>
              </a:ext>
            </a:extLst>
          </p:cNvPr>
          <p:cNvSpPr txBox="1"/>
          <p:nvPr/>
        </p:nvSpPr>
        <p:spPr>
          <a:xfrm>
            <a:off x="4588053" y="6275834"/>
            <a:ext cx="3445807" cy="2862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0" dirty="0">
                <a:solidFill>
                  <a:schemeClr val="tx1"/>
                </a:solidFill>
              </a:rPr>
              <a:t>Gaussian fit for time resolution estimation</a:t>
            </a:r>
          </a:p>
        </p:txBody>
      </p:sp>
    </p:spTree>
    <p:extLst>
      <p:ext uri="{BB962C8B-B14F-4D97-AF65-F5344CB8AC3E}">
        <p14:creationId xmlns:p14="http://schemas.microsoft.com/office/powerpoint/2010/main" val="3113253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51F42-36E0-3D2C-6A35-F5489190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RICH Upgrade II Electronics 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69F77-9709-C827-783F-0565CF35C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49" y="3546510"/>
            <a:ext cx="11785503" cy="2567132"/>
          </a:xfrm>
        </p:spPr>
        <p:txBody>
          <a:bodyPr/>
          <a:lstStyle/>
          <a:p>
            <a:r>
              <a:rPr lang="en-US" sz="2000" dirty="0"/>
              <a:t>New </a:t>
            </a:r>
            <a:r>
              <a:rPr lang="en-US" sz="2000" b="1" dirty="0" err="1"/>
              <a:t>FastRICH</a:t>
            </a:r>
            <a:r>
              <a:rPr lang="en-US" sz="2000" b="1" dirty="0"/>
              <a:t> </a:t>
            </a:r>
            <a:r>
              <a:rPr lang="en-US" sz="2000" dirty="0"/>
              <a:t>ASIC by </a:t>
            </a:r>
            <a:r>
              <a:rPr lang="en-US" sz="2000" u="sng" dirty="0"/>
              <a:t>CERN-EP-ESE</a:t>
            </a:r>
            <a:r>
              <a:rPr lang="en-US" sz="2000" dirty="0"/>
              <a:t> and the </a:t>
            </a:r>
            <a:r>
              <a:rPr lang="en-US" sz="2000" u="sng" dirty="0"/>
              <a:t>University of Barcelona </a:t>
            </a:r>
            <a:r>
              <a:rPr lang="en-US" sz="2000" dirty="0"/>
              <a:t>with strong input from the RICH group.</a:t>
            </a:r>
          </a:p>
          <a:p>
            <a:r>
              <a:rPr lang="en-US" sz="2000" dirty="0"/>
              <a:t>The ASIC is tailored for high flexibility and compatible with MAPMTs (LS3 enhancements) and Upgrade II photon sensors.</a:t>
            </a:r>
          </a:p>
          <a:p>
            <a:r>
              <a:rPr lang="en-US" sz="2000" b="1" dirty="0"/>
              <a:t>Time resolution</a:t>
            </a:r>
            <a:r>
              <a:rPr lang="en-US" sz="2000" dirty="0"/>
              <a:t>: TDC with ~ 25 </a:t>
            </a:r>
            <a:r>
              <a:rPr lang="en-US" sz="2000" dirty="0" err="1"/>
              <a:t>ps</a:t>
            </a:r>
            <a:r>
              <a:rPr lang="en-US" sz="2000" dirty="0"/>
              <a:t> time bins.</a:t>
            </a:r>
          </a:p>
          <a:p>
            <a:r>
              <a:rPr lang="en-US" sz="2000" b="1" dirty="0"/>
              <a:t>Power consumption</a:t>
            </a:r>
            <a:r>
              <a:rPr lang="en-US" sz="2000" dirty="0"/>
              <a:t>: ~ 8 </a:t>
            </a:r>
            <a:r>
              <a:rPr lang="en-US" sz="2000" dirty="0" err="1"/>
              <a:t>mW</a:t>
            </a:r>
            <a:r>
              <a:rPr lang="en-US" sz="2000" dirty="0"/>
              <a:t> per channel in 16-channel ASIC.</a:t>
            </a:r>
          </a:p>
          <a:p>
            <a:r>
              <a:rPr lang="en-US" sz="2000" b="1" dirty="0"/>
              <a:t>Radiation hardness</a:t>
            </a:r>
            <a:r>
              <a:rPr lang="en-US" sz="2000" dirty="0"/>
              <a:t> for ~ 10</a:t>
            </a:r>
            <a:r>
              <a:rPr lang="en-US" sz="2000" baseline="30000" dirty="0"/>
              <a:t>13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and ~ 5 </a:t>
            </a:r>
            <a:r>
              <a:rPr lang="en-US" sz="2000" dirty="0" err="1"/>
              <a:t>kGy</a:t>
            </a:r>
            <a:endParaRPr lang="en-US" sz="2000" dirty="0"/>
          </a:p>
          <a:p>
            <a:r>
              <a:rPr lang="en-US" sz="2000" b="1" dirty="0"/>
              <a:t>Readout rate</a:t>
            </a:r>
            <a:r>
              <a:rPr lang="en-US" sz="2000" dirty="0"/>
              <a:t>: 40 MHz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7DD94-FB6A-3306-EE6C-C859EA1AC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0C984-13E1-D552-6A8E-DCCAC8314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23" name="object 5">
            <a:extLst>
              <a:ext uri="{FF2B5EF4-FFF2-40B4-BE49-F238E27FC236}">
                <a16:creationId xmlns:a16="http://schemas.microsoft.com/office/drawing/2014/main" id="{1D0F7C6F-AF8C-A727-974C-89AC10AF7DF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0336" y="1903506"/>
            <a:ext cx="1552707" cy="629769"/>
          </a:xfrm>
          <a:prstGeom prst="rect">
            <a:avLst/>
          </a:prstGeom>
        </p:spPr>
      </p:pic>
      <p:sp>
        <p:nvSpPr>
          <p:cNvPr id="24" name="object 6">
            <a:extLst>
              <a:ext uri="{FF2B5EF4-FFF2-40B4-BE49-F238E27FC236}">
                <a16:creationId xmlns:a16="http://schemas.microsoft.com/office/drawing/2014/main" id="{ED1F6C16-D295-BC23-1FFB-578CDE9C996A}"/>
              </a:ext>
            </a:extLst>
          </p:cNvPr>
          <p:cNvSpPr/>
          <p:nvPr/>
        </p:nvSpPr>
        <p:spPr>
          <a:xfrm>
            <a:off x="8508609" y="1411555"/>
            <a:ext cx="373380" cy="69850"/>
          </a:xfrm>
          <a:custGeom>
            <a:avLst/>
            <a:gdLst/>
            <a:ahLst/>
            <a:cxnLst/>
            <a:rect l="l" t="t" r="r" b="b"/>
            <a:pathLst>
              <a:path w="373379" h="69850">
                <a:moveTo>
                  <a:pt x="34771" y="28947"/>
                </a:moveTo>
                <a:lnTo>
                  <a:pt x="1" y="28947"/>
                </a:lnTo>
                <a:lnTo>
                  <a:pt x="0" y="40525"/>
                </a:lnTo>
                <a:lnTo>
                  <a:pt x="34770" y="40525"/>
                </a:lnTo>
                <a:lnTo>
                  <a:pt x="34771" y="28947"/>
                </a:lnTo>
                <a:close/>
              </a:path>
              <a:path w="373379" h="69850">
                <a:moveTo>
                  <a:pt x="81132" y="28947"/>
                </a:moveTo>
                <a:lnTo>
                  <a:pt x="46362" y="28947"/>
                </a:lnTo>
                <a:lnTo>
                  <a:pt x="46361" y="40525"/>
                </a:lnTo>
                <a:lnTo>
                  <a:pt x="81131" y="40525"/>
                </a:lnTo>
                <a:lnTo>
                  <a:pt x="81132" y="28947"/>
                </a:lnTo>
                <a:close/>
              </a:path>
              <a:path w="373379" h="69850">
                <a:moveTo>
                  <a:pt x="127494" y="28947"/>
                </a:moveTo>
                <a:lnTo>
                  <a:pt x="92723" y="28947"/>
                </a:lnTo>
                <a:lnTo>
                  <a:pt x="92722" y="40525"/>
                </a:lnTo>
                <a:lnTo>
                  <a:pt x="127492" y="40525"/>
                </a:lnTo>
                <a:lnTo>
                  <a:pt x="127494" y="28947"/>
                </a:lnTo>
                <a:close/>
              </a:path>
              <a:path w="373379" h="69850">
                <a:moveTo>
                  <a:pt x="173855" y="28947"/>
                </a:moveTo>
                <a:lnTo>
                  <a:pt x="139085" y="28947"/>
                </a:lnTo>
                <a:lnTo>
                  <a:pt x="139084" y="40525"/>
                </a:lnTo>
                <a:lnTo>
                  <a:pt x="173854" y="40525"/>
                </a:lnTo>
                <a:lnTo>
                  <a:pt x="173855" y="28947"/>
                </a:lnTo>
                <a:close/>
              </a:path>
              <a:path w="373379" h="69850">
                <a:moveTo>
                  <a:pt x="220216" y="28947"/>
                </a:moveTo>
                <a:lnTo>
                  <a:pt x="185446" y="28947"/>
                </a:lnTo>
                <a:lnTo>
                  <a:pt x="185445" y="40525"/>
                </a:lnTo>
                <a:lnTo>
                  <a:pt x="220215" y="40525"/>
                </a:lnTo>
                <a:lnTo>
                  <a:pt x="220216" y="28947"/>
                </a:lnTo>
                <a:close/>
              </a:path>
              <a:path w="373379" h="69850">
                <a:moveTo>
                  <a:pt x="266576" y="28947"/>
                </a:moveTo>
                <a:lnTo>
                  <a:pt x="231808" y="28947"/>
                </a:lnTo>
                <a:lnTo>
                  <a:pt x="231806" y="40525"/>
                </a:lnTo>
                <a:lnTo>
                  <a:pt x="266576" y="40525"/>
                </a:lnTo>
                <a:lnTo>
                  <a:pt x="266576" y="28947"/>
                </a:lnTo>
                <a:close/>
              </a:path>
              <a:path w="373379" h="69850">
                <a:moveTo>
                  <a:pt x="303578" y="0"/>
                </a:moveTo>
                <a:lnTo>
                  <a:pt x="303578" y="69471"/>
                </a:lnTo>
                <a:lnTo>
                  <a:pt x="361529" y="40525"/>
                </a:lnTo>
                <a:lnTo>
                  <a:pt x="312938" y="40525"/>
                </a:lnTo>
                <a:lnTo>
                  <a:pt x="312938" y="28947"/>
                </a:lnTo>
                <a:lnTo>
                  <a:pt x="361531" y="28947"/>
                </a:lnTo>
                <a:lnTo>
                  <a:pt x="303578" y="0"/>
                </a:lnTo>
                <a:close/>
              </a:path>
              <a:path w="373379" h="69850">
                <a:moveTo>
                  <a:pt x="303578" y="28947"/>
                </a:moveTo>
                <a:lnTo>
                  <a:pt x="278168" y="28947"/>
                </a:lnTo>
                <a:lnTo>
                  <a:pt x="278168" y="40525"/>
                </a:lnTo>
                <a:lnTo>
                  <a:pt x="303578" y="40525"/>
                </a:lnTo>
                <a:lnTo>
                  <a:pt x="303578" y="28947"/>
                </a:lnTo>
                <a:close/>
              </a:path>
              <a:path w="373379" h="69850">
                <a:moveTo>
                  <a:pt x="361531" y="28947"/>
                </a:moveTo>
                <a:lnTo>
                  <a:pt x="312938" y="28947"/>
                </a:lnTo>
                <a:lnTo>
                  <a:pt x="312938" y="40525"/>
                </a:lnTo>
                <a:lnTo>
                  <a:pt x="361529" y="40525"/>
                </a:lnTo>
                <a:lnTo>
                  <a:pt x="373120" y="34735"/>
                </a:lnTo>
                <a:lnTo>
                  <a:pt x="361531" y="289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object 7">
            <a:extLst>
              <a:ext uri="{FF2B5EF4-FFF2-40B4-BE49-F238E27FC236}">
                <a16:creationId xmlns:a16="http://schemas.microsoft.com/office/drawing/2014/main" id="{07144EAF-4D28-2E1D-A2D4-50997EB4593B}"/>
              </a:ext>
            </a:extLst>
          </p:cNvPr>
          <p:cNvSpPr txBox="1"/>
          <p:nvPr/>
        </p:nvSpPr>
        <p:spPr>
          <a:xfrm>
            <a:off x="1459550" y="1309659"/>
            <a:ext cx="1057275" cy="275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FontTx/>
              <a:buNone/>
            </a:pPr>
            <a:r>
              <a:rPr sz="165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LHC</a:t>
            </a:r>
            <a:r>
              <a:rPr sz="165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65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Run</a:t>
            </a:r>
            <a:r>
              <a:rPr sz="165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65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3</a:t>
            </a:r>
            <a:endParaRPr sz="165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26" name="object 8">
            <a:extLst>
              <a:ext uri="{FF2B5EF4-FFF2-40B4-BE49-F238E27FC236}">
                <a16:creationId xmlns:a16="http://schemas.microsoft.com/office/drawing/2014/main" id="{331948E6-8A54-7E8D-130B-B2E6033E49C3}"/>
              </a:ext>
            </a:extLst>
          </p:cNvPr>
          <p:cNvSpPr/>
          <p:nvPr/>
        </p:nvSpPr>
        <p:spPr>
          <a:xfrm>
            <a:off x="8508609" y="2185696"/>
            <a:ext cx="373380" cy="69850"/>
          </a:xfrm>
          <a:custGeom>
            <a:avLst/>
            <a:gdLst/>
            <a:ahLst/>
            <a:cxnLst/>
            <a:rect l="l" t="t" r="r" b="b"/>
            <a:pathLst>
              <a:path w="373379" h="69850">
                <a:moveTo>
                  <a:pt x="34771" y="28945"/>
                </a:moveTo>
                <a:lnTo>
                  <a:pt x="1" y="28945"/>
                </a:lnTo>
                <a:lnTo>
                  <a:pt x="0" y="40524"/>
                </a:lnTo>
                <a:lnTo>
                  <a:pt x="34770" y="40524"/>
                </a:lnTo>
                <a:lnTo>
                  <a:pt x="34771" y="28945"/>
                </a:lnTo>
                <a:close/>
              </a:path>
              <a:path w="373379" h="69850">
                <a:moveTo>
                  <a:pt x="81132" y="28945"/>
                </a:moveTo>
                <a:lnTo>
                  <a:pt x="46362" y="28945"/>
                </a:lnTo>
                <a:lnTo>
                  <a:pt x="46361" y="40524"/>
                </a:lnTo>
                <a:lnTo>
                  <a:pt x="81131" y="40524"/>
                </a:lnTo>
                <a:lnTo>
                  <a:pt x="81132" y="28945"/>
                </a:lnTo>
                <a:close/>
              </a:path>
              <a:path w="373379" h="69850">
                <a:moveTo>
                  <a:pt x="127494" y="28945"/>
                </a:moveTo>
                <a:lnTo>
                  <a:pt x="92723" y="28945"/>
                </a:lnTo>
                <a:lnTo>
                  <a:pt x="92722" y="40524"/>
                </a:lnTo>
                <a:lnTo>
                  <a:pt x="127492" y="40524"/>
                </a:lnTo>
                <a:lnTo>
                  <a:pt x="127494" y="28945"/>
                </a:lnTo>
                <a:close/>
              </a:path>
              <a:path w="373379" h="69850">
                <a:moveTo>
                  <a:pt x="173855" y="28947"/>
                </a:moveTo>
                <a:lnTo>
                  <a:pt x="139085" y="28947"/>
                </a:lnTo>
                <a:lnTo>
                  <a:pt x="139084" y="40525"/>
                </a:lnTo>
                <a:lnTo>
                  <a:pt x="173854" y="40525"/>
                </a:lnTo>
                <a:lnTo>
                  <a:pt x="173855" y="28947"/>
                </a:lnTo>
                <a:close/>
              </a:path>
              <a:path w="373379" h="69850">
                <a:moveTo>
                  <a:pt x="220216" y="28947"/>
                </a:moveTo>
                <a:lnTo>
                  <a:pt x="185446" y="28947"/>
                </a:lnTo>
                <a:lnTo>
                  <a:pt x="185445" y="40525"/>
                </a:lnTo>
                <a:lnTo>
                  <a:pt x="220215" y="40525"/>
                </a:lnTo>
                <a:lnTo>
                  <a:pt x="220216" y="28947"/>
                </a:lnTo>
                <a:close/>
              </a:path>
              <a:path w="373379" h="69850">
                <a:moveTo>
                  <a:pt x="266576" y="28947"/>
                </a:moveTo>
                <a:lnTo>
                  <a:pt x="231808" y="28947"/>
                </a:lnTo>
                <a:lnTo>
                  <a:pt x="231806" y="40525"/>
                </a:lnTo>
                <a:lnTo>
                  <a:pt x="266576" y="40525"/>
                </a:lnTo>
                <a:lnTo>
                  <a:pt x="266576" y="28947"/>
                </a:lnTo>
                <a:close/>
              </a:path>
              <a:path w="373379" h="69850">
                <a:moveTo>
                  <a:pt x="303578" y="0"/>
                </a:moveTo>
                <a:lnTo>
                  <a:pt x="303578" y="69471"/>
                </a:lnTo>
                <a:lnTo>
                  <a:pt x="361529" y="40525"/>
                </a:lnTo>
                <a:lnTo>
                  <a:pt x="312938" y="40525"/>
                </a:lnTo>
                <a:lnTo>
                  <a:pt x="312938" y="28947"/>
                </a:lnTo>
                <a:lnTo>
                  <a:pt x="361531" y="28947"/>
                </a:lnTo>
                <a:lnTo>
                  <a:pt x="303578" y="0"/>
                </a:lnTo>
                <a:close/>
              </a:path>
              <a:path w="373379" h="69850">
                <a:moveTo>
                  <a:pt x="303578" y="28947"/>
                </a:moveTo>
                <a:lnTo>
                  <a:pt x="278168" y="28947"/>
                </a:lnTo>
                <a:lnTo>
                  <a:pt x="278168" y="40525"/>
                </a:lnTo>
                <a:lnTo>
                  <a:pt x="303578" y="40525"/>
                </a:lnTo>
                <a:lnTo>
                  <a:pt x="303578" y="28947"/>
                </a:lnTo>
                <a:close/>
              </a:path>
              <a:path w="373379" h="69850">
                <a:moveTo>
                  <a:pt x="361531" y="28947"/>
                </a:moveTo>
                <a:lnTo>
                  <a:pt x="312938" y="28947"/>
                </a:lnTo>
                <a:lnTo>
                  <a:pt x="312938" y="40525"/>
                </a:lnTo>
                <a:lnTo>
                  <a:pt x="361529" y="40525"/>
                </a:lnTo>
                <a:lnTo>
                  <a:pt x="373120" y="34735"/>
                </a:lnTo>
                <a:lnTo>
                  <a:pt x="361531" y="289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id="{C1DC7F2E-FFA2-8893-79EB-9C9CE16A4609}"/>
              </a:ext>
            </a:extLst>
          </p:cNvPr>
          <p:cNvSpPr txBox="1"/>
          <p:nvPr/>
        </p:nvSpPr>
        <p:spPr>
          <a:xfrm>
            <a:off x="1459550" y="2052227"/>
            <a:ext cx="1057275" cy="49339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325"/>
              </a:spcBef>
              <a:spcAft>
                <a:spcPts val="0"/>
              </a:spcAft>
              <a:buFontTx/>
              <a:buNone/>
            </a:pPr>
            <a:r>
              <a:rPr sz="165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LHC</a:t>
            </a:r>
            <a:r>
              <a:rPr sz="165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65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Run</a:t>
            </a:r>
            <a:r>
              <a:rPr sz="165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65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4</a:t>
            </a:r>
            <a:endParaRPr sz="165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16510" algn="ctr" fontAlgn="auto">
              <a:lnSpc>
                <a:spcPct val="100000"/>
              </a:lnSpc>
              <a:spcBef>
                <a:spcPts val="155"/>
              </a:spcBef>
              <a:spcAft>
                <a:spcPts val="0"/>
              </a:spcAft>
              <a:buFontTx/>
              <a:buNone/>
            </a:pPr>
            <a:r>
              <a:rPr sz="1100" b="0" kern="0" spc="-35" dirty="0">
                <a:solidFill>
                  <a:srgbClr val="FF0000"/>
                </a:solidFill>
                <a:latin typeface="Arial"/>
                <a:cs typeface="Arial"/>
              </a:rPr>
              <a:t>2029-</a:t>
            </a:r>
            <a:r>
              <a:rPr sz="1100" b="0" kern="0" spc="-20" dirty="0">
                <a:solidFill>
                  <a:srgbClr val="FF0000"/>
                </a:solidFill>
                <a:latin typeface="Arial"/>
                <a:cs typeface="Arial"/>
              </a:rPr>
              <a:t>2032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pic>
        <p:nvPicPr>
          <p:cNvPr id="28" name="object 10">
            <a:extLst>
              <a:ext uri="{FF2B5EF4-FFF2-40B4-BE49-F238E27FC236}">
                <a16:creationId xmlns:a16="http://schemas.microsoft.com/office/drawing/2014/main" id="{E1EDC351-1FF2-EA6F-A51A-688954000E3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96343" y="2676644"/>
            <a:ext cx="1552707" cy="623561"/>
          </a:xfrm>
          <a:prstGeom prst="rect">
            <a:avLst/>
          </a:prstGeom>
        </p:spPr>
      </p:pic>
      <p:graphicFrame>
        <p:nvGraphicFramePr>
          <p:cNvPr id="29" name="object 11">
            <a:extLst>
              <a:ext uri="{FF2B5EF4-FFF2-40B4-BE49-F238E27FC236}">
                <a16:creationId xmlns:a16="http://schemas.microsoft.com/office/drawing/2014/main" id="{3A7D63F2-F109-5341-B796-07C1AC1E35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439473"/>
              </p:ext>
            </p:extLst>
          </p:nvPr>
        </p:nvGraphicFramePr>
        <p:xfrm>
          <a:off x="2649954" y="2667747"/>
          <a:ext cx="5854699" cy="623570"/>
        </p:xfrm>
        <a:graphic>
          <a:graphicData uri="http://schemas.openxmlformats.org/drawingml/2006/table">
            <a:tbl>
              <a:tblPr firstRow="1" bandRow="1"/>
              <a:tblGrid>
                <a:gridCol w="1562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32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5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4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242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650" b="1" spc="-10" dirty="0">
                          <a:latin typeface="Arial"/>
                          <a:cs typeface="Arial"/>
                        </a:rPr>
                        <a:t>Sensor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latin typeface="Arial"/>
                          <a:cs typeface="Arial"/>
                        </a:rPr>
                        <a:t>SiPM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latin typeface="Arial"/>
                          <a:cs typeface="Arial"/>
                        </a:rPr>
                        <a:t>MAPMT</a:t>
                      </a:r>
                      <a:r>
                        <a:rPr sz="11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latin typeface="Arial"/>
                          <a:cs typeface="Arial"/>
                        </a:rPr>
                        <a:t>MCP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6705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6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FastRICH</a:t>
                      </a:r>
                      <a:endParaRPr sz="1650">
                        <a:latin typeface="Arial"/>
                        <a:cs typeface="Arial"/>
                      </a:endParaRPr>
                    </a:p>
                  </a:txBody>
                  <a:tcPr marL="0" marR="0" marT="1733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r>
                        <a:rPr sz="1100" spc="-25" dirty="0">
                          <a:latin typeface="Arial"/>
                          <a:cs typeface="Arial"/>
                        </a:rPr>
                        <a:t>DC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95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6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Optical</a:t>
                      </a:r>
                      <a:r>
                        <a:rPr sz="1650" b="1" spc="-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link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lpGBT</a:t>
                      </a:r>
                      <a:r>
                        <a:rPr sz="1100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VL+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733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object 12">
            <a:extLst>
              <a:ext uri="{FF2B5EF4-FFF2-40B4-BE49-F238E27FC236}">
                <a16:creationId xmlns:a16="http://schemas.microsoft.com/office/drawing/2014/main" id="{D13C31C7-0F0E-1A8B-83ED-CBEB3F4A2402}"/>
              </a:ext>
            </a:extLst>
          </p:cNvPr>
          <p:cNvSpPr/>
          <p:nvPr/>
        </p:nvSpPr>
        <p:spPr>
          <a:xfrm>
            <a:off x="8508609" y="2953691"/>
            <a:ext cx="373380" cy="69850"/>
          </a:xfrm>
          <a:custGeom>
            <a:avLst/>
            <a:gdLst/>
            <a:ahLst/>
            <a:cxnLst/>
            <a:rect l="l" t="t" r="r" b="b"/>
            <a:pathLst>
              <a:path w="373379" h="69850">
                <a:moveTo>
                  <a:pt x="34771" y="28944"/>
                </a:moveTo>
                <a:lnTo>
                  <a:pt x="1" y="28944"/>
                </a:lnTo>
                <a:lnTo>
                  <a:pt x="0" y="40523"/>
                </a:lnTo>
                <a:lnTo>
                  <a:pt x="34770" y="40523"/>
                </a:lnTo>
                <a:lnTo>
                  <a:pt x="34771" y="28944"/>
                </a:lnTo>
                <a:close/>
              </a:path>
              <a:path w="373379" h="69850">
                <a:moveTo>
                  <a:pt x="81132" y="28944"/>
                </a:moveTo>
                <a:lnTo>
                  <a:pt x="46362" y="28944"/>
                </a:lnTo>
                <a:lnTo>
                  <a:pt x="46361" y="40523"/>
                </a:lnTo>
                <a:lnTo>
                  <a:pt x="81131" y="40523"/>
                </a:lnTo>
                <a:lnTo>
                  <a:pt x="81132" y="28944"/>
                </a:lnTo>
                <a:close/>
              </a:path>
              <a:path w="373379" h="69850">
                <a:moveTo>
                  <a:pt x="127494" y="28944"/>
                </a:moveTo>
                <a:lnTo>
                  <a:pt x="92723" y="28944"/>
                </a:lnTo>
                <a:lnTo>
                  <a:pt x="92722" y="40523"/>
                </a:lnTo>
                <a:lnTo>
                  <a:pt x="127492" y="40523"/>
                </a:lnTo>
                <a:lnTo>
                  <a:pt x="127494" y="28944"/>
                </a:lnTo>
                <a:close/>
              </a:path>
              <a:path w="373379" h="69850">
                <a:moveTo>
                  <a:pt x="173855" y="28944"/>
                </a:moveTo>
                <a:lnTo>
                  <a:pt x="139085" y="28944"/>
                </a:lnTo>
                <a:lnTo>
                  <a:pt x="139084" y="40523"/>
                </a:lnTo>
                <a:lnTo>
                  <a:pt x="173854" y="40523"/>
                </a:lnTo>
                <a:lnTo>
                  <a:pt x="173855" y="28944"/>
                </a:lnTo>
                <a:close/>
              </a:path>
              <a:path w="373379" h="69850">
                <a:moveTo>
                  <a:pt x="220216" y="28944"/>
                </a:moveTo>
                <a:lnTo>
                  <a:pt x="185446" y="28944"/>
                </a:lnTo>
                <a:lnTo>
                  <a:pt x="185445" y="40523"/>
                </a:lnTo>
                <a:lnTo>
                  <a:pt x="220215" y="40523"/>
                </a:lnTo>
                <a:lnTo>
                  <a:pt x="220216" y="28944"/>
                </a:lnTo>
                <a:close/>
              </a:path>
              <a:path w="373379" h="69850">
                <a:moveTo>
                  <a:pt x="266576" y="28944"/>
                </a:moveTo>
                <a:lnTo>
                  <a:pt x="231808" y="28944"/>
                </a:lnTo>
                <a:lnTo>
                  <a:pt x="231806" y="40523"/>
                </a:lnTo>
                <a:lnTo>
                  <a:pt x="266576" y="40523"/>
                </a:lnTo>
                <a:lnTo>
                  <a:pt x="266576" y="28944"/>
                </a:lnTo>
                <a:close/>
              </a:path>
              <a:path w="373379" h="69850">
                <a:moveTo>
                  <a:pt x="303578" y="0"/>
                </a:moveTo>
                <a:lnTo>
                  <a:pt x="303578" y="69471"/>
                </a:lnTo>
                <a:lnTo>
                  <a:pt x="361531" y="40524"/>
                </a:lnTo>
                <a:lnTo>
                  <a:pt x="312938" y="40524"/>
                </a:lnTo>
                <a:lnTo>
                  <a:pt x="312938" y="28945"/>
                </a:lnTo>
                <a:lnTo>
                  <a:pt x="361529" y="28945"/>
                </a:lnTo>
                <a:lnTo>
                  <a:pt x="303578" y="0"/>
                </a:lnTo>
                <a:close/>
              </a:path>
              <a:path w="373379" h="69850">
                <a:moveTo>
                  <a:pt x="303578" y="28945"/>
                </a:moveTo>
                <a:lnTo>
                  <a:pt x="278168" y="28945"/>
                </a:lnTo>
                <a:lnTo>
                  <a:pt x="278168" y="40524"/>
                </a:lnTo>
                <a:lnTo>
                  <a:pt x="303578" y="40524"/>
                </a:lnTo>
                <a:lnTo>
                  <a:pt x="303578" y="28945"/>
                </a:lnTo>
                <a:close/>
              </a:path>
              <a:path w="373379" h="69850">
                <a:moveTo>
                  <a:pt x="361529" y="28945"/>
                </a:moveTo>
                <a:lnTo>
                  <a:pt x="312938" y="28945"/>
                </a:lnTo>
                <a:lnTo>
                  <a:pt x="312938" y="40524"/>
                </a:lnTo>
                <a:lnTo>
                  <a:pt x="361531" y="40524"/>
                </a:lnTo>
                <a:lnTo>
                  <a:pt x="373120" y="34735"/>
                </a:lnTo>
                <a:lnTo>
                  <a:pt x="361529" y="289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object 13">
            <a:extLst>
              <a:ext uri="{FF2B5EF4-FFF2-40B4-BE49-F238E27FC236}">
                <a16:creationId xmlns:a16="http://schemas.microsoft.com/office/drawing/2014/main" id="{69E97688-430F-4205-D47D-CE7C4BD82822}"/>
              </a:ext>
            </a:extLst>
          </p:cNvPr>
          <p:cNvSpPr txBox="1"/>
          <p:nvPr/>
        </p:nvSpPr>
        <p:spPr>
          <a:xfrm>
            <a:off x="1110751" y="2849153"/>
            <a:ext cx="1393825" cy="4464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FontTx/>
              <a:buNone/>
            </a:pPr>
            <a:r>
              <a:rPr sz="165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HL-</a:t>
            </a:r>
            <a:r>
              <a:rPr sz="165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LHC</a:t>
            </a:r>
            <a:r>
              <a:rPr sz="165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65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Run</a:t>
            </a:r>
            <a:r>
              <a:rPr sz="165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65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5</a:t>
            </a:r>
            <a:endParaRPr sz="165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652780" fontAlgn="auto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FontTx/>
              <a:buNone/>
            </a:pPr>
            <a:r>
              <a:rPr sz="1100" b="0" kern="0" dirty="0">
                <a:solidFill>
                  <a:srgbClr val="FF0000"/>
                </a:solidFill>
                <a:latin typeface="Arial"/>
                <a:cs typeface="Arial"/>
              </a:rPr>
              <a:t>&gt;</a:t>
            </a:r>
            <a:r>
              <a:rPr sz="1100" b="0" kern="0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0" kern="0" spc="-20" dirty="0">
                <a:solidFill>
                  <a:srgbClr val="FF0000"/>
                </a:solidFill>
                <a:latin typeface="Arial"/>
                <a:cs typeface="Arial"/>
              </a:rPr>
              <a:t>2035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2" name="object 14">
            <a:extLst>
              <a:ext uri="{FF2B5EF4-FFF2-40B4-BE49-F238E27FC236}">
                <a16:creationId xmlns:a16="http://schemas.microsoft.com/office/drawing/2014/main" id="{4DCE9026-561B-930B-1A40-BAFB91CC3829}"/>
              </a:ext>
            </a:extLst>
          </p:cNvPr>
          <p:cNvSpPr txBox="1"/>
          <p:nvPr/>
        </p:nvSpPr>
        <p:spPr>
          <a:xfrm>
            <a:off x="8881729" y="1134508"/>
            <a:ext cx="1562735" cy="623570"/>
          </a:xfrm>
          <a:prstGeom prst="rect">
            <a:avLst/>
          </a:prstGeom>
          <a:ln w="11580">
            <a:solidFill>
              <a:srgbClr val="00000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FontTx/>
              <a:buNone/>
            </a:pPr>
            <a:r>
              <a:rPr sz="165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Back-</a:t>
            </a:r>
            <a:r>
              <a:rPr sz="165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end</a:t>
            </a:r>
            <a:endParaRPr sz="165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algn="ctr" fontAlgn="auto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FontTx/>
              <a:buNone/>
            </a:pPr>
            <a:r>
              <a:rPr sz="11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PCIe40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graphicFrame>
        <p:nvGraphicFramePr>
          <p:cNvPr id="33" name="object 15">
            <a:extLst>
              <a:ext uri="{FF2B5EF4-FFF2-40B4-BE49-F238E27FC236}">
                <a16:creationId xmlns:a16="http://schemas.microsoft.com/office/drawing/2014/main" id="{F0E81F9D-4841-6D31-D346-5520C1DE98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653634"/>
              </p:ext>
            </p:extLst>
          </p:nvPr>
        </p:nvGraphicFramePr>
        <p:xfrm>
          <a:off x="2649954" y="1125612"/>
          <a:ext cx="5852791" cy="623570"/>
        </p:xfrm>
        <a:graphic>
          <a:graphicData uri="http://schemas.openxmlformats.org/drawingml/2006/table">
            <a:tbl>
              <a:tblPr firstRow="1" bandRow="1"/>
              <a:tblGrid>
                <a:gridCol w="1562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12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1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75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043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242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650" b="1" spc="-10" dirty="0">
                          <a:latin typeface="Arial"/>
                          <a:cs typeface="Arial"/>
                        </a:rPr>
                        <a:t>Sensor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MAPMT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6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FE</a:t>
                      </a:r>
                      <a:r>
                        <a:rPr sz="1650" b="1" spc="-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ASIC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CLARO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2542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6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FPGA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marL="26479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Kintex</a:t>
                      </a:r>
                      <a:r>
                        <a:rPr sz="1100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">
                        <a:lnSpc>
                          <a:spcPct val="100000"/>
                        </a:lnSpc>
                        <a:spcBef>
                          <a:spcPts val="1020"/>
                        </a:spcBef>
                      </a:pPr>
                      <a:r>
                        <a:rPr sz="1100" spc="-25" dirty="0">
                          <a:latin typeface="Arial"/>
                          <a:cs typeface="Arial"/>
                        </a:rPr>
                        <a:t>NDC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9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986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6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Optical</a:t>
                      </a:r>
                      <a:r>
                        <a:rPr sz="1650" b="1" spc="-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link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marL="17843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GBT</a:t>
                      </a:r>
                      <a:r>
                        <a:rPr sz="1100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Versatile</a:t>
                      </a:r>
                      <a:r>
                        <a:rPr sz="1100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Link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object 16">
            <a:extLst>
              <a:ext uri="{FF2B5EF4-FFF2-40B4-BE49-F238E27FC236}">
                <a16:creationId xmlns:a16="http://schemas.microsoft.com/office/drawing/2014/main" id="{7068983A-FCC7-2C3D-54B3-BB43561C0082}"/>
              </a:ext>
            </a:extLst>
          </p:cNvPr>
          <p:cNvSpPr txBox="1"/>
          <p:nvPr/>
        </p:nvSpPr>
        <p:spPr>
          <a:xfrm>
            <a:off x="8881729" y="1908648"/>
            <a:ext cx="1562735" cy="623570"/>
          </a:xfrm>
          <a:prstGeom prst="rect">
            <a:avLst/>
          </a:prstGeom>
          <a:ln w="11580">
            <a:solidFill>
              <a:srgbClr val="000000"/>
            </a:solidFill>
          </a:ln>
        </p:spPr>
        <p:txBody>
          <a:bodyPr vert="horz" wrap="square" lIns="0" tIns="90170" rIns="0" bIns="0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FontTx/>
              <a:buNone/>
            </a:pPr>
            <a:r>
              <a:rPr sz="165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Back-</a:t>
            </a:r>
            <a:r>
              <a:rPr sz="165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end</a:t>
            </a:r>
            <a:endParaRPr sz="165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algn="ctr" fontAlgn="auto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FontTx/>
              <a:buNone/>
            </a:pPr>
            <a:r>
              <a:rPr sz="11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PCIe40</a:t>
            </a:r>
            <a:r>
              <a:rPr sz="11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1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/</a:t>
            </a:r>
            <a:r>
              <a:rPr sz="11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11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PCIe40++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graphicFrame>
        <p:nvGraphicFramePr>
          <p:cNvPr id="35" name="object 17">
            <a:extLst>
              <a:ext uri="{FF2B5EF4-FFF2-40B4-BE49-F238E27FC236}">
                <a16:creationId xmlns:a16="http://schemas.microsoft.com/office/drawing/2014/main" id="{4B29FB4D-740C-C495-89C1-CF842D558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84601"/>
              </p:ext>
            </p:extLst>
          </p:nvPr>
        </p:nvGraphicFramePr>
        <p:xfrm>
          <a:off x="2649954" y="1897716"/>
          <a:ext cx="5852793" cy="626110"/>
        </p:xfrm>
        <a:graphic>
          <a:graphicData uri="http://schemas.openxmlformats.org/drawingml/2006/table">
            <a:tbl>
              <a:tblPr firstRow="1" bandRow="1"/>
              <a:tblGrid>
                <a:gridCol w="1562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0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4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305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650" b="1" spc="-10" dirty="0">
                          <a:latin typeface="Arial"/>
                          <a:cs typeface="Arial"/>
                        </a:rPr>
                        <a:t>Sensor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10" dirty="0">
                          <a:latin typeface="Arial"/>
                          <a:cs typeface="Arial"/>
                        </a:rPr>
                        <a:t>MAPMT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6705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6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FastRICH</a:t>
                      </a:r>
                      <a:endParaRPr sz="1650">
                        <a:latin typeface="Arial"/>
                        <a:cs typeface="Arial"/>
                      </a:endParaRPr>
                    </a:p>
                  </a:txBody>
                  <a:tcPr marL="0" marR="0" marT="173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100" spc="-25" dirty="0">
                          <a:latin typeface="Arial"/>
                          <a:cs typeface="Arial"/>
                        </a:rPr>
                        <a:t>DC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38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6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Optical</a:t>
                      </a:r>
                      <a:r>
                        <a:rPr sz="1650" b="1" spc="-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link</a:t>
                      </a:r>
                      <a:endParaRPr sz="165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lpGBT</a:t>
                      </a:r>
                      <a:r>
                        <a:rPr sz="1100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VL+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0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73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" name="object 18">
            <a:extLst>
              <a:ext uri="{FF2B5EF4-FFF2-40B4-BE49-F238E27FC236}">
                <a16:creationId xmlns:a16="http://schemas.microsoft.com/office/drawing/2014/main" id="{3A48AF9B-EAA0-C037-CA9B-6E7CE0A1B61C}"/>
              </a:ext>
            </a:extLst>
          </p:cNvPr>
          <p:cNvSpPr txBox="1"/>
          <p:nvPr/>
        </p:nvSpPr>
        <p:spPr>
          <a:xfrm>
            <a:off x="8883947" y="2673538"/>
            <a:ext cx="1562735" cy="623570"/>
          </a:xfrm>
          <a:prstGeom prst="rect">
            <a:avLst/>
          </a:prstGeom>
          <a:ln w="11580">
            <a:solidFill>
              <a:srgbClr val="00000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FontTx/>
              <a:buNone/>
            </a:pPr>
            <a:r>
              <a:rPr sz="165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Back-</a:t>
            </a:r>
            <a:r>
              <a:rPr sz="165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end</a:t>
            </a:r>
            <a:endParaRPr sz="165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algn="ctr" fontAlgn="auto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FontTx/>
              <a:buNone/>
            </a:pPr>
            <a:r>
              <a:rPr sz="11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PCIe40++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7" name="object 19">
            <a:extLst>
              <a:ext uri="{FF2B5EF4-FFF2-40B4-BE49-F238E27FC236}">
                <a16:creationId xmlns:a16="http://schemas.microsoft.com/office/drawing/2014/main" id="{C8FBA967-ED4D-AA80-F51B-750719E0A603}"/>
              </a:ext>
            </a:extLst>
          </p:cNvPr>
          <p:cNvSpPr txBox="1"/>
          <p:nvPr/>
        </p:nvSpPr>
        <p:spPr>
          <a:xfrm>
            <a:off x="8529225" y="1240186"/>
            <a:ext cx="325755" cy="1924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sz="11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NDC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8" name="object 20">
            <a:extLst>
              <a:ext uri="{FF2B5EF4-FFF2-40B4-BE49-F238E27FC236}">
                <a16:creationId xmlns:a16="http://schemas.microsoft.com/office/drawing/2014/main" id="{C5A12FA2-0452-8302-948F-D3CC34BF0F22}"/>
              </a:ext>
            </a:extLst>
          </p:cNvPr>
          <p:cNvSpPr txBox="1"/>
          <p:nvPr/>
        </p:nvSpPr>
        <p:spPr>
          <a:xfrm>
            <a:off x="8579208" y="2015491"/>
            <a:ext cx="225425" cy="1924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sz="11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DC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9" name="object 21">
            <a:extLst>
              <a:ext uri="{FF2B5EF4-FFF2-40B4-BE49-F238E27FC236}">
                <a16:creationId xmlns:a16="http://schemas.microsoft.com/office/drawing/2014/main" id="{CFB6BB4C-CB58-38E9-C7F4-BC5AFF5EAA8C}"/>
              </a:ext>
            </a:extLst>
          </p:cNvPr>
          <p:cNvSpPr txBox="1"/>
          <p:nvPr/>
        </p:nvSpPr>
        <p:spPr>
          <a:xfrm>
            <a:off x="8578602" y="2788016"/>
            <a:ext cx="225425" cy="1924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sz="11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DC</a:t>
            </a:r>
            <a:endParaRPr sz="11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5337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01EC2-D25A-0B99-49D9-3C56EA381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RICH Upgrade II: </a:t>
            </a:r>
            <a:r>
              <a:rPr lang="en-US" dirty="0" err="1"/>
              <a:t>FastRICH</a:t>
            </a:r>
            <a:r>
              <a:rPr lang="en-US" dirty="0"/>
              <a:t> ASIC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1D6DD-5DFC-24CD-CAA5-A0CD55332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556445"/>
            <a:ext cx="6194577" cy="5109825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/>
              <a:t>16 Channels, </a:t>
            </a:r>
            <a:r>
              <a:rPr lang="en-US" sz="2000" b="1" dirty="0"/>
              <a:t>triggerless readout</a:t>
            </a:r>
            <a:r>
              <a:rPr lang="en-US" sz="2000" dirty="0"/>
              <a:t>, with Time of Arrival (</a:t>
            </a:r>
            <a:r>
              <a:rPr lang="en-US" sz="2000" dirty="0" err="1"/>
              <a:t>ToA</a:t>
            </a:r>
            <a:r>
              <a:rPr lang="en-US" sz="2000" dirty="0"/>
              <a:t>) acquisition via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Leading Edge (LED)</a:t>
            </a:r>
            <a:r>
              <a:rPr lang="en-US" sz="2000" dirty="0"/>
              <a:t> or </a:t>
            </a:r>
            <a:r>
              <a:rPr lang="en-US" sz="2000" dirty="0">
                <a:solidFill>
                  <a:srgbClr val="7030A0"/>
                </a:solidFill>
              </a:rPr>
              <a:t>Constant Fraction (CFD) </a:t>
            </a:r>
            <a:r>
              <a:rPr lang="en-US" sz="2000" dirty="0"/>
              <a:t>discriminators, </a:t>
            </a:r>
            <a:r>
              <a:rPr lang="en-US" sz="2000" b="1" dirty="0"/>
              <a:t>configurable hardware shutter</a:t>
            </a:r>
            <a:r>
              <a:rPr lang="en-US" sz="2000" dirty="0"/>
              <a:t>, </a:t>
            </a:r>
            <a:r>
              <a:rPr lang="en-US" sz="2000" b="1" dirty="0"/>
              <a:t>40MHz </a:t>
            </a:r>
            <a:r>
              <a:rPr lang="en-US" sz="2000" dirty="0"/>
              <a:t>readout</a:t>
            </a:r>
          </a:p>
          <a:p>
            <a:pPr>
              <a:spcBef>
                <a:spcPts val="1800"/>
              </a:spcBef>
            </a:pPr>
            <a:r>
              <a:rPr lang="en-US" sz="2000" dirty="0" err="1"/>
              <a:t>ToA</a:t>
            </a:r>
            <a:r>
              <a:rPr lang="en-US" sz="2000" dirty="0"/>
              <a:t>: </a:t>
            </a:r>
            <a:r>
              <a:rPr lang="en-US" sz="2000" b="1" dirty="0"/>
              <a:t>24.41ps (gate)</a:t>
            </a:r>
            <a:r>
              <a:rPr lang="en-US" sz="2000" dirty="0"/>
              <a:t> or 97.64ps (no gate) bins, </a:t>
            </a:r>
            <a:r>
              <a:rPr lang="en-US" sz="2000" dirty="0" err="1"/>
              <a:t>ToT</a:t>
            </a:r>
            <a:r>
              <a:rPr lang="en-US" sz="2000" dirty="0"/>
              <a:t>: 390.625ps bins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Sensor Coupling: </a:t>
            </a:r>
            <a:r>
              <a:rPr lang="en-US" sz="2000" dirty="0" err="1"/>
              <a:t>MaPMT</a:t>
            </a:r>
            <a:r>
              <a:rPr lang="en-US" sz="2000" dirty="0"/>
              <a:t>, </a:t>
            </a:r>
            <a:r>
              <a:rPr lang="en-US" sz="2000" dirty="0" err="1"/>
              <a:t>SiPM</a:t>
            </a:r>
            <a:r>
              <a:rPr lang="en-US" sz="2000" dirty="0"/>
              <a:t> and MCP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Data encoding: AURORA 64b/66b</a:t>
            </a:r>
          </a:p>
          <a:p>
            <a:pPr>
              <a:spcBef>
                <a:spcPts val="1800"/>
              </a:spcBef>
            </a:pPr>
            <a:r>
              <a:rPr lang="en-US" sz="2000" b="1" dirty="0"/>
              <a:t>Radiation hard design</a:t>
            </a:r>
            <a:r>
              <a:rPr lang="en-US" sz="2000" dirty="0"/>
              <a:t>: triple modular redundancy (TMR) for configuration and enclosed layout transistors (ELT) for analogue blocks.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8EE3E-DC4C-BC03-165A-0265CB04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EAABE-6FD8-A887-78E0-785D6DCF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33" name="object 28">
            <a:extLst>
              <a:ext uri="{FF2B5EF4-FFF2-40B4-BE49-F238E27FC236}">
                <a16:creationId xmlns:a16="http://schemas.microsoft.com/office/drawing/2014/main" id="{56A13288-FA37-FD84-E288-C06A9459C211}"/>
              </a:ext>
            </a:extLst>
          </p:cNvPr>
          <p:cNvSpPr txBox="1"/>
          <p:nvPr/>
        </p:nvSpPr>
        <p:spPr>
          <a:xfrm>
            <a:off x="8226490" y="1256725"/>
            <a:ext cx="13455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800" b="0" kern="0" spc="105" dirty="0">
                <a:solidFill>
                  <a:sysClr val="windowText" lastClr="000000"/>
                </a:solidFill>
                <a:latin typeface="Calibri"/>
                <a:cs typeface="Calibri"/>
              </a:rPr>
              <a:t>FastRICH</a:t>
            </a:r>
            <a:r>
              <a:rPr sz="18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b="0" kern="0" spc="30" dirty="0">
                <a:solidFill>
                  <a:sysClr val="windowText" lastClr="000000"/>
                </a:solidFill>
                <a:latin typeface="Calibri"/>
                <a:cs typeface="Calibri"/>
              </a:rPr>
              <a:t>Die</a:t>
            </a:r>
            <a:endParaRPr sz="1800"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95B5564-1F83-9905-0CA8-04C89689F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901" y="1667609"/>
            <a:ext cx="4658743" cy="425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359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E0707-3FAB-CD42-6643-0F07363D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RICH Upgrade II: </a:t>
            </a:r>
            <a:r>
              <a:rPr lang="en-US" dirty="0" err="1"/>
              <a:t>FastRICH</a:t>
            </a:r>
            <a:r>
              <a:rPr lang="en-US" dirty="0"/>
              <a:t>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2077F-2F9D-214C-BDAD-59C6E640B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49920"/>
            <a:ext cx="12137231" cy="17031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ED7D31"/>
                </a:solidFill>
              </a:rPr>
              <a:t>Input network with high dynamic range</a:t>
            </a:r>
            <a:r>
              <a:rPr lang="en-US" sz="1800" dirty="0"/>
              <a:t>: 50 µA to few mA for MAPMT, </a:t>
            </a:r>
            <a:r>
              <a:rPr lang="en-US" sz="1800" dirty="0" err="1"/>
              <a:t>SiPM</a:t>
            </a:r>
            <a:r>
              <a:rPr lang="en-US" sz="1800" dirty="0"/>
              <a:t> or MCP coupling.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ED7D31"/>
                </a:solidFill>
              </a:rPr>
              <a:t>Test pulse DAC</a:t>
            </a:r>
            <a:r>
              <a:rPr lang="en-US" sz="1800" dirty="0"/>
              <a:t> for testing purposes.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Positive</a:t>
            </a:r>
            <a:r>
              <a:rPr lang="en-US" sz="1800" dirty="0"/>
              <a:t> or </a:t>
            </a:r>
            <a:r>
              <a:rPr lang="en-US" sz="1800" dirty="0">
                <a:solidFill>
                  <a:srgbClr val="ED7D31"/>
                </a:solidFill>
              </a:rPr>
              <a:t>negative</a:t>
            </a:r>
            <a:r>
              <a:rPr lang="en-US" sz="1800" dirty="0"/>
              <a:t> polarity signal processing.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70AD47"/>
                </a:solidFill>
              </a:rPr>
              <a:t>Novel Constant-Fraction Discrimination </a:t>
            </a:r>
            <a:r>
              <a:rPr lang="en-US" sz="1800" dirty="0"/>
              <a:t>(CFD) to reduce throughput (no </a:t>
            </a:r>
            <a:r>
              <a:rPr lang="en-US" sz="1800" dirty="0" err="1"/>
              <a:t>ToT</a:t>
            </a:r>
            <a:r>
              <a:rPr lang="en-US" sz="1800" dirty="0"/>
              <a:t> information).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70AD47"/>
                </a:solidFill>
              </a:rPr>
              <a:t>Optional leading-edge path</a:t>
            </a:r>
            <a:r>
              <a:rPr lang="en-US" sz="1800" dirty="0"/>
              <a:t> without recovery time (~15 ns for CFD).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Logic blocks can be switched on/off for optimal power consumption.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1C7CC-32BC-C9D3-EC1B-B1703867F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19DD5B-DA47-0A1E-2CF8-E0B5BA80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DF1E277-DAE7-E63F-FD41-E751A51543C4}"/>
              </a:ext>
            </a:extLst>
          </p:cNvPr>
          <p:cNvGrpSpPr/>
          <p:nvPr/>
        </p:nvGrpSpPr>
        <p:grpSpPr>
          <a:xfrm>
            <a:off x="1727969" y="2806083"/>
            <a:ext cx="7978259" cy="3578094"/>
            <a:chOff x="1393675" y="2648768"/>
            <a:chExt cx="7978259" cy="3578094"/>
          </a:xfrm>
        </p:grpSpPr>
        <p:grpSp>
          <p:nvGrpSpPr>
            <p:cNvPr id="459" name="object 2">
              <a:extLst>
                <a:ext uri="{FF2B5EF4-FFF2-40B4-BE49-F238E27FC236}">
                  <a16:creationId xmlns:a16="http://schemas.microsoft.com/office/drawing/2014/main" id="{4B25F647-4523-9B61-C56B-8B0F2CDD45BE}"/>
                </a:ext>
              </a:extLst>
            </p:cNvPr>
            <p:cNvGrpSpPr/>
            <p:nvPr/>
          </p:nvGrpSpPr>
          <p:grpSpPr>
            <a:xfrm>
              <a:off x="1393675" y="2666417"/>
              <a:ext cx="7959725" cy="3560445"/>
              <a:chOff x="1393675" y="2666417"/>
              <a:chExt cx="7959725" cy="3560445"/>
            </a:xfrm>
          </p:grpSpPr>
          <p:sp>
            <p:nvSpPr>
              <p:cNvPr id="905" name="object 3">
                <a:extLst>
                  <a:ext uri="{FF2B5EF4-FFF2-40B4-BE49-F238E27FC236}">
                    <a16:creationId xmlns:a16="http://schemas.microsoft.com/office/drawing/2014/main" id="{1B8095DA-142E-1052-6FC1-053AA046975A}"/>
                  </a:ext>
                </a:extLst>
              </p:cNvPr>
              <p:cNvSpPr/>
              <p:nvPr/>
            </p:nvSpPr>
            <p:spPr>
              <a:xfrm>
                <a:off x="5774854" y="2666417"/>
                <a:ext cx="3578225" cy="3559810"/>
              </a:xfrm>
              <a:custGeom>
                <a:avLst/>
                <a:gdLst/>
                <a:ahLst/>
                <a:cxnLst/>
                <a:rect l="l" t="t" r="r" b="b"/>
                <a:pathLst>
                  <a:path w="3578225" h="3559810">
                    <a:moveTo>
                      <a:pt x="3578099" y="0"/>
                    </a:moveTo>
                    <a:lnTo>
                      <a:pt x="0" y="0"/>
                    </a:lnTo>
                    <a:lnTo>
                      <a:pt x="0" y="3559724"/>
                    </a:lnTo>
                    <a:lnTo>
                      <a:pt x="3578099" y="3559724"/>
                    </a:lnTo>
                    <a:lnTo>
                      <a:pt x="3578099" y="0"/>
                    </a:lnTo>
                    <a:close/>
                  </a:path>
                </a:pathLst>
              </a:custGeom>
              <a:solidFill>
                <a:srgbClr val="E2F0D9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6" name="object 4">
                <a:extLst>
                  <a:ext uri="{FF2B5EF4-FFF2-40B4-BE49-F238E27FC236}">
                    <a16:creationId xmlns:a16="http://schemas.microsoft.com/office/drawing/2014/main" id="{D41A4502-BD51-2E4A-1313-C1350FFE291C}"/>
                  </a:ext>
                </a:extLst>
              </p:cNvPr>
              <p:cNvSpPr/>
              <p:nvPr/>
            </p:nvSpPr>
            <p:spPr>
              <a:xfrm>
                <a:off x="2864967" y="2666417"/>
                <a:ext cx="2880360" cy="1651635"/>
              </a:xfrm>
              <a:custGeom>
                <a:avLst/>
                <a:gdLst/>
                <a:ahLst/>
                <a:cxnLst/>
                <a:rect l="l" t="t" r="r" b="b"/>
                <a:pathLst>
                  <a:path w="2880360" h="1651635">
                    <a:moveTo>
                      <a:pt x="2880258" y="0"/>
                    </a:moveTo>
                    <a:lnTo>
                      <a:pt x="0" y="0"/>
                    </a:lnTo>
                    <a:lnTo>
                      <a:pt x="0" y="1651124"/>
                    </a:lnTo>
                    <a:lnTo>
                      <a:pt x="2880258" y="1651124"/>
                    </a:lnTo>
                    <a:lnTo>
                      <a:pt x="2880258" y="0"/>
                    </a:lnTo>
                    <a:close/>
                  </a:path>
                </a:pathLst>
              </a:custGeom>
              <a:solidFill>
                <a:srgbClr val="BDD7EE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7" name="object 5">
                <a:extLst>
                  <a:ext uri="{FF2B5EF4-FFF2-40B4-BE49-F238E27FC236}">
                    <a16:creationId xmlns:a16="http://schemas.microsoft.com/office/drawing/2014/main" id="{F3467EFA-90A8-A223-AAEC-2881DFC57638}"/>
                  </a:ext>
                </a:extLst>
              </p:cNvPr>
              <p:cNvSpPr/>
              <p:nvPr/>
            </p:nvSpPr>
            <p:spPr>
              <a:xfrm>
                <a:off x="1393672" y="2666999"/>
                <a:ext cx="4351655" cy="3559810"/>
              </a:xfrm>
              <a:custGeom>
                <a:avLst/>
                <a:gdLst/>
                <a:ahLst/>
                <a:cxnLst/>
                <a:rect l="l" t="t" r="r" b="b"/>
                <a:pathLst>
                  <a:path w="4351655" h="3559810">
                    <a:moveTo>
                      <a:pt x="1419352" y="0"/>
                    </a:moveTo>
                    <a:lnTo>
                      <a:pt x="0" y="0"/>
                    </a:lnTo>
                    <a:lnTo>
                      <a:pt x="0" y="1709420"/>
                    </a:lnTo>
                    <a:lnTo>
                      <a:pt x="1419352" y="1709420"/>
                    </a:lnTo>
                    <a:lnTo>
                      <a:pt x="1419352" y="0"/>
                    </a:lnTo>
                    <a:close/>
                  </a:path>
                  <a:path w="4351655" h="3559810">
                    <a:moveTo>
                      <a:pt x="4351540" y="1709432"/>
                    </a:moveTo>
                    <a:lnTo>
                      <a:pt x="0" y="1709432"/>
                    </a:lnTo>
                    <a:lnTo>
                      <a:pt x="0" y="3559810"/>
                    </a:lnTo>
                    <a:lnTo>
                      <a:pt x="4351540" y="3559810"/>
                    </a:lnTo>
                    <a:lnTo>
                      <a:pt x="4351540" y="1709432"/>
                    </a:lnTo>
                    <a:close/>
                  </a:path>
                </a:pathLst>
              </a:custGeom>
              <a:solidFill>
                <a:srgbClr val="FBE5D6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908" name="object 6">
                <a:extLst>
                  <a:ext uri="{FF2B5EF4-FFF2-40B4-BE49-F238E27FC236}">
                    <a16:creationId xmlns:a16="http://schemas.microsoft.com/office/drawing/2014/main" id="{18D2D20C-F27D-0A0C-AB04-F26C1E32E50F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225375" y="4329677"/>
                <a:ext cx="394092" cy="79710"/>
              </a:xfrm>
              <a:prstGeom prst="rect">
                <a:avLst/>
              </a:prstGeom>
            </p:spPr>
          </p:pic>
          <p:sp>
            <p:nvSpPr>
              <p:cNvPr id="909" name="object 7">
                <a:extLst>
                  <a:ext uri="{FF2B5EF4-FFF2-40B4-BE49-F238E27FC236}">
                    <a16:creationId xmlns:a16="http://schemas.microsoft.com/office/drawing/2014/main" id="{3CC47C6A-2D6C-EBFB-03AA-9E0CA5D1AD24}"/>
                  </a:ext>
                </a:extLst>
              </p:cNvPr>
              <p:cNvSpPr/>
              <p:nvPr/>
            </p:nvSpPr>
            <p:spPr>
              <a:xfrm>
                <a:off x="2607800" y="3627477"/>
                <a:ext cx="635" cy="120586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205864">
                    <a:moveTo>
                      <a:pt x="0" y="1205870"/>
                    </a:moveTo>
                    <a:lnTo>
                      <a:pt x="581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0" name="object 8">
              <a:extLst>
                <a:ext uri="{FF2B5EF4-FFF2-40B4-BE49-F238E27FC236}">
                  <a16:creationId xmlns:a16="http://schemas.microsoft.com/office/drawing/2014/main" id="{EBEA37EE-4E5B-8F1B-6084-8243D7424A0C}"/>
                </a:ext>
              </a:extLst>
            </p:cNvPr>
            <p:cNvSpPr txBox="1"/>
            <p:nvPr/>
          </p:nvSpPr>
          <p:spPr>
            <a:xfrm>
              <a:off x="1580835" y="5540546"/>
              <a:ext cx="1195070" cy="435609"/>
            </a:xfrm>
            <a:prstGeom prst="rect">
              <a:avLst/>
            </a:prstGeom>
            <a:solidFill>
              <a:srgbClr val="FBE5D6"/>
            </a:solidFill>
            <a:ln w="12455">
              <a:solidFill>
                <a:srgbClr val="000000"/>
              </a:solidFill>
            </a:ln>
          </p:spPr>
          <p:txBody>
            <a:bodyPr vert="horz" wrap="square" lIns="0" tIns="76835" rIns="0" bIns="0" rtlCol="0">
              <a:spAutoFit/>
            </a:bodyPr>
            <a:lstStyle/>
            <a:p>
              <a:pPr marL="401320" marR="412115" lvl="0" indent="-635" algn="ctr" defTabSz="914400" eaLnBrk="1" fontAlgn="auto" latinLnBrk="0" hangingPunct="1">
                <a:lnSpc>
                  <a:spcPct val="107000"/>
                </a:lnSpc>
                <a:spcBef>
                  <a:spcPts val="6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DIGITAL</a:t>
              </a:r>
              <a:r>
                <a:rPr kumimoji="0" sz="550" b="0" i="1" u="none" strike="noStrike" kern="0" cap="none" spc="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TO</a:t>
              </a:r>
              <a:r>
                <a:rPr kumimoji="0" sz="55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ANALOG</a:t>
              </a:r>
              <a:r>
                <a:rPr kumimoji="0" sz="55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CONVERTER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61" name="object 9">
              <a:extLst>
                <a:ext uri="{FF2B5EF4-FFF2-40B4-BE49-F238E27FC236}">
                  <a16:creationId xmlns:a16="http://schemas.microsoft.com/office/drawing/2014/main" id="{4DD41644-4F70-DD19-0AB5-CB8482CA0D86}"/>
                </a:ext>
              </a:extLst>
            </p:cNvPr>
            <p:cNvSpPr/>
            <p:nvPr/>
          </p:nvSpPr>
          <p:spPr>
            <a:xfrm>
              <a:off x="2972039" y="4562099"/>
              <a:ext cx="2134235" cy="1457960"/>
            </a:xfrm>
            <a:custGeom>
              <a:avLst/>
              <a:gdLst/>
              <a:ahLst/>
              <a:cxnLst/>
              <a:rect l="l" t="t" r="r" b="b"/>
              <a:pathLst>
                <a:path w="2134235" h="1457960">
                  <a:moveTo>
                    <a:pt x="0" y="1457705"/>
                  </a:moveTo>
                  <a:lnTo>
                    <a:pt x="2133613" y="1457705"/>
                  </a:lnTo>
                  <a:lnTo>
                    <a:pt x="2133613" y="0"/>
                  </a:lnTo>
                  <a:lnTo>
                    <a:pt x="0" y="0"/>
                  </a:lnTo>
                  <a:lnTo>
                    <a:pt x="0" y="1457705"/>
                  </a:lnTo>
                  <a:close/>
                </a:path>
              </a:pathLst>
            </a:custGeom>
            <a:ln w="124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2" name="object 10">
              <a:extLst>
                <a:ext uri="{FF2B5EF4-FFF2-40B4-BE49-F238E27FC236}">
                  <a16:creationId xmlns:a16="http://schemas.microsoft.com/office/drawing/2014/main" id="{16110A9E-D1EC-74C5-165D-24AA505176C6}"/>
                </a:ext>
              </a:extLst>
            </p:cNvPr>
            <p:cNvSpPr txBox="1"/>
            <p:nvPr/>
          </p:nvSpPr>
          <p:spPr>
            <a:xfrm>
              <a:off x="2978066" y="4417777"/>
              <a:ext cx="1574165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NEGATIVE</a:t>
              </a:r>
              <a:r>
                <a:rPr kumimoji="0" sz="550" b="0" i="1" u="none" strike="noStrike" kern="0" cap="none" spc="8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POLARITY</a:t>
              </a:r>
              <a:r>
                <a:rPr kumimoji="0" sz="550" b="0" i="1" u="none" strike="noStrike" kern="0" cap="none" spc="10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FRONT-END</a:t>
              </a:r>
              <a:r>
                <a:rPr kumimoji="0" sz="550" b="0" i="1" u="none" strike="noStrike" kern="0" cap="none" spc="1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(R.</a:t>
              </a:r>
              <a:r>
                <a:rPr kumimoji="0" sz="550" b="0" i="1" u="none" strike="noStrike" kern="0" cap="none" spc="1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BALLABRIGA)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63" name="object 11">
              <a:extLst>
                <a:ext uri="{FF2B5EF4-FFF2-40B4-BE49-F238E27FC236}">
                  <a16:creationId xmlns:a16="http://schemas.microsoft.com/office/drawing/2014/main" id="{9E5D72CF-410B-539E-EB69-6C01C28736E7}"/>
                </a:ext>
              </a:extLst>
            </p:cNvPr>
            <p:cNvGrpSpPr/>
            <p:nvPr/>
          </p:nvGrpSpPr>
          <p:grpSpPr>
            <a:xfrm>
              <a:off x="2968505" y="4966740"/>
              <a:ext cx="1961514" cy="894715"/>
              <a:chOff x="2968505" y="4966740"/>
              <a:chExt cx="1961514" cy="894715"/>
            </a:xfrm>
          </p:grpSpPr>
          <p:sp>
            <p:nvSpPr>
              <p:cNvPr id="879" name="object 12">
                <a:extLst>
                  <a:ext uri="{FF2B5EF4-FFF2-40B4-BE49-F238E27FC236}">
                    <a16:creationId xmlns:a16="http://schemas.microsoft.com/office/drawing/2014/main" id="{71A3308C-6D36-F4CF-0193-26DFCBC99E0B}"/>
                  </a:ext>
                </a:extLst>
              </p:cNvPr>
              <p:cNvSpPr/>
              <p:nvPr/>
            </p:nvSpPr>
            <p:spPr>
              <a:xfrm>
                <a:off x="3572419" y="5290936"/>
                <a:ext cx="635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88595">
                    <a:moveTo>
                      <a:pt x="0" y="0"/>
                    </a:moveTo>
                    <a:lnTo>
                      <a:pt x="41" y="188316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0" name="object 13">
                <a:extLst>
                  <a:ext uri="{FF2B5EF4-FFF2-40B4-BE49-F238E27FC236}">
                    <a16:creationId xmlns:a16="http://schemas.microsoft.com/office/drawing/2014/main" id="{D0B96813-D622-3CF1-6B6D-E20B2F8250CC}"/>
                  </a:ext>
                </a:extLst>
              </p:cNvPr>
              <p:cNvSpPr/>
              <p:nvPr/>
            </p:nvSpPr>
            <p:spPr>
              <a:xfrm>
                <a:off x="3575409" y="5455837"/>
                <a:ext cx="990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9060">
                    <a:moveTo>
                      <a:pt x="0" y="0"/>
                    </a:moveTo>
                    <a:lnTo>
                      <a:pt x="98658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1" name="object 14">
                <a:extLst>
                  <a:ext uri="{FF2B5EF4-FFF2-40B4-BE49-F238E27FC236}">
                    <a16:creationId xmlns:a16="http://schemas.microsoft.com/office/drawing/2014/main" id="{6AE1E769-A138-5306-2B1F-3FEFE9668315}"/>
                  </a:ext>
                </a:extLst>
              </p:cNvPr>
              <p:cNvSpPr/>
              <p:nvPr/>
            </p:nvSpPr>
            <p:spPr>
              <a:xfrm>
                <a:off x="3572419" y="5301895"/>
                <a:ext cx="9906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25400">
                    <a:moveTo>
                      <a:pt x="24913" y="0"/>
                    </a:moveTo>
                    <a:lnTo>
                      <a:pt x="0" y="12454"/>
                    </a:lnTo>
                    <a:lnTo>
                      <a:pt x="24913" y="24909"/>
                    </a:lnTo>
                    <a:lnTo>
                      <a:pt x="24913" y="15693"/>
                    </a:lnTo>
                    <a:lnTo>
                      <a:pt x="20761" y="15693"/>
                    </a:lnTo>
                    <a:lnTo>
                      <a:pt x="20761" y="9217"/>
                    </a:lnTo>
                    <a:lnTo>
                      <a:pt x="24913" y="9217"/>
                    </a:lnTo>
                    <a:lnTo>
                      <a:pt x="24913" y="0"/>
                    </a:lnTo>
                    <a:close/>
                  </a:path>
                  <a:path w="99060" h="25400">
                    <a:moveTo>
                      <a:pt x="24913" y="9217"/>
                    </a:moveTo>
                    <a:lnTo>
                      <a:pt x="20761" y="9217"/>
                    </a:lnTo>
                    <a:lnTo>
                      <a:pt x="20761" y="15693"/>
                    </a:lnTo>
                    <a:lnTo>
                      <a:pt x="24913" y="15693"/>
                    </a:lnTo>
                    <a:lnTo>
                      <a:pt x="24913" y="9217"/>
                    </a:lnTo>
                    <a:close/>
                  </a:path>
                  <a:path w="99060" h="25400">
                    <a:moveTo>
                      <a:pt x="98658" y="9217"/>
                    </a:moveTo>
                    <a:lnTo>
                      <a:pt x="24913" y="9217"/>
                    </a:lnTo>
                    <a:lnTo>
                      <a:pt x="24913" y="15693"/>
                    </a:lnTo>
                    <a:lnTo>
                      <a:pt x="98658" y="15693"/>
                    </a:lnTo>
                    <a:lnTo>
                      <a:pt x="98658" y="921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2" name="object 15">
                <a:extLst>
                  <a:ext uri="{FF2B5EF4-FFF2-40B4-BE49-F238E27FC236}">
                    <a16:creationId xmlns:a16="http://schemas.microsoft.com/office/drawing/2014/main" id="{7C4CA3D2-FAE0-DA8D-921B-F71A3378BB56}"/>
                  </a:ext>
                </a:extLst>
              </p:cNvPr>
              <p:cNvSpPr/>
              <p:nvPr/>
            </p:nvSpPr>
            <p:spPr>
              <a:xfrm>
                <a:off x="3668586" y="5244604"/>
                <a:ext cx="2540" cy="295910"/>
              </a:xfrm>
              <a:custGeom>
                <a:avLst/>
                <a:gdLst/>
                <a:ahLst/>
                <a:cxnLst/>
                <a:rect l="l" t="t" r="r" b="b"/>
                <a:pathLst>
                  <a:path w="2539" h="295910">
                    <a:moveTo>
                      <a:pt x="0" y="0"/>
                    </a:moveTo>
                    <a:lnTo>
                      <a:pt x="41" y="70161"/>
                    </a:lnTo>
                  </a:path>
                  <a:path w="2539" h="295910">
                    <a:moveTo>
                      <a:pt x="2491" y="210734"/>
                    </a:moveTo>
                    <a:lnTo>
                      <a:pt x="2532" y="295883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3" name="object 16">
                <a:extLst>
                  <a:ext uri="{FF2B5EF4-FFF2-40B4-BE49-F238E27FC236}">
                    <a16:creationId xmlns:a16="http://schemas.microsoft.com/office/drawing/2014/main" id="{4635645C-7D6E-3CFF-580A-306AC955CF8D}"/>
                  </a:ext>
                </a:extLst>
              </p:cNvPr>
              <p:cNvSpPr/>
              <p:nvPr/>
            </p:nvSpPr>
            <p:spPr>
              <a:xfrm>
                <a:off x="3548544" y="5290936"/>
                <a:ext cx="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h="188595">
                    <a:moveTo>
                      <a:pt x="0" y="0"/>
                    </a:moveTo>
                    <a:lnTo>
                      <a:pt x="0" y="188316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4" name="object 17">
                <a:extLst>
                  <a:ext uri="{FF2B5EF4-FFF2-40B4-BE49-F238E27FC236}">
                    <a16:creationId xmlns:a16="http://schemas.microsoft.com/office/drawing/2014/main" id="{D77F54B3-4035-C931-44BE-0314BB129DB0}"/>
                  </a:ext>
                </a:extLst>
              </p:cNvPr>
              <p:cNvSpPr/>
              <p:nvPr/>
            </p:nvSpPr>
            <p:spPr>
              <a:xfrm>
                <a:off x="3460847" y="5385094"/>
                <a:ext cx="90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0170">
                    <a:moveTo>
                      <a:pt x="0" y="0"/>
                    </a:moveTo>
                    <a:lnTo>
                      <a:pt x="89689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5" name="object 18">
                <a:extLst>
                  <a:ext uri="{FF2B5EF4-FFF2-40B4-BE49-F238E27FC236}">
                    <a16:creationId xmlns:a16="http://schemas.microsoft.com/office/drawing/2014/main" id="{723B2393-DEC4-EECB-ED70-F92A0EF8C91F}"/>
                  </a:ext>
                </a:extLst>
              </p:cNvPr>
              <p:cNvSpPr/>
              <p:nvPr/>
            </p:nvSpPr>
            <p:spPr>
              <a:xfrm>
                <a:off x="3768241" y="5020916"/>
                <a:ext cx="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h="188595">
                    <a:moveTo>
                      <a:pt x="0" y="188316"/>
                    </a:moveTo>
                    <a:lnTo>
                      <a:pt x="0" y="0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6" name="object 19">
                <a:extLst>
                  <a:ext uri="{FF2B5EF4-FFF2-40B4-BE49-F238E27FC236}">
                    <a16:creationId xmlns:a16="http://schemas.microsoft.com/office/drawing/2014/main" id="{7300C45E-AD32-212C-E580-DE8677022508}"/>
                  </a:ext>
                </a:extLst>
              </p:cNvPr>
              <p:cNvSpPr/>
              <p:nvPr/>
            </p:nvSpPr>
            <p:spPr>
              <a:xfrm>
                <a:off x="3670622" y="5030881"/>
                <a:ext cx="9525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25400">
                    <a:moveTo>
                      <a:pt x="70256" y="0"/>
                    </a:moveTo>
                    <a:lnTo>
                      <a:pt x="70256" y="24908"/>
                    </a:lnTo>
                    <a:lnTo>
                      <a:pt x="88691" y="15692"/>
                    </a:lnTo>
                    <a:lnTo>
                      <a:pt x="74408" y="15692"/>
                    </a:lnTo>
                    <a:lnTo>
                      <a:pt x="74408" y="9215"/>
                    </a:lnTo>
                    <a:lnTo>
                      <a:pt x="88691" y="9215"/>
                    </a:lnTo>
                    <a:lnTo>
                      <a:pt x="70256" y="0"/>
                    </a:lnTo>
                    <a:close/>
                  </a:path>
                  <a:path w="95250" h="25400">
                    <a:moveTo>
                      <a:pt x="70256" y="9215"/>
                    </a:moveTo>
                    <a:lnTo>
                      <a:pt x="0" y="9215"/>
                    </a:lnTo>
                    <a:lnTo>
                      <a:pt x="0" y="15692"/>
                    </a:lnTo>
                    <a:lnTo>
                      <a:pt x="70256" y="15692"/>
                    </a:lnTo>
                    <a:lnTo>
                      <a:pt x="70256" y="9215"/>
                    </a:lnTo>
                    <a:close/>
                  </a:path>
                  <a:path w="95250" h="25400">
                    <a:moveTo>
                      <a:pt x="88691" y="9215"/>
                    </a:moveTo>
                    <a:lnTo>
                      <a:pt x="74408" y="9215"/>
                    </a:lnTo>
                    <a:lnTo>
                      <a:pt x="74408" y="15692"/>
                    </a:lnTo>
                    <a:lnTo>
                      <a:pt x="88691" y="15692"/>
                    </a:lnTo>
                    <a:lnTo>
                      <a:pt x="95169" y="12453"/>
                    </a:lnTo>
                    <a:lnTo>
                      <a:pt x="88691" y="921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7" name="object 20">
                <a:extLst>
                  <a:ext uri="{FF2B5EF4-FFF2-40B4-BE49-F238E27FC236}">
                    <a16:creationId xmlns:a16="http://schemas.microsoft.com/office/drawing/2014/main" id="{2DCD461A-B78E-E652-1DCB-0BFC0E54DA20}"/>
                  </a:ext>
                </a:extLst>
              </p:cNvPr>
              <p:cNvSpPr/>
              <p:nvPr/>
            </p:nvSpPr>
            <p:spPr>
              <a:xfrm>
                <a:off x="3669583" y="4974585"/>
                <a:ext cx="9906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296545">
                    <a:moveTo>
                      <a:pt x="98658" y="211232"/>
                    </a:moveTo>
                    <a:lnTo>
                      <a:pt x="0" y="211232"/>
                    </a:lnTo>
                  </a:path>
                  <a:path w="99060" h="296545">
                    <a:moveTo>
                      <a:pt x="41" y="296381"/>
                    </a:moveTo>
                    <a:lnTo>
                      <a:pt x="0" y="211232"/>
                    </a:lnTo>
                  </a:path>
                  <a:path w="99060" h="296545">
                    <a:moveTo>
                      <a:pt x="0" y="70161"/>
                    </a:moveTo>
                    <a:lnTo>
                      <a:pt x="41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8" name="object 21">
                <a:extLst>
                  <a:ext uri="{FF2B5EF4-FFF2-40B4-BE49-F238E27FC236}">
                    <a16:creationId xmlns:a16="http://schemas.microsoft.com/office/drawing/2014/main" id="{0A1EF656-C8C5-1B5C-FAA6-BBA5DC7B03FB}"/>
                  </a:ext>
                </a:extLst>
              </p:cNvPr>
              <p:cNvSpPr/>
              <p:nvPr/>
            </p:nvSpPr>
            <p:spPr>
              <a:xfrm>
                <a:off x="3791660" y="5020916"/>
                <a:ext cx="635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88595">
                    <a:moveTo>
                      <a:pt x="41" y="188316"/>
                    </a:moveTo>
                    <a:lnTo>
                      <a:pt x="0" y="0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9" name="object 22">
                <a:extLst>
                  <a:ext uri="{FF2B5EF4-FFF2-40B4-BE49-F238E27FC236}">
                    <a16:creationId xmlns:a16="http://schemas.microsoft.com/office/drawing/2014/main" id="{B8249D45-9947-C332-9762-588EF63ABF17}"/>
                  </a:ext>
                </a:extLst>
              </p:cNvPr>
              <p:cNvSpPr/>
              <p:nvPr/>
            </p:nvSpPr>
            <p:spPr>
              <a:xfrm>
                <a:off x="3790165" y="5115074"/>
                <a:ext cx="90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0170">
                    <a:moveTo>
                      <a:pt x="89731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0" name="object 23">
                <a:extLst>
                  <a:ext uri="{FF2B5EF4-FFF2-40B4-BE49-F238E27FC236}">
                    <a16:creationId xmlns:a16="http://schemas.microsoft.com/office/drawing/2014/main" id="{CFD9A65C-24C0-AF3B-E744-48411B2CF26B}"/>
                  </a:ext>
                </a:extLst>
              </p:cNvPr>
              <p:cNvSpPr/>
              <p:nvPr/>
            </p:nvSpPr>
            <p:spPr>
              <a:xfrm>
                <a:off x="4385438" y="5264780"/>
                <a:ext cx="0" cy="506095"/>
              </a:xfrm>
              <a:custGeom>
                <a:avLst/>
                <a:gdLst/>
                <a:ahLst/>
                <a:cxnLst/>
                <a:rect l="l" t="t" r="r" b="b"/>
                <a:pathLst>
                  <a:path h="506095">
                    <a:moveTo>
                      <a:pt x="0" y="447624"/>
                    </a:moveTo>
                    <a:lnTo>
                      <a:pt x="0" y="505710"/>
                    </a:lnTo>
                  </a:path>
                  <a:path h="506095">
                    <a:moveTo>
                      <a:pt x="0" y="0"/>
                    </a:moveTo>
                    <a:lnTo>
                      <a:pt x="0" y="272760"/>
                    </a:lnTo>
                  </a:path>
                </a:pathLst>
              </a:custGeom>
              <a:ln w="714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1" name="object 24">
                <a:extLst>
                  <a:ext uri="{FF2B5EF4-FFF2-40B4-BE49-F238E27FC236}">
                    <a16:creationId xmlns:a16="http://schemas.microsoft.com/office/drawing/2014/main" id="{41E96C94-9C76-C574-5794-E37047876A4C}"/>
                  </a:ext>
                </a:extLst>
              </p:cNvPr>
              <p:cNvSpPr/>
              <p:nvPr/>
            </p:nvSpPr>
            <p:spPr>
              <a:xfrm>
                <a:off x="4352262" y="5537540"/>
                <a:ext cx="67945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75260">
                    <a:moveTo>
                      <a:pt x="67765" y="0"/>
                    </a:moveTo>
                    <a:lnTo>
                      <a:pt x="0" y="0"/>
                    </a:lnTo>
                    <a:lnTo>
                      <a:pt x="0" y="174864"/>
                    </a:lnTo>
                    <a:lnTo>
                      <a:pt x="67765" y="174864"/>
                    </a:lnTo>
                    <a:lnTo>
                      <a:pt x="677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2" name="object 25">
                <a:extLst>
                  <a:ext uri="{FF2B5EF4-FFF2-40B4-BE49-F238E27FC236}">
                    <a16:creationId xmlns:a16="http://schemas.microsoft.com/office/drawing/2014/main" id="{B5A81746-9FD8-B2D7-08EA-F42A9F3A4711}"/>
                  </a:ext>
                </a:extLst>
              </p:cNvPr>
              <p:cNvSpPr/>
              <p:nvPr/>
            </p:nvSpPr>
            <p:spPr>
              <a:xfrm>
                <a:off x="4352261" y="5537540"/>
                <a:ext cx="67945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75260">
                    <a:moveTo>
                      <a:pt x="0" y="174864"/>
                    </a:moveTo>
                    <a:lnTo>
                      <a:pt x="67765" y="174864"/>
                    </a:lnTo>
                    <a:lnTo>
                      <a:pt x="67765" y="0"/>
                    </a:lnTo>
                    <a:lnTo>
                      <a:pt x="0" y="0"/>
                    </a:lnTo>
                    <a:lnTo>
                      <a:pt x="0" y="174864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93" name="object 26">
                <a:extLst>
                  <a:ext uri="{FF2B5EF4-FFF2-40B4-BE49-F238E27FC236}">
                    <a16:creationId xmlns:a16="http://schemas.microsoft.com/office/drawing/2014/main" id="{290B88E1-7B2F-8370-6762-5D0A25EFE8D0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321951" y="5768966"/>
                <a:ext cx="121371" cy="87934"/>
              </a:xfrm>
              <a:prstGeom prst="rect">
                <a:avLst/>
              </a:prstGeom>
            </p:spPr>
          </p:pic>
          <p:sp>
            <p:nvSpPr>
              <p:cNvPr id="894" name="object 27">
                <a:extLst>
                  <a:ext uri="{FF2B5EF4-FFF2-40B4-BE49-F238E27FC236}">
                    <a16:creationId xmlns:a16="http://schemas.microsoft.com/office/drawing/2014/main" id="{4475D058-04EA-D0C9-04FC-CA001D23F59C}"/>
                  </a:ext>
                </a:extLst>
              </p:cNvPr>
              <p:cNvSpPr/>
              <p:nvPr/>
            </p:nvSpPr>
            <p:spPr>
              <a:xfrm>
                <a:off x="3605305" y="4973090"/>
                <a:ext cx="138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8429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95" name="object 28">
                <a:extLst>
                  <a:ext uri="{FF2B5EF4-FFF2-40B4-BE49-F238E27FC236}">
                    <a16:creationId xmlns:a16="http://schemas.microsoft.com/office/drawing/2014/main" id="{88B42742-8D10-27E8-61F9-E0C953FF0142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271752" y="5270758"/>
                <a:ext cx="186852" cy="232656"/>
              </a:xfrm>
              <a:prstGeom prst="rect">
                <a:avLst/>
              </a:prstGeom>
            </p:spPr>
          </p:pic>
          <p:sp>
            <p:nvSpPr>
              <p:cNvPr id="896" name="object 29">
                <a:extLst>
                  <a:ext uri="{FF2B5EF4-FFF2-40B4-BE49-F238E27FC236}">
                    <a16:creationId xmlns:a16="http://schemas.microsoft.com/office/drawing/2014/main" id="{D23D18D5-C2A7-3B36-09A5-0D27C8CAB838}"/>
                  </a:ext>
                </a:extLst>
              </p:cNvPr>
              <p:cNvSpPr/>
              <p:nvPr/>
            </p:nvSpPr>
            <p:spPr>
              <a:xfrm>
                <a:off x="4875907" y="5303889"/>
                <a:ext cx="4762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47625" h="47625">
                    <a:moveTo>
                      <a:pt x="23709" y="0"/>
                    </a:moveTo>
                    <a:lnTo>
                      <a:pt x="14486" y="1864"/>
                    </a:lnTo>
                    <a:lnTo>
                      <a:pt x="6949" y="6943"/>
                    </a:lnTo>
                    <a:lnTo>
                      <a:pt x="1865" y="14466"/>
                    </a:lnTo>
                    <a:lnTo>
                      <a:pt x="0" y="23662"/>
                    </a:lnTo>
                    <a:lnTo>
                      <a:pt x="1865" y="32877"/>
                    </a:lnTo>
                    <a:lnTo>
                      <a:pt x="6949" y="40399"/>
                    </a:lnTo>
                    <a:lnTo>
                      <a:pt x="14486" y="45469"/>
                    </a:lnTo>
                    <a:lnTo>
                      <a:pt x="23709" y="47327"/>
                    </a:lnTo>
                    <a:lnTo>
                      <a:pt x="32908" y="45469"/>
                    </a:lnTo>
                    <a:lnTo>
                      <a:pt x="40433" y="40399"/>
                    </a:lnTo>
                    <a:lnTo>
                      <a:pt x="45512" y="32877"/>
                    </a:lnTo>
                    <a:lnTo>
                      <a:pt x="47377" y="23662"/>
                    </a:lnTo>
                    <a:lnTo>
                      <a:pt x="45512" y="14466"/>
                    </a:lnTo>
                    <a:lnTo>
                      <a:pt x="40433" y="6943"/>
                    </a:lnTo>
                    <a:lnTo>
                      <a:pt x="32908" y="1864"/>
                    </a:lnTo>
                    <a:lnTo>
                      <a:pt x="237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7" name="object 30">
                <a:extLst>
                  <a:ext uri="{FF2B5EF4-FFF2-40B4-BE49-F238E27FC236}">
                    <a16:creationId xmlns:a16="http://schemas.microsoft.com/office/drawing/2014/main" id="{9D1F7221-5CD1-9C01-8B58-D255F3541486}"/>
                  </a:ext>
                </a:extLst>
              </p:cNvPr>
              <p:cNvSpPr/>
              <p:nvPr/>
            </p:nvSpPr>
            <p:spPr>
              <a:xfrm>
                <a:off x="4875907" y="5303889"/>
                <a:ext cx="4762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47625" h="47625">
                    <a:moveTo>
                      <a:pt x="0" y="23664"/>
                    </a:moveTo>
                    <a:lnTo>
                      <a:pt x="1865" y="14466"/>
                    </a:lnTo>
                    <a:lnTo>
                      <a:pt x="6949" y="6943"/>
                    </a:lnTo>
                    <a:lnTo>
                      <a:pt x="14486" y="1864"/>
                    </a:lnTo>
                    <a:lnTo>
                      <a:pt x="23709" y="0"/>
                    </a:lnTo>
                    <a:lnTo>
                      <a:pt x="32908" y="1864"/>
                    </a:lnTo>
                    <a:lnTo>
                      <a:pt x="40432" y="6943"/>
                    </a:lnTo>
                    <a:lnTo>
                      <a:pt x="45513" y="14466"/>
                    </a:lnTo>
                    <a:lnTo>
                      <a:pt x="47377" y="23664"/>
                    </a:lnTo>
                    <a:lnTo>
                      <a:pt x="45513" y="32878"/>
                    </a:lnTo>
                    <a:lnTo>
                      <a:pt x="40432" y="40400"/>
                    </a:lnTo>
                    <a:lnTo>
                      <a:pt x="32908" y="45469"/>
                    </a:lnTo>
                    <a:lnTo>
                      <a:pt x="23709" y="47328"/>
                    </a:lnTo>
                    <a:lnTo>
                      <a:pt x="14486" y="45469"/>
                    </a:lnTo>
                    <a:lnTo>
                      <a:pt x="6949" y="40400"/>
                    </a:lnTo>
                    <a:lnTo>
                      <a:pt x="1865" y="32878"/>
                    </a:lnTo>
                    <a:lnTo>
                      <a:pt x="0" y="23664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8" name="object 31">
                <a:extLst>
                  <a:ext uri="{FF2B5EF4-FFF2-40B4-BE49-F238E27FC236}">
                    <a16:creationId xmlns:a16="http://schemas.microsoft.com/office/drawing/2014/main" id="{1B4DD2B8-C636-82C2-CA69-A59AA2A898F1}"/>
                  </a:ext>
                </a:extLst>
              </p:cNvPr>
              <p:cNvSpPr/>
              <p:nvPr/>
            </p:nvSpPr>
            <p:spPr>
              <a:xfrm>
                <a:off x="2971998" y="5226669"/>
                <a:ext cx="702945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702945" h="219710">
                    <a:moveTo>
                      <a:pt x="702443" y="0"/>
                    </a:moveTo>
                    <a:lnTo>
                      <a:pt x="0" y="1370"/>
                    </a:lnTo>
                  </a:path>
                  <a:path w="702945" h="219710">
                    <a:moveTo>
                      <a:pt x="235185" y="101298"/>
                    </a:moveTo>
                    <a:lnTo>
                      <a:pt x="235227" y="1494"/>
                    </a:lnTo>
                  </a:path>
                  <a:path w="702945" h="219710">
                    <a:moveTo>
                      <a:pt x="302868" y="219203"/>
                    </a:moveTo>
                    <a:lnTo>
                      <a:pt x="41" y="219203"/>
                    </a:lnTo>
                  </a:path>
                  <a:path w="702945" h="219710">
                    <a:moveTo>
                      <a:pt x="297719" y="101257"/>
                    </a:moveTo>
                    <a:lnTo>
                      <a:pt x="235227" y="10063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9" name="object 32">
                <a:extLst>
                  <a:ext uri="{FF2B5EF4-FFF2-40B4-BE49-F238E27FC236}">
                    <a16:creationId xmlns:a16="http://schemas.microsoft.com/office/drawing/2014/main" id="{D18F93BD-C3AD-08B1-49AE-CAFE31CEAD25}"/>
                  </a:ext>
                </a:extLst>
              </p:cNvPr>
              <p:cNvSpPr/>
              <p:nvPr/>
            </p:nvSpPr>
            <p:spPr>
              <a:xfrm>
                <a:off x="3194479" y="521545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5"/>
                    </a:lnTo>
                    <a:lnTo>
                      <a:pt x="0" y="12454"/>
                    </a:lnTo>
                    <a:lnTo>
                      <a:pt x="0" y="19347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19" y="19347"/>
                    </a:lnTo>
                    <a:lnTo>
                      <a:pt x="22919" y="560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0" name="object 33">
                <a:extLst>
                  <a:ext uri="{FF2B5EF4-FFF2-40B4-BE49-F238E27FC236}">
                    <a16:creationId xmlns:a16="http://schemas.microsoft.com/office/drawing/2014/main" id="{47B8E95B-D559-0637-6E50-0AD1557166E5}"/>
                  </a:ext>
                </a:extLst>
              </p:cNvPr>
              <p:cNvSpPr/>
              <p:nvPr/>
            </p:nvSpPr>
            <p:spPr>
              <a:xfrm>
                <a:off x="3194478" y="5215460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501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501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1" name="object 34">
                <a:extLst>
                  <a:ext uri="{FF2B5EF4-FFF2-40B4-BE49-F238E27FC236}">
                    <a16:creationId xmlns:a16="http://schemas.microsoft.com/office/drawing/2014/main" id="{88BA72B1-B00A-F0CB-8CDE-8FF847781E79}"/>
                  </a:ext>
                </a:extLst>
              </p:cNvPr>
              <p:cNvSpPr/>
              <p:nvPr/>
            </p:nvSpPr>
            <p:spPr>
              <a:xfrm>
                <a:off x="3657874" y="5213468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3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5"/>
                    </a:lnTo>
                    <a:lnTo>
                      <a:pt x="22920" y="5603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2" name="object 35">
                <a:extLst>
                  <a:ext uri="{FF2B5EF4-FFF2-40B4-BE49-F238E27FC236}">
                    <a16:creationId xmlns:a16="http://schemas.microsoft.com/office/drawing/2014/main" id="{8853FE0B-7430-2D22-2161-5E9E6B4FC273}"/>
                  </a:ext>
                </a:extLst>
              </p:cNvPr>
              <p:cNvSpPr/>
              <p:nvPr/>
            </p:nvSpPr>
            <p:spPr>
              <a:xfrm>
                <a:off x="3657873" y="5213467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903" name="object 36">
                <a:extLst>
                  <a:ext uri="{FF2B5EF4-FFF2-40B4-BE49-F238E27FC236}">
                    <a16:creationId xmlns:a16="http://schemas.microsoft.com/office/drawing/2014/main" id="{BC1746FB-572C-001F-13C3-B20F9734E302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175830" y="4969354"/>
                <a:ext cx="279034" cy="300118"/>
              </a:xfrm>
              <a:prstGeom prst="rect">
                <a:avLst/>
              </a:prstGeom>
            </p:spPr>
          </p:pic>
          <p:pic>
            <p:nvPicPr>
              <p:cNvPr id="904" name="object 37">
                <a:extLst>
                  <a:ext uri="{FF2B5EF4-FFF2-40B4-BE49-F238E27FC236}">
                    <a16:creationId xmlns:a16="http://schemas.microsoft.com/office/drawing/2014/main" id="{6B9E9151-178D-541E-D856-AD7C90EDEEF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592641" y="5539283"/>
                <a:ext cx="153467" cy="321603"/>
              </a:xfrm>
              <a:prstGeom prst="rect">
                <a:avLst/>
              </a:prstGeom>
            </p:spPr>
          </p:pic>
        </p:grpSp>
        <p:sp>
          <p:nvSpPr>
            <p:cNvPr id="464" name="object 38">
              <a:extLst>
                <a:ext uri="{FF2B5EF4-FFF2-40B4-BE49-F238E27FC236}">
                  <a16:creationId xmlns:a16="http://schemas.microsoft.com/office/drawing/2014/main" id="{CC87C3CD-3715-5A18-8D8C-DC43F52CB51E}"/>
                </a:ext>
              </a:extLst>
            </p:cNvPr>
            <p:cNvSpPr txBox="1"/>
            <p:nvPr/>
          </p:nvSpPr>
          <p:spPr>
            <a:xfrm>
              <a:off x="3404892" y="5576486"/>
              <a:ext cx="1955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50" b="0" i="0" u="none" strike="noStrike" kern="0" cap="none" spc="-15" normalizeH="0" baseline="16666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I</a:t>
              </a: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BIAS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465" name="object 39">
              <a:extLst>
                <a:ext uri="{FF2B5EF4-FFF2-40B4-BE49-F238E27FC236}">
                  <a16:creationId xmlns:a16="http://schemas.microsoft.com/office/drawing/2014/main" id="{88FE350A-C2F9-53EC-D559-7042570E4C89}"/>
                </a:ext>
              </a:extLst>
            </p:cNvPr>
            <p:cNvGrpSpPr/>
            <p:nvPr/>
          </p:nvGrpSpPr>
          <p:grpSpPr>
            <a:xfrm>
              <a:off x="4371174" y="4969354"/>
              <a:ext cx="558800" cy="887730"/>
              <a:chOff x="4371174" y="4969354"/>
              <a:chExt cx="558800" cy="887730"/>
            </a:xfrm>
          </p:grpSpPr>
          <p:sp>
            <p:nvSpPr>
              <p:cNvPr id="867" name="object 40">
                <a:extLst>
                  <a:ext uri="{FF2B5EF4-FFF2-40B4-BE49-F238E27FC236}">
                    <a16:creationId xmlns:a16="http://schemas.microsoft.com/office/drawing/2014/main" id="{AC9E92CE-9F86-7CDE-ED7C-BC28280370E3}"/>
                  </a:ext>
                </a:extLst>
              </p:cNvPr>
              <p:cNvSpPr/>
              <p:nvPr/>
            </p:nvSpPr>
            <p:spPr>
              <a:xfrm>
                <a:off x="4715296" y="5264780"/>
                <a:ext cx="0" cy="506095"/>
              </a:xfrm>
              <a:custGeom>
                <a:avLst/>
                <a:gdLst/>
                <a:ahLst/>
                <a:cxnLst/>
                <a:rect l="l" t="t" r="r" b="b"/>
                <a:pathLst>
                  <a:path h="506095">
                    <a:moveTo>
                      <a:pt x="0" y="447624"/>
                    </a:moveTo>
                    <a:lnTo>
                      <a:pt x="0" y="505710"/>
                    </a:lnTo>
                  </a:path>
                  <a:path h="506095">
                    <a:moveTo>
                      <a:pt x="0" y="0"/>
                    </a:moveTo>
                    <a:lnTo>
                      <a:pt x="0" y="272760"/>
                    </a:lnTo>
                  </a:path>
                </a:pathLst>
              </a:custGeom>
              <a:ln w="714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8" name="object 41">
                <a:extLst>
                  <a:ext uri="{FF2B5EF4-FFF2-40B4-BE49-F238E27FC236}">
                    <a16:creationId xmlns:a16="http://schemas.microsoft.com/office/drawing/2014/main" id="{43AE79C5-769D-53BB-D3B0-E947CF780C98}"/>
                  </a:ext>
                </a:extLst>
              </p:cNvPr>
              <p:cNvSpPr/>
              <p:nvPr/>
            </p:nvSpPr>
            <p:spPr>
              <a:xfrm>
                <a:off x="4682120" y="5537540"/>
                <a:ext cx="67310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75260">
                    <a:moveTo>
                      <a:pt x="67267" y="0"/>
                    </a:moveTo>
                    <a:lnTo>
                      <a:pt x="0" y="0"/>
                    </a:lnTo>
                    <a:lnTo>
                      <a:pt x="0" y="174864"/>
                    </a:lnTo>
                    <a:lnTo>
                      <a:pt x="67267" y="174864"/>
                    </a:lnTo>
                    <a:lnTo>
                      <a:pt x="6726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9" name="object 42">
                <a:extLst>
                  <a:ext uri="{FF2B5EF4-FFF2-40B4-BE49-F238E27FC236}">
                    <a16:creationId xmlns:a16="http://schemas.microsoft.com/office/drawing/2014/main" id="{DF031FCF-F1ED-8844-E5C2-B61443254EAD}"/>
                  </a:ext>
                </a:extLst>
              </p:cNvPr>
              <p:cNvSpPr/>
              <p:nvPr/>
            </p:nvSpPr>
            <p:spPr>
              <a:xfrm>
                <a:off x="4682119" y="5537540"/>
                <a:ext cx="67310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75260">
                    <a:moveTo>
                      <a:pt x="0" y="174864"/>
                    </a:moveTo>
                    <a:lnTo>
                      <a:pt x="67267" y="174864"/>
                    </a:lnTo>
                    <a:lnTo>
                      <a:pt x="67267" y="0"/>
                    </a:lnTo>
                    <a:lnTo>
                      <a:pt x="0" y="0"/>
                    </a:lnTo>
                    <a:lnTo>
                      <a:pt x="0" y="174864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70" name="object 43">
                <a:extLst>
                  <a:ext uri="{FF2B5EF4-FFF2-40B4-BE49-F238E27FC236}">
                    <a16:creationId xmlns:a16="http://schemas.microsoft.com/office/drawing/2014/main" id="{779DFCE7-66D8-10F0-F8BA-BE68A0769CB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651808" y="5768966"/>
                <a:ext cx="121371" cy="87934"/>
              </a:xfrm>
              <a:prstGeom prst="rect">
                <a:avLst/>
              </a:prstGeom>
            </p:spPr>
          </p:pic>
          <p:pic>
            <p:nvPicPr>
              <p:cNvPr id="871" name="object 44">
                <a:extLst>
                  <a:ext uri="{FF2B5EF4-FFF2-40B4-BE49-F238E27FC236}">
                    <a16:creationId xmlns:a16="http://schemas.microsoft.com/office/drawing/2014/main" id="{2275B7FC-1C14-3C91-0956-A546A6166C8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505190" y="4969354"/>
                <a:ext cx="279532" cy="300118"/>
              </a:xfrm>
              <a:prstGeom prst="rect">
                <a:avLst/>
              </a:prstGeom>
            </p:spPr>
          </p:pic>
          <p:sp>
            <p:nvSpPr>
              <p:cNvPr id="872" name="object 45">
                <a:extLst>
                  <a:ext uri="{FF2B5EF4-FFF2-40B4-BE49-F238E27FC236}">
                    <a16:creationId xmlns:a16="http://schemas.microsoft.com/office/drawing/2014/main" id="{1235DD14-DE97-0478-147A-F30945523D91}"/>
                  </a:ext>
                </a:extLst>
              </p:cNvPr>
              <p:cNvSpPr/>
              <p:nvPr/>
            </p:nvSpPr>
            <p:spPr>
              <a:xfrm>
                <a:off x="4875907" y="5398545"/>
                <a:ext cx="4762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47625" h="47625">
                    <a:moveTo>
                      <a:pt x="23709" y="0"/>
                    </a:moveTo>
                    <a:lnTo>
                      <a:pt x="14486" y="1864"/>
                    </a:lnTo>
                    <a:lnTo>
                      <a:pt x="6949" y="6943"/>
                    </a:lnTo>
                    <a:lnTo>
                      <a:pt x="1865" y="14467"/>
                    </a:lnTo>
                    <a:lnTo>
                      <a:pt x="0" y="23663"/>
                    </a:lnTo>
                    <a:lnTo>
                      <a:pt x="1865" y="32878"/>
                    </a:lnTo>
                    <a:lnTo>
                      <a:pt x="6949" y="40400"/>
                    </a:lnTo>
                    <a:lnTo>
                      <a:pt x="14486" y="45469"/>
                    </a:lnTo>
                    <a:lnTo>
                      <a:pt x="23709" y="47327"/>
                    </a:lnTo>
                    <a:lnTo>
                      <a:pt x="32908" y="45469"/>
                    </a:lnTo>
                    <a:lnTo>
                      <a:pt x="40433" y="40400"/>
                    </a:lnTo>
                    <a:lnTo>
                      <a:pt x="45512" y="32878"/>
                    </a:lnTo>
                    <a:lnTo>
                      <a:pt x="47377" y="23663"/>
                    </a:lnTo>
                    <a:lnTo>
                      <a:pt x="45512" y="14467"/>
                    </a:lnTo>
                    <a:lnTo>
                      <a:pt x="40433" y="6943"/>
                    </a:lnTo>
                    <a:lnTo>
                      <a:pt x="32908" y="1864"/>
                    </a:lnTo>
                    <a:lnTo>
                      <a:pt x="237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3" name="object 46">
                <a:extLst>
                  <a:ext uri="{FF2B5EF4-FFF2-40B4-BE49-F238E27FC236}">
                    <a16:creationId xmlns:a16="http://schemas.microsoft.com/office/drawing/2014/main" id="{A1D335D1-0E6B-EB70-6B5A-7FDCBC531C2A}"/>
                  </a:ext>
                </a:extLst>
              </p:cNvPr>
              <p:cNvSpPr/>
              <p:nvPr/>
            </p:nvSpPr>
            <p:spPr>
              <a:xfrm>
                <a:off x="4875907" y="5398545"/>
                <a:ext cx="4762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47625" h="47625">
                    <a:moveTo>
                      <a:pt x="0" y="23664"/>
                    </a:moveTo>
                    <a:lnTo>
                      <a:pt x="1865" y="14466"/>
                    </a:lnTo>
                    <a:lnTo>
                      <a:pt x="6949" y="6943"/>
                    </a:lnTo>
                    <a:lnTo>
                      <a:pt x="14486" y="1864"/>
                    </a:lnTo>
                    <a:lnTo>
                      <a:pt x="23709" y="0"/>
                    </a:lnTo>
                    <a:lnTo>
                      <a:pt x="32908" y="1864"/>
                    </a:lnTo>
                    <a:lnTo>
                      <a:pt x="40432" y="6943"/>
                    </a:lnTo>
                    <a:lnTo>
                      <a:pt x="45513" y="14466"/>
                    </a:lnTo>
                    <a:lnTo>
                      <a:pt x="47377" y="23664"/>
                    </a:lnTo>
                    <a:lnTo>
                      <a:pt x="45513" y="32878"/>
                    </a:lnTo>
                    <a:lnTo>
                      <a:pt x="40432" y="40400"/>
                    </a:lnTo>
                    <a:lnTo>
                      <a:pt x="32908" y="45469"/>
                    </a:lnTo>
                    <a:lnTo>
                      <a:pt x="23709" y="47328"/>
                    </a:lnTo>
                    <a:lnTo>
                      <a:pt x="14486" y="45469"/>
                    </a:lnTo>
                    <a:lnTo>
                      <a:pt x="6949" y="40400"/>
                    </a:lnTo>
                    <a:lnTo>
                      <a:pt x="1865" y="32878"/>
                    </a:lnTo>
                    <a:lnTo>
                      <a:pt x="0" y="23664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4" name="object 47">
                <a:extLst>
                  <a:ext uri="{FF2B5EF4-FFF2-40B4-BE49-F238E27FC236}">
                    <a16:creationId xmlns:a16="http://schemas.microsoft.com/office/drawing/2014/main" id="{FBAD8B2F-00D5-C849-A56E-0C98D602C21D}"/>
                  </a:ext>
                </a:extLst>
              </p:cNvPr>
              <p:cNvSpPr/>
              <p:nvPr/>
            </p:nvSpPr>
            <p:spPr>
              <a:xfrm>
                <a:off x="4383652" y="5330293"/>
                <a:ext cx="494665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494664" h="92710">
                    <a:moveTo>
                      <a:pt x="493790" y="0"/>
                    </a:moveTo>
                    <a:lnTo>
                      <a:pt x="0" y="0"/>
                    </a:lnTo>
                  </a:path>
                  <a:path w="494664" h="92710">
                    <a:moveTo>
                      <a:pt x="494662" y="92663"/>
                    </a:moveTo>
                    <a:lnTo>
                      <a:pt x="331311" y="92663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5" name="object 48">
                <a:extLst>
                  <a:ext uri="{FF2B5EF4-FFF2-40B4-BE49-F238E27FC236}">
                    <a16:creationId xmlns:a16="http://schemas.microsoft.com/office/drawing/2014/main" id="{4DCADA09-32A3-08D4-0C86-7D057679B549}"/>
                  </a:ext>
                </a:extLst>
              </p:cNvPr>
              <p:cNvSpPr/>
              <p:nvPr/>
            </p:nvSpPr>
            <p:spPr>
              <a:xfrm>
                <a:off x="4373397" y="5316593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8186" y="0"/>
                    </a:moveTo>
                    <a:lnTo>
                      <a:pt x="5273" y="0"/>
                    </a:lnTo>
                    <a:lnTo>
                      <a:pt x="0" y="5603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273" y="24909"/>
                    </a:lnTo>
                    <a:lnTo>
                      <a:pt x="18186" y="24909"/>
                    </a:lnTo>
                    <a:lnTo>
                      <a:pt x="23418" y="19345"/>
                    </a:lnTo>
                    <a:lnTo>
                      <a:pt x="23418" y="5603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6" name="object 49">
                <a:extLst>
                  <a:ext uri="{FF2B5EF4-FFF2-40B4-BE49-F238E27FC236}">
                    <a16:creationId xmlns:a16="http://schemas.microsoft.com/office/drawing/2014/main" id="{665B14B4-7E83-CBDD-BBD9-303F564749D0}"/>
                  </a:ext>
                </a:extLst>
              </p:cNvPr>
              <p:cNvSpPr/>
              <p:nvPr/>
            </p:nvSpPr>
            <p:spPr>
              <a:xfrm>
                <a:off x="4373396" y="531659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273" y="0"/>
                    </a:lnTo>
                    <a:lnTo>
                      <a:pt x="11709" y="0"/>
                    </a:lnTo>
                    <a:lnTo>
                      <a:pt x="18187" y="0"/>
                    </a:lnTo>
                    <a:lnTo>
                      <a:pt x="23418" y="5604"/>
                    </a:lnTo>
                    <a:lnTo>
                      <a:pt x="23418" y="12454"/>
                    </a:lnTo>
                    <a:lnTo>
                      <a:pt x="23418" y="19346"/>
                    </a:lnTo>
                    <a:lnTo>
                      <a:pt x="18187" y="24909"/>
                    </a:lnTo>
                    <a:lnTo>
                      <a:pt x="11709" y="24909"/>
                    </a:lnTo>
                    <a:lnTo>
                      <a:pt x="5273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7" name="object 50">
                <a:extLst>
                  <a:ext uri="{FF2B5EF4-FFF2-40B4-BE49-F238E27FC236}">
                    <a16:creationId xmlns:a16="http://schemas.microsoft.com/office/drawing/2014/main" id="{3E906A09-D39A-9FFE-5240-251EB956ABA1}"/>
                  </a:ext>
                </a:extLst>
              </p:cNvPr>
              <p:cNvSpPr/>
              <p:nvPr/>
            </p:nvSpPr>
            <p:spPr>
              <a:xfrm>
                <a:off x="4703753" y="541124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7"/>
                    </a:lnTo>
                    <a:lnTo>
                      <a:pt x="5148" y="24909"/>
                    </a:lnTo>
                    <a:lnTo>
                      <a:pt x="17814" y="24909"/>
                    </a:lnTo>
                    <a:lnTo>
                      <a:pt x="22920" y="19347"/>
                    </a:lnTo>
                    <a:lnTo>
                      <a:pt x="22920" y="5604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8" name="object 51">
                <a:extLst>
                  <a:ext uri="{FF2B5EF4-FFF2-40B4-BE49-F238E27FC236}">
                    <a16:creationId xmlns:a16="http://schemas.microsoft.com/office/drawing/2014/main" id="{95EC904D-7BC7-C86A-295D-BF95CC287FD3}"/>
                  </a:ext>
                </a:extLst>
              </p:cNvPr>
              <p:cNvSpPr/>
              <p:nvPr/>
            </p:nvSpPr>
            <p:spPr>
              <a:xfrm>
                <a:off x="4703753" y="541124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6" name="object 52">
              <a:extLst>
                <a:ext uri="{FF2B5EF4-FFF2-40B4-BE49-F238E27FC236}">
                  <a16:creationId xmlns:a16="http://schemas.microsoft.com/office/drawing/2014/main" id="{6FA6F685-7E23-1C27-446F-162F3F736AC9}"/>
                </a:ext>
              </a:extLst>
            </p:cNvPr>
            <p:cNvSpPr txBox="1"/>
            <p:nvPr/>
          </p:nvSpPr>
          <p:spPr>
            <a:xfrm>
              <a:off x="4265692" y="4797980"/>
              <a:ext cx="254635" cy="1847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46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SIGNAL</a:t>
              </a:r>
              <a:r>
                <a:rPr kumimoji="0" sz="50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BRANCH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67" name="object 53">
              <a:extLst>
                <a:ext uri="{FF2B5EF4-FFF2-40B4-BE49-F238E27FC236}">
                  <a16:creationId xmlns:a16="http://schemas.microsoft.com/office/drawing/2014/main" id="{C4EA6C9C-88E3-F726-02A1-5B712CD71DB5}"/>
                </a:ext>
              </a:extLst>
            </p:cNvPr>
            <p:cNvSpPr txBox="1"/>
            <p:nvPr/>
          </p:nvSpPr>
          <p:spPr>
            <a:xfrm>
              <a:off x="4597834" y="4794700"/>
              <a:ext cx="254635" cy="1847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46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DC</a:t>
              </a:r>
              <a:r>
                <a:rPr kumimoji="0" sz="50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BRANCH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68" name="object 54">
              <a:extLst>
                <a:ext uri="{FF2B5EF4-FFF2-40B4-BE49-F238E27FC236}">
                  <a16:creationId xmlns:a16="http://schemas.microsoft.com/office/drawing/2014/main" id="{3E04B73F-98C9-1174-C67F-92005E5CF326}"/>
                </a:ext>
              </a:extLst>
            </p:cNvPr>
            <p:cNvGrpSpPr/>
            <p:nvPr/>
          </p:nvGrpSpPr>
          <p:grpSpPr>
            <a:xfrm>
              <a:off x="3657146" y="4792302"/>
              <a:ext cx="1318895" cy="1114425"/>
              <a:chOff x="3657146" y="4792302"/>
              <a:chExt cx="1318895" cy="1114425"/>
            </a:xfrm>
          </p:grpSpPr>
          <p:sp>
            <p:nvSpPr>
              <p:cNvPr id="860" name="object 55">
                <a:extLst>
                  <a:ext uri="{FF2B5EF4-FFF2-40B4-BE49-F238E27FC236}">
                    <a16:creationId xmlns:a16="http://schemas.microsoft.com/office/drawing/2014/main" id="{532E5C07-7B99-7E32-0D74-15CD75021879}"/>
                  </a:ext>
                </a:extLst>
              </p:cNvPr>
              <p:cNvSpPr/>
              <p:nvPr/>
            </p:nvSpPr>
            <p:spPr>
              <a:xfrm>
                <a:off x="3881350" y="5114078"/>
                <a:ext cx="321310" cy="2540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2539">
                    <a:moveTo>
                      <a:pt x="321262" y="0"/>
                    </a:moveTo>
                    <a:lnTo>
                      <a:pt x="0" y="2241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1" name="object 56">
                <a:extLst>
                  <a:ext uri="{FF2B5EF4-FFF2-40B4-BE49-F238E27FC236}">
                    <a16:creationId xmlns:a16="http://schemas.microsoft.com/office/drawing/2014/main" id="{900B58DE-CCD4-40EB-1DE1-E2AA0F683A54}"/>
                  </a:ext>
                </a:extLst>
              </p:cNvPr>
              <p:cNvSpPr/>
              <p:nvPr/>
            </p:nvSpPr>
            <p:spPr>
              <a:xfrm>
                <a:off x="3868146" y="510336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5"/>
                    </a:lnTo>
                    <a:lnTo>
                      <a:pt x="0" y="12454"/>
                    </a:lnTo>
                    <a:lnTo>
                      <a:pt x="0" y="19347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61" y="19347"/>
                    </a:lnTo>
                    <a:lnTo>
                      <a:pt x="22961" y="560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2" name="object 57">
                <a:extLst>
                  <a:ext uri="{FF2B5EF4-FFF2-40B4-BE49-F238E27FC236}">
                    <a16:creationId xmlns:a16="http://schemas.microsoft.com/office/drawing/2014/main" id="{81B61D14-1F08-DB28-5F39-E7F2EFF1CBC2}"/>
                  </a:ext>
                </a:extLst>
              </p:cNvPr>
              <p:cNvSpPr/>
              <p:nvPr/>
            </p:nvSpPr>
            <p:spPr>
              <a:xfrm>
                <a:off x="3868145" y="5103367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62" y="5604"/>
                    </a:lnTo>
                    <a:lnTo>
                      <a:pt x="22962" y="12454"/>
                    </a:lnTo>
                    <a:lnTo>
                      <a:pt x="22962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3" name="object 58">
                <a:extLst>
                  <a:ext uri="{FF2B5EF4-FFF2-40B4-BE49-F238E27FC236}">
                    <a16:creationId xmlns:a16="http://schemas.microsoft.com/office/drawing/2014/main" id="{F12682DC-D9B4-AE7A-83D8-6EC93B03C248}"/>
                  </a:ext>
                </a:extLst>
              </p:cNvPr>
              <p:cNvSpPr/>
              <p:nvPr/>
            </p:nvSpPr>
            <p:spPr>
              <a:xfrm>
                <a:off x="3668088" y="5119558"/>
                <a:ext cx="213995" cy="37782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377825">
                    <a:moveTo>
                      <a:pt x="210811" y="377504"/>
                    </a:moveTo>
                    <a:lnTo>
                      <a:pt x="211476" y="0"/>
                    </a:lnTo>
                  </a:path>
                  <a:path w="213995" h="377825">
                    <a:moveTo>
                      <a:pt x="0" y="377420"/>
                    </a:moveTo>
                    <a:lnTo>
                      <a:pt x="213469" y="37713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4" name="object 59">
                <a:extLst>
                  <a:ext uri="{FF2B5EF4-FFF2-40B4-BE49-F238E27FC236}">
                    <a16:creationId xmlns:a16="http://schemas.microsoft.com/office/drawing/2014/main" id="{FA65341E-8E3B-337E-B41B-B4D88E3D8AD4}"/>
                  </a:ext>
                </a:extLst>
              </p:cNvPr>
              <p:cNvSpPr/>
              <p:nvPr/>
            </p:nvSpPr>
            <p:spPr>
              <a:xfrm>
                <a:off x="3659369" y="5485978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3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8"/>
                    </a:lnTo>
                    <a:lnTo>
                      <a:pt x="17813" y="24908"/>
                    </a:lnTo>
                    <a:lnTo>
                      <a:pt x="22920" y="19345"/>
                    </a:lnTo>
                    <a:lnTo>
                      <a:pt x="22920" y="5603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5" name="object 60">
                <a:extLst>
                  <a:ext uri="{FF2B5EF4-FFF2-40B4-BE49-F238E27FC236}">
                    <a16:creationId xmlns:a16="http://schemas.microsoft.com/office/drawing/2014/main" id="{F6D64DC4-A595-AC38-1BCC-1DE37199F37B}"/>
                  </a:ext>
                </a:extLst>
              </p:cNvPr>
              <p:cNvSpPr/>
              <p:nvPr/>
            </p:nvSpPr>
            <p:spPr>
              <a:xfrm>
                <a:off x="3659368" y="5485977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6" name="object 61">
                <a:extLst>
                  <a:ext uri="{FF2B5EF4-FFF2-40B4-BE49-F238E27FC236}">
                    <a16:creationId xmlns:a16="http://schemas.microsoft.com/office/drawing/2014/main" id="{E432E27A-7935-523D-A81F-B18A5BAB0A04}"/>
                  </a:ext>
                </a:extLst>
              </p:cNvPr>
              <p:cNvSpPr/>
              <p:nvPr/>
            </p:nvSpPr>
            <p:spPr>
              <a:xfrm>
                <a:off x="4175830" y="4796747"/>
                <a:ext cx="795655" cy="1105535"/>
              </a:xfrm>
              <a:custGeom>
                <a:avLst/>
                <a:gdLst/>
                <a:ahLst/>
                <a:cxnLst/>
                <a:rect l="l" t="t" r="r" b="b"/>
                <a:pathLst>
                  <a:path w="795654" h="1105535">
                    <a:moveTo>
                      <a:pt x="0" y="1105485"/>
                    </a:moveTo>
                    <a:lnTo>
                      <a:pt x="795246" y="1105485"/>
                    </a:lnTo>
                    <a:lnTo>
                      <a:pt x="795246" y="0"/>
                    </a:lnTo>
                    <a:lnTo>
                      <a:pt x="0" y="0"/>
                    </a:lnTo>
                    <a:lnTo>
                      <a:pt x="0" y="1105485"/>
                    </a:lnTo>
                    <a:close/>
                  </a:path>
                </a:pathLst>
              </a:custGeom>
              <a:ln w="8470">
                <a:solidFill>
                  <a:srgbClr val="000000"/>
                </a:solidFill>
                <a:prstDash val="lgDash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9" name="object 62">
              <a:extLst>
                <a:ext uri="{FF2B5EF4-FFF2-40B4-BE49-F238E27FC236}">
                  <a16:creationId xmlns:a16="http://schemas.microsoft.com/office/drawing/2014/main" id="{D7705D00-5AEC-E742-69B3-41E4F92FB7DF}"/>
                </a:ext>
              </a:extLst>
            </p:cNvPr>
            <p:cNvSpPr txBox="1"/>
            <p:nvPr/>
          </p:nvSpPr>
          <p:spPr>
            <a:xfrm>
              <a:off x="4165954" y="4685721"/>
              <a:ext cx="5772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OUTPUT</a:t>
              </a:r>
              <a:r>
                <a:rPr kumimoji="0" sz="500" b="0" i="1" u="none" strike="noStrike" kern="0" cap="none" spc="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STAGE</a:t>
              </a:r>
              <a:r>
                <a:rPr kumimoji="0" sz="500" b="0" i="1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[0:1]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70" name="object 63">
              <a:extLst>
                <a:ext uri="{FF2B5EF4-FFF2-40B4-BE49-F238E27FC236}">
                  <a16:creationId xmlns:a16="http://schemas.microsoft.com/office/drawing/2014/main" id="{2346C06F-1874-3DF1-4893-3EFC33077D98}"/>
                </a:ext>
              </a:extLst>
            </p:cNvPr>
            <p:cNvGrpSpPr/>
            <p:nvPr/>
          </p:nvGrpSpPr>
          <p:grpSpPr>
            <a:xfrm>
              <a:off x="2800841" y="2648768"/>
              <a:ext cx="6439535" cy="3446779"/>
              <a:chOff x="2800841" y="2648768"/>
              <a:chExt cx="6439535" cy="3446779"/>
            </a:xfrm>
          </p:grpSpPr>
          <p:pic>
            <p:nvPicPr>
              <p:cNvPr id="810" name="object 64">
                <a:extLst>
                  <a:ext uri="{FF2B5EF4-FFF2-40B4-BE49-F238E27FC236}">
                    <a16:creationId xmlns:a16="http://schemas.microsoft.com/office/drawing/2014/main" id="{37F8826C-CA6A-09E1-9BA9-D67FF4B656C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800841" y="5644983"/>
                <a:ext cx="103059" cy="253948"/>
              </a:xfrm>
              <a:prstGeom prst="rect">
                <a:avLst/>
              </a:prstGeom>
            </p:spPr>
          </p:pic>
          <p:sp>
            <p:nvSpPr>
              <p:cNvPr id="811" name="object 65">
                <a:extLst>
                  <a:ext uri="{FF2B5EF4-FFF2-40B4-BE49-F238E27FC236}">
                    <a16:creationId xmlns:a16="http://schemas.microsoft.com/office/drawing/2014/main" id="{A9B7978E-E702-7865-3F26-6964FC624F37}"/>
                  </a:ext>
                </a:extLst>
              </p:cNvPr>
              <p:cNvSpPr/>
              <p:nvPr/>
            </p:nvSpPr>
            <p:spPr>
              <a:xfrm>
                <a:off x="2974531" y="2794502"/>
                <a:ext cx="2134235" cy="1457960"/>
              </a:xfrm>
              <a:custGeom>
                <a:avLst/>
                <a:gdLst/>
                <a:ahLst/>
                <a:cxnLst/>
                <a:rect l="l" t="t" r="r" b="b"/>
                <a:pathLst>
                  <a:path w="2134235" h="1457960">
                    <a:moveTo>
                      <a:pt x="0" y="1457705"/>
                    </a:moveTo>
                    <a:lnTo>
                      <a:pt x="2133613" y="1457705"/>
                    </a:lnTo>
                    <a:lnTo>
                      <a:pt x="2133613" y="0"/>
                    </a:lnTo>
                    <a:lnTo>
                      <a:pt x="0" y="0"/>
                    </a:lnTo>
                    <a:lnTo>
                      <a:pt x="0" y="1457705"/>
                    </a:lnTo>
                    <a:close/>
                  </a:path>
                  <a:path w="2134235" h="1457960">
                    <a:moveTo>
                      <a:pt x="600379" y="728354"/>
                    </a:moveTo>
                    <a:lnTo>
                      <a:pt x="600421" y="916670"/>
                    </a:lnTo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2" name="object 66">
                <a:extLst>
                  <a:ext uri="{FF2B5EF4-FFF2-40B4-BE49-F238E27FC236}">
                    <a16:creationId xmlns:a16="http://schemas.microsoft.com/office/drawing/2014/main" id="{AB0B1382-F35A-1FD8-A557-4E873C28359A}"/>
                  </a:ext>
                </a:extLst>
              </p:cNvPr>
              <p:cNvSpPr/>
              <p:nvPr/>
            </p:nvSpPr>
            <p:spPr>
              <a:xfrm>
                <a:off x="3578398" y="3687758"/>
                <a:ext cx="990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9060">
                    <a:moveTo>
                      <a:pt x="0" y="0"/>
                    </a:moveTo>
                    <a:lnTo>
                      <a:pt x="98658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3" name="object 67">
                <a:extLst>
                  <a:ext uri="{FF2B5EF4-FFF2-40B4-BE49-F238E27FC236}">
                    <a16:creationId xmlns:a16="http://schemas.microsoft.com/office/drawing/2014/main" id="{390FE2C0-D841-052A-2DAC-05F1DC6C6F52}"/>
                  </a:ext>
                </a:extLst>
              </p:cNvPr>
              <p:cNvSpPr/>
              <p:nvPr/>
            </p:nvSpPr>
            <p:spPr>
              <a:xfrm>
                <a:off x="3574911" y="3534315"/>
                <a:ext cx="9906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25400">
                    <a:moveTo>
                      <a:pt x="24913" y="0"/>
                    </a:moveTo>
                    <a:lnTo>
                      <a:pt x="0" y="12454"/>
                    </a:lnTo>
                    <a:lnTo>
                      <a:pt x="24913" y="24909"/>
                    </a:lnTo>
                    <a:lnTo>
                      <a:pt x="24913" y="15692"/>
                    </a:lnTo>
                    <a:lnTo>
                      <a:pt x="20761" y="15692"/>
                    </a:lnTo>
                    <a:lnTo>
                      <a:pt x="20761" y="9216"/>
                    </a:lnTo>
                    <a:lnTo>
                      <a:pt x="24913" y="9216"/>
                    </a:lnTo>
                    <a:lnTo>
                      <a:pt x="24913" y="0"/>
                    </a:lnTo>
                    <a:close/>
                  </a:path>
                  <a:path w="99060" h="25400">
                    <a:moveTo>
                      <a:pt x="24913" y="9216"/>
                    </a:moveTo>
                    <a:lnTo>
                      <a:pt x="20761" y="9216"/>
                    </a:lnTo>
                    <a:lnTo>
                      <a:pt x="20761" y="15692"/>
                    </a:lnTo>
                    <a:lnTo>
                      <a:pt x="24913" y="15692"/>
                    </a:lnTo>
                    <a:lnTo>
                      <a:pt x="24913" y="9216"/>
                    </a:lnTo>
                    <a:close/>
                  </a:path>
                  <a:path w="99060" h="25400">
                    <a:moveTo>
                      <a:pt x="98658" y="9216"/>
                    </a:moveTo>
                    <a:lnTo>
                      <a:pt x="24913" y="9216"/>
                    </a:lnTo>
                    <a:lnTo>
                      <a:pt x="24913" y="15692"/>
                    </a:lnTo>
                    <a:lnTo>
                      <a:pt x="98658" y="15692"/>
                    </a:lnTo>
                    <a:lnTo>
                      <a:pt x="98658" y="9216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4" name="object 68">
                <a:extLst>
                  <a:ext uri="{FF2B5EF4-FFF2-40B4-BE49-F238E27FC236}">
                    <a16:creationId xmlns:a16="http://schemas.microsoft.com/office/drawing/2014/main" id="{FC6E96CB-0599-69AC-5774-2645938EFCE4}"/>
                  </a:ext>
                </a:extLst>
              </p:cNvPr>
              <p:cNvSpPr/>
              <p:nvPr/>
            </p:nvSpPr>
            <p:spPr>
              <a:xfrm>
                <a:off x="3671576" y="3476525"/>
                <a:ext cx="254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2539" h="296545">
                    <a:moveTo>
                      <a:pt x="0" y="0"/>
                    </a:moveTo>
                    <a:lnTo>
                      <a:pt x="41" y="70161"/>
                    </a:lnTo>
                  </a:path>
                  <a:path w="2539" h="296545">
                    <a:moveTo>
                      <a:pt x="2034" y="211232"/>
                    </a:moveTo>
                    <a:lnTo>
                      <a:pt x="2034" y="296381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5" name="object 69">
                <a:extLst>
                  <a:ext uri="{FF2B5EF4-FFF2-40B4-BE49-F238E27FC236}">
                    <a16:creationId xmlns:a16="http://schemas.microsoft.com/office/drawing/2014/main" id="{FD8D838A-7E62-920F-96D5-7E22960306E9}"/>
                  </a:ext>
                </a:extLst>
              </p:cNvPr>
              <p:cNvSpPr/>
              <p:nvPr/>
            </p:nvSpPr>
            <p:spPr>
              <a:xfrm>
                <a:off x="3551533" y="3522857"/>
                <a:ext cx="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h="188595">
                    <a:moveTo>
                      <a:pt x="0" y="0"/>
                    </a:moveTo>
                    <a:lnTo>
                      <a:pt x="0" y="188316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6" name="object 70">
                <a:extLst>
                  <a:ext uri="{FF2B5EF4-FFF2-40B4-BE49-F238E27FC236}">
                    <a16:creationId xmlns:a16="http://schemas.microsoft.com/office/drawing/2014/main" id="{E19FEB74-201E-B4CD-5482-CA0BC469CE1D}"/>
                  </a:ext>
                </a:extLst>
              </p:cNvPr>
              <p:cNvSpPr/>
              <p:nvPr/>
            </p:nvSpPr>
            <p:spPr>
              <a:xfrm>
                <a:off x="3463297" y="3617015"/>
                <a:ext cx="90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0170">
                    <a:moveTo>
                      <a:pt x="0" y="0"/>
                    </a:moveTo>
                    <a:lnTo>
                      <a:pt x="89731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7" name="object 71">
                <a:extLst>
                  <a:ext uri="{FF2B5EF4-FFF2-40B4-BE49-F238E27FC236}">
                    <a16:creationId xmlns:a16="http://schemas.microsoft.com/office/drawing/2014/main" id="{F5EF36BD-E3D4-4912-5A2D-69F825316C1C}"/>
                  </a:ext>
                </a:extLst>
              </p:cNvPr>
              <p:cNvSpPr/>
              <p:nvPr/>
            </p:nvSpPr>
            <p:spPr>
              <a:xfrm>
                <a:off x="3770733" y="3252837"/>
                <a:ext cx="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h="188595">
                    <a:moveTo>
                      <a:pt x="0" y="188316"/>
                    </a:moveTo>
                    <a:lnTo>
                      <a:pt x="0" y="0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8" name="object 72">
                <a:extLst>
                  <a:ext uri="{FF2B5EF4-FFF2-40B4-BE49-F238E27FC236}">
                    <a16:creationId xmlns:a16="http://schemas.microsoft.com/office/drawing/2014/main" id="{D260828D-FEA0-4938-5A34-EFEE491308AC}"/>
                  </a:ext>
                </a:extLst>
              </p:cNvPr>
              <p:cNvSpPr/>
              <p:nvPr/>
            </p:nvSpPr>
            <p:spPr>
              <a:xfrm>
                <a:off x="3673072" y="3262969"/>
                <a:ext cx="9525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25400">
                    <a:moveTo>
                      <a:pt x="70214" y="0"/>
                    </a:moveTo>
                    <a:lnTo>
                      <a:pt x="70338" y="24908"/>
                    </a:lnTo>
                    <a:lnTo>
                      <a:pt x="88542" y="15671"/>
                    </a:lnTo>
                    <a:lnTo>
                      <a:pt x="74450" y="15671"/>
                    </a:lnTo>
                    <a:lnTo>
                      <a:pt x="74409" y="9194"/>
                    </a:lnTo>
                    <a:lnTo>
                      <a:pt x="88918" y="9194"/>
                    </a:lnTo>
                    <a:lnTo>
                      <a:pt x="70214" y="0"/>
                    </a:lnTo>
                    <a:close/>
                  </a:path>
                  <a:path w="95250" h="25400">
                    <a:moveTo>
                      <a:pt x="70260" y="9194"/>
                    </a:moveTo>
                    <a:lnTo>
                      <a:pt x="0" y="9547"/>
                    </a:lnTo>
                    <a:lnTo>
                      <a:pt x="40" y="16024"/>
                    </a:lnTo>
                    <a:lnTo>
                      <a:pt x="70292" y="15671"/>
                    </a:lnTo>
                    <a:lnTo>
                      <a:pt x="70260" y="9194"/>
                    </a:lnTo>
                    <a:close/>
                  </a:path>
                  <a:path w="95250" h="25400">
                    <a:moveTo>
                      <a:pt x="88918" y="9194"/>
                    </a:moveTo>
                    <a:lnTo>
                      <a:pt x="74409" y="9194"/>
                    </a:lnTo>
                    <a:lnTo>
                      <a:pt x="74450" y="15671"/>
                    </a:lnTo>
                    <a:lnTo>
                      <a:pt x="88542" y="15671"/>
                    </a:lnTo>
                    <a:lnTo>
                      <a:pt x="95210" y="12287"/>
                    </a:lnTo>
                    <a:lnTo>
                      <a:pt x="88918" y="9194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9" name="object 73">
                <a:extLst>
                  <a:ext uri="{FF2B5EF4-FFF2-40B4-BE49-F238E27FC236}">
                    <a16:creationId xmlns:a16="http://schemas.microsoft.com/office/drawing/2014/main" id="{FC33EF5D-252A-8466-A785-F591A76CCC19}"/>
                  </a:ext>
                </a:extLst>
              </p:cNvPr>
              <p:cNvSpPr/>
              <p:nvPr/>
            </p:nvSpPr>
            <p:spPr>
              <a:xfrm>
                <a:off x="3672074" y="3206506"/>
                <a:ext cx="9906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296545">
                    <a:moveTo>
                      <a:pt x="98658" y="211232"/>
                    </a:moveTo>
                    <a:lnTo>
                      <a:pt x="0" y="211232"/>
                    </a:lnTo>
                  </a:path>
                  <a:path w="99060" h="296545">
                    <a:moveTo>
                      <a:pt x="41" y="296381"/>
                    </a:moveTo>
                    <a:lnTo>
                      <a:pt x="0" y="211232"/>
                    </a:lnTo>
                  </a:path>
                  <a:path w="99060" h="296545">
                    <a:moveTo>
                      <a:pt x="0" y="70161"/>
                    </a:moveTo>
                    <a:lnTo>
                      <a:pt x="41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0" name="object 74">
                <a:extLst>
                  <a:ext uri="{FF2B5EF4-FFF2-40B4-BE49-F238E27FC236}">
                    <a16:creationId xmlns:a16="http://schemas.microsoft.com/office/drawing/2014/main" id="{CACBDADB-C3F3-AB8D-F51A-789B33D4905E}"/>
                  </a:ext>
                </a:extLst>
              </p:cNvPr>
              <p:cNvSpPr/>
              <p:nvPr/>
            </p:nvSpPr>
            <p:spPr>
              <a:xfrm>
                <a:off x="3794152" y="3252837"/>
                <a:ext cx="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h="188595">
                    <a:moveTo>
                      <a:pt x="0" y="188316"/>
                    </a:moveTo>
                    <a:lnTo>
                      <a:pt x="0" y="0"/>
                    </a:lnTo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1" name="object 75">
                <a:extLst>
                  <a:ext uri="{FF2B5EF4-FFF2-40B4-BE49-F238E27FC236}">
                    <a16:creationId xmlns:a16="http://schemas.microsoft.com/office/drawing/2014/main" id="{EAEFFF7F-A058-1081-D918-17164821A35F}"/>
                  </a:ext>
                </a:extLst>
              </p:cNvPr>
              <p:cNvSpPr/>
              <p:nvPr/>
            </p:nvSpPr>
            <p:spPr>
              <a:xfrm>
                <a:off x="3792657" y="3346995"/>
                <a:ext cx="90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0170">
                    <a:moveTo>
                      <a:pt x="89731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2" name="object 76">
                <a:extLst>
                  <a:ext uri="{FF2B5EF4-FFF2-40B4-BE49-F238E27FC236}">
                    <a16:creationId xmlns:a16="http://schemas.microsoft.com/office/drawing/2014/main" id="{60DBB863-44D9-D0CE-BCC1-5259DD156E6B}"/>
                  </a:ext>
                </a:extLst>
              </p:cNvPr>
              <p:cNvSpPr/>
              <p:nvPr/>
            </p:nvSpPr>
            <p:spPr>
              <a:xfrm>
                <a:off x="4388448" y="3497199"/>
                <a:ext cx="0" cy="506095"/>
              </a:xfrm>
              <a:custGeom>
                <a:avLst/>
                <a:gdLst/>
                <a:ahLst/>
                <a:cxnLst/>
                <a:rect l="l" t="t" r="r" b="b"/>
                <a:pathLst>
                  <a:path h="506095">
                    <a:moveTo>
                      <a:pt x="0" y="447126"/>
                    </a:moveTo>
                    <a:lnTo>
                      <a:pt x="0" y="505706"/>
                    </a:lnTo>
                  </a:path>
                  <a:path h="506095">
                    <a:moveTo>
                      <a:pt x="0" y="0"/>
                    </a:moveTo>
                    <a:lnTo>
                      <a:pt x="0" y="272261"/>
                    </a:lnTo>
                  </a:path>
                </a:pathLst>
              </a:custGeom>
              <a:ln w="71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3" name="object 77">
                <a:extLst>
                  <a:ext uri="{FF2B5EF4-FFF2-40B4-BE49-F238E27FC236}">
                    <a16:creationId xmlns:a16="http://schemas.microsoft.com/office/drawing/2014/main" id="{A4A4B7A0-17F2-84A7-8EEA-A3F3E25360B4}"/>
                  </a:ext>
                </a:extLst>
              </p:cNvPr>
              <p:cNvSpPr/>
              <p:nvPr/>
            </p:nvSpPr>
            <p:spPr>
              <a:xfrm>
                <a:off x="4354711" y="3769461"/>
                <a:ext cx="67945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75260">
                    <a:moveTo>
                      <a:pt x="67765" y="0"/>
                    </a:moveTo>
                    <a:lnTo>
                      <a:pt x="0" y="0"/>
                    </a:lnTo>
                    <a:lnTo>
                      <a:pt x="0" y="174864"/>
                    </a:lnTo>
                    <a:lnTo>
                      <a:pt x="67765" y="174864"/>
                    </a:lnTo>
                    <a:lnTo>
                      <a:pt x="677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4" name="object 78">
                <a:extLst>
                  <a:ext uri="{FF2B5EF4-FFF2-40B4-BE49-F238E27FC236}">
                    <a16:creationId xmlns:a16="http://schemas.microsoft.com/office/drawing/2014/main" id="{728DC758-F126-A104-E0D5-41EE2023D4BD}"/>
                  </a:ext>
                </a:extLst>
              </p:cNvPr>
              <p:cNvSpPr/>
              <p:nvPr/>
            </p:nvSpPr>
            <p:spPr>
              <a:xfrm>
                <a:off x="4354711" y="3769461"/>
                <a:ext cx="67945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75260">
                    <a:moveTo>
                      <a:pt x="0" y="174864"/>
                    </a:moveTo>
                    <a:lnTo>
                      <a:pt x="67765" y="174864"/>
                    </a:lnTo>
                    <a:lnTo>
                      <a:pt x="67765" y="0"/>
                    </a:lnTo>
                    <a:lnTo>
                      <a:pt x="0" y="0"/>
                    </a:lnTo>
                    <a:lnTo>
                      <a:pt x="0" y="174864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25" name="object 79">
                <a:extLst>
                  <a:ext uri="{FF2B5EF4-FFF2-40B4-BE49-F238E27FC236}">
                    <a16:creationId xmlns:a16="http://schemas.microsoft.com/office/drawing/2014/main" id="{235AD2B0-B7AE-2454-1D31-BB0E0C72D362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4324358" y="4001369"/>
                <a:ext cx="122035" cy="87349"/>
              </a:xfrm>
              <a:prstGeom prst="rect">
                <a:avLst/>
              </a:prstGeom>
            </p:spPr>
          </p:pic>
          <p:sp>
            <p:nvSpPr>
              <p:cNvPr id="826" name="object 80">
                <a:extLst>
                  <a:ext uri="{FF2B5EF4-FFF2-40B4-BE49-F238E27FC236}">
                    <a16:creationId xmlns:a16="http://schemas.microsoft.com/office/drawing/2014/main" id="{32F39553-CBE0-F9BC-2430-95A7D948345B}"/>
                  </a:ext>
                </a:extLst>
              </p:cNvPr>
              <p:cNvSpPr/>
              <p:nvPr/>
            </p:nvSpPr>
            <p:spPr>
              <a:xfrm>
                <a:off x="3607838" y="3205509"/>
                <a:ext cx="138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8429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27" name="object 81">
                <a:extLst>
                  <a:ext uri="{FF2B5EF4-FFF2-40B4-BE49-F238E27FC236}">
                    <a16:creationId xmlns:a16="http://schemas.microsoft.com/office/drawing/2014/main" id="{C8A5BB1C-00DB-D041-6DC5-69E09320BC90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274742" y="3502679"/>
                <a:ext cx="186354" cy="232656"/>
              </a:xfrm>
              <a:prstGeom prst="rect">
                <a:avLst/>
              </a:prstGeom>
            </p:spPr>
          </p:pic>
          <p:sp>
            <p:nvSpPr>
              <p:cNvPr id="828" name="object 82">
                <a:extLst>
                  <a:ext uri="{FF2B5EF4-FFF2-40B4-BE49-F238E27FC236}">
                    <a16:creationId xmlns:a16="http://schemas.microsoft.com/office/drawing/2014/main" id="{D89E1D79-6794-E452-A1F4-FE40A6E8E951}"/>
                  </a:ext>
                </a:extLst>
              </p:cNvPr>
              <p:cNvSpPr/>
              <p:nvPr/>
            </p:nvSpPr>
            <p:spPr>
              <a:xfrm>
                <a:off x="4878897" y="3535810"/>
                <a:ext cx="46990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47625">
                    <a:moveTo>
                      <a:pt x="23418" y="0"/>
                    </a:moveTo>
                    <a:lnTo>
                      <a:pt x="14311" y="1864"/>
                    </a:lnTo>
                    <a:lnTo>
                      <a:pt x="6866" y="6943"/>
                    </a:lnTo>
                    <a:lnTo>
                      <a:pt x="1843" y="14466"/>
                    </a:lnTo>
                    <a:lnTo>
                      <a:pt x="0" y="23663"/>
                    </a:lnTo>
                    <a:lnTo>
                      <a:pt x="1843" y="32878"/>
                    </a:lnTo>
                    <a:lnTo>
                      <a:pt x="6866" y="40399"/>
                    </a:lnTo>
                    <a:lnTo>
                      <a:pt x="14311" y="45469"/>
                    </a:lnTo>
                    <a:lnTo>
                      <a:pt x="23418" y="47327"/>
                    </a:lnTo>
                    <a:lnTo>
                      <a:pt x="32542" y="45469"/>
                    </a:lnTo>
                    <a:lnTo>
                      <a:pt x="39985" y="40399"/>
                    </a:lnTo>
                    <a:lnTo>
                      <a:pt x="45000" y="32878"/>
                    </a:lnTo>
                    <a:lnTo>
                      <a:pt x="46837" y="23663"/>
                    </a:lnTo>
                    <a:lnTo>
                      <a:pt x="45000" y="14466"/>
                    </a:lnTo>
                    <a:lnTo>
                      <a:pt x="39985" y="6943"/>
                    </a:lnTo>
                    <a:lnTo>
                      <a:pt x="32542" y="1864"/>
                    </a:lnTo>
                    <a:lnTo>
                      <a:pt x="2341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9" name="object 83">
                <a:extLst>
                  <a:ext uri="{FF2B5EF4-FFF2-40B4-BE49-F238E27FC236}">
                    <a16:creationId xmlns:a16="http://schemas.microsoft.com/office/drawing/2014/main" id="{E90EA4A4-DAF9-4AB9-E97B-DD9E6AAE7125}"/>
                  </a:ext>
                </a:extLst>
              </p:cNvPr>
              <p:cNvSpPr/>
              <p:nvPr/>
            </p:nvSpPr>
            <p:spPr>
              <a:xfrm>
                <a:off x="4878896" y="3535810"/>
                <a:ext cx="46990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47625">
                    <a:moveTo>
                      <a:pt x="0" y="23664"/>
                    </a:moveTo>
                    <a:lnTo>
                      <a:pt x="1843" y="14466"/>
                    </a:lnTo>
                    <a:lnTo>
                      <a:pt x="6866" y="6943"/>
                    </a:lnTo>
                    <a:lnTo>
                      <a:pt x="14311" y="1864"/>
                    </a:lnTo>
                    <a:lnTo>
                      <a:pt x="23418" y="0"/>
                    </a:lnTo>
                    <a:lnTo>
                      <a:pt x="32543" y="1864"/>
                    </a:lnTo>
                    <a:lnTo>
                      <a:pt x="39986" y="6943"/>
                    </a:lnTo>
                    <a:lnTo>
                      <a:pt x="45000" y="14466"/>
                    </a:lnTo>
                    <a:lnTo>
                      <a:pt x="46837" y="23664"/>
                    </a:lnTo>
                    <a:lnTo>
                      <a:pt x="45000" y="32878"/>
                    </a:lnTo>
                    <a:lnTo>
                      <a:pt x="39986" y="40400"/>
                    </a:lnTo>
                    <a:lnTo>
                      <a:pt x="32543" y="45469"/>
                    </a:lnTo>
                    <a:lnTo>
                      <a:pt x="23418" y="47328"/>
                    </a:lnTo>
                    <a:lnTo>
                      <a:pt x="14311" y="45469"/>
                    </a:lnTo>
                    <a:lnTo>
                      <a:pt x="6866" y="40400"/>
                    </a:lnTo>
                    <a:lnTo>
                      <a:pt x="1843" y="32878"/>
                    </a:lnTo>
                    <a:lnTo>
                      <a:pt x="0" y="23664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0" name="object 84">
                <a:extLst>
                  <a:ext uri="{FF2B5EF4-FFF2-40B4-BE49-F238E27FC236}">
                    <a16:creationId xmlns:a16="http://schemas.microsoft.com/office/drawing/2014/main" id="{2D3A43A4-CC50-EDA6-1734-B08062A487E3}"/>
                  </a:ext>
                </a:extLst>
              </p:cNvPr>
              <p:cNvSpPr/>
              <p:nvPr/>
            </p:nvSpPr>
            <p:spPr>
              <a:xfrm>
                <a:off x="2974489" y="3459088"/>
                <a:ext cx="702945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702945" h="219075">
                    <a:moveTo>
                      <a:pt x="702443" y="0"/>
                    </a:moveTo>
                    <a:lnTo>
                      <a:pt x="0" y="1370"/>
                    </a:lnTo>
                  </a:path>
                  <a:path w="702945" h="219075">
                    <a:moveTo>
                      <a:pt x="235185" y="100800"/>
                    </a:moveTo>
                    <a:lnTo>
                      <a:pt x="235227" y="996"/>
                    </a:lnTo>
                  </a:path>
                  <a:path w="702945" h="219075">
                    <a:moveTo>
                      <a:pt x="302868" y="218705"/>
                    </a:moveTo>
                    <a:lnTo>
                      <a:pt x="41" y="218705"/>
                    </a:lnTo>
                  </a:path>
                  <a:path w="702945" h="219075">
                    <a:moveTo>
                      <a:pt x="297719" y="101257"/>
                    </a:moveTo>
                    <a:lnTo>
                      <a:pt x="235227" y="10063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1" name="object 85">
                <a:extLst>
                  <a:ext uri="{FF2B5EF4-FFF2-40B4-BE49-F238E27FC236}">
                    <a16:creationId xmlns:a16="http://schemas.microsoft.com/office/drawing/2014/main" id="{A91BFB80-80F2-7B90-3474-32CDC2A65D75}"/>
                  </a:ext>
                </a:extLst>
              </p:cNvPr>
              <p:cNvSpPr/>
              <p:nvPr/>
            </p:nvSpPr>
            <p:spPr>
              <a:xfrm>
                <a:off x="3197468" y="344738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19" y="19345"/>
                    </a:lnTo>
                    <a:lnTo>
                      <a:pt x="22919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2" name="object 86">
                <a:extLst>
                  <a:ext uri="{FF2B5EF4-FFF2-40B4-BE49-F238E27FC236}">
                    <a16:creationId xmlns:a16="http://schemas.microsoft.com/office/drawing/2014/main" id="{8C1F5196-6E6D-5BAA-E40A-E6091BA00187}"/>
                  </a:ext>
                </a:extLst>
              </p:cNvPr>
              <p:cNvSpPr/>
              <p:nvPr/>
            </p:nvSpPr>
            <p:spPr>
              <a:xfrm>
                <a:off x="3197467" y="344738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501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501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3" name="object 87">
                <a:extLst>
                  <a:ext uri="{FF2B5EF4-FFF2-40B4-BE49-F238E27FC236}">
                    <a16:creationId xmlns:a16="http://schemas.microsoft.com/office/drawing/2014/main" id="{7B987A4F-BF94-6950-2D83-90368A125515}"/>
                  </a:ext>
                </a:extLst>
              </p:cNvPr>
              <p:cNvSpPr/>
              <p:nvPr/>
            </p:nvSpPr>
            <p:spPr>
              <a:xfrm>
                <a:off x="3660905" y="344538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771" y="0"/>
                    </a:moveTo>
                    <a:lnTo>
                      <a:pt x="5106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06" y="24908"/>
                    </a:lnTo>
                    <a:lnTo>
                      <a:pt x="17771" y="24908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77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4" name="object 88">
                <a:extLst>
                  <a:ext uri="{FF2B5EF4-FFF2-40B4-BE49-F238E27FC236}">
                    <a16:creationId xmlns:a16="http://schemas.microsoft.com/office/drawing/2014/main" id="{05029844-055C-9088-07BB-734AD47D3113}"/>
                  </a:ext>
                </a:extLst>
              </p:cNvPr>
              <p:cNvSpPr/>
              <p:nvPr/>
            </p:nvSpPr>
            <p:spPr>
              <a:xfrm>
                <a:off x="3660904" y="3445388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07" y="0"/>
                    </a:lnTo>
                    <a:lnTo>
                      <a:pt x="11460" y="0"/>
                    </a:lnTo>
                    <a:lnTo>
                      <a:pt x="17771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771" y="24909"/>
                    </a:lnTo>
                    <a:lnTo>
                      <a:pt x="11460" y="24909"/>
                    </a:lnTo>
                    <a:lnTo>
                      <a:pt x="5107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35" name="object 89">
                <a:extLst>
                  <a:ext uri="{FF2B5EF4-FFF2-40B4-BE49-F238E27FC236}">
                    <a16:creationId xmlns:a16="http://schemas.microsoft.com/office/drawing/2014/main" id="{29637343-53CB-5A28-98EA-4C3433927AD3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178321" y="3201275"/>
                <a:ext cx="279532" cy="300118"/>
              </a:xfrm>
              <a:prstGeom prst="rect">
                <a:avLst/>
              </a:prstGeom>
            </p:spPr>
          </p:pic>
          <p:pic>
            <p:nvPicPr>
              <p:cNvPr id="836" name="object 90">
                <a:extLst>
                  <a:ext uri="{FF2B5EF4-FFF2-40B4-BE49-F238E27FC236}">
                    <a16:creationId xmlns:a16="http://schemas.microsoft.com/office/drawing/2014/main" id="{1DBF5E84-3B52-8432-4DD4-6A778C7E34C2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3595631" y="3771702"/>
                <a:ext cx="153426" cy="321084"/>
              </a:xfrm>
              <a:prstGeom prst="rect">
                <a:avLst/>
              </a:prstGeom>
            </p:spPr>
          </p:pic>
          <p:sp>
            <p:nvSpPr>
              <p:cNvPr id="837" name="object 91">
                <a:extLst>
                  <a:ext uri="{FF2B5EF4-FFF2-40B4-BE49-F238E27FC236}">
                    <a16:creationId xmlns:a16="http://schemas.microsoft.com/office/drawing/2014/main" id="{64AD9AAD-A0E3-B548-FE60-6E9AABFE2350}"/>
                  </a:ext>
                </a:extLst>
              </p:cNvPr>
              <p:cNvSpPr/>
              <p:nvPr/>
            </p:nvSpPr>
            <p:spPr>
              <a:xfrm>
                <a:off x="4717787" y="3497199"/>
                <a:ext cx="0" cy="506095"/>
              </a:xfrm>
              <a:custGeom>
                <a:avLst/>
                <a:gdLst/>
                <a:ahLst/>
                <a:cxnLst/>
                <a:rect l="l" t="t" r="r" b="b"/>
                <a:pathLst>
                  <a:path h="506095">
                    <a:moveTo>
                      <a:pt x="0" y="447126"/>
                    </a:moveTo>
                    <a:lnTo>
                      <a:pt x="0" y="505706"/>
                    </a:lnTo>
                  </a:path>
                  <a:path h="506095">
                    <a:moveTo>
                      <a:pt x="0" y="0"/>
                    </a:moveTo>
                    <a:lnTo>
                      <a:pt x="0" y="272261"/>
                    </a:lnTo>
                  </a:path>
                </a:pathLst>
              </a:custGeom>
              <a:ln w="714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8" name="object 92">
                <a:extLst>
                  <a:ext uri="{FF2B5EF4-FFF2-40B4-BE49-F238E27FC236}">
                    <a16:creationId xmlns:a16="http://schemas.microsoft.com/office/drawing/2014/main" id="{34795C00-1BE2-5A29-013F-A30680B51945}"/>
                  </a:ext>
                </a:extLst>
              </p:cNvPr>
              <p:cNvSpPr/>
              <p:nvPr/>
            </p:nvSpPr>
            <p:spPr>
              <a:xfrm>
                <a:off x="4684570" y="3769461"/>
                <a:ext cx="67310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75260">
                    <a:moveTo>
                      <a:pt x="67266" y="0"/>
                    </a:moveTo>
                    <a:lnTo>
                      <a:pt x="0" y="0"/>
                    </a:lnTo>
                    <a:lnTo>
                      <a:pt x="0" y="174864"/>
                    </a:lnTo>
                    <a:lnTo>
                      <a:pt x="67266" y="174864"/>
                    </a:lnTo>
                    <a:lnTo>
                      <a:pt x="6726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9" name="object 93">
                <a:extLst>
                  <a:ext uri="{FF2B5EF4-FFF2-40B4-BE49-F238E27FC236}">
                    <a16:creationId xmlns:a16="http://schemas.microsoft.com/office/drawing/2014/main" id="{F32D2BC0-5D27-1495-2986-A5CF537649CD}"/>
                  </a:ext>
                </a:extLst>
              </p:cNvPr>
              <p:cNvSpPr/>
              <p:nvPr/>
            </p:nvSpPr>
            <p:spPr>
              <a:xfrm>
                <a:off x="4684569" y="3769461"/>
                <a:ext cx="67310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75260">
                    <a:moveTo>
                      <a:pt x="0" y="174864"/>
                    </a:moveTo>
                    <a:lnTo>
                      <a:pt x="67267" y="174864"/>
                    </a:lnTo>
                    <a:lnTo>
                      <a:pt x="67267" y="0"/>
                    </a:lnTo>
                    <a:lnTo>
                      <a:pt x="0" y="0"/>
                    </a:lnTo>
                    <a:lnTo>
                      <a:pt x="0" y="174864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40" name="object 94">
                <a:extLst>
                  <a:ext uri="{FF2B5EF4-FFF2-40B4-BE49-F238E27FC236}">
                    <a16:creationId xmlns:a16="http://schemas.microsoft.com/office/drawing/2014/main" id="{DA8BE4CA-F6D4-A8C0-EDB7-680B98D81FFC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4654257" y="4001369"/>
                <a:ext cx="121455" cy="87389"/>
              </a:xfrm>
              <a:prstGeom prst="rect">
                <a:avLst/>
              </a:prstGeom>
            </p:spPr>
          </p:pic>
          <p:pic>
            <p:nvPicPr>
              <p:cNvPr id="841" name="object 95">
                <a:extLst>
                  <a:ext uri="{FF2B5EF4-FFF2-40B4-BE49-F238E27FC236}">
                    <a16:creationId xmlns:a16="http://schemas.microsoft.com/office/drawing/2014/main" id="{420AACBC-4A0C-F9EA-E00A-82F6EC28E255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4508221" y="3201275"/>
                <a:ext cx="278992" cy="300118"/>
              </a:xfrm>
              <a:prstGeom prst="rect">
                <a:avLst/>
              </a:prstGeom>
            </p:spPr>
          </p:pic>
          <p:sp>
            <p:nvSpPr>
              <p:cNvPr id="842" name="object 96">
                <a:extLst>
                  <a:ext uri="{FF2B5EF4-FFF2-40B4-BE49-F238E27FC236}">
                    <a16:creationId xmlns:a16="http://schemas.microsoft.com/office/drawing/2014/main" id="{1132DF38-68B8-C101-C75D-9C8D7C39B30A}"/>
                  </a:ext>
                </a:extLst>
              </p:cNvPr>
              <p:cNvSpPr/>
              <p:nvPr/>
            </p:nvSpPr>
            <p:spPr>
              <a:xfrm>
                <a:off x="4878897" y="3630965"/>
                <a:ext cx="4699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46989">
                    <a:moveTo>
                      <a:pt x="23418" y="0"/>
                    </a:moveTo>
                    <a:lnTo>
                      <a:pt x="14311" y="1842"/>
                    </a:lnTo>
                    <a:lnTo>
                      <a:pt x="6866" y="6865"/>
                    </a:lnTo>
                    <a:lnTo>
                      <a:pt x="1843" y="14308"/>
                    </a:lnTo>
                    <a:lnTo>
                      <a:pt x="0" y="23413"/>
                    </a:lnTo>
                    <a:lnTo>
                      <a:pt x="1843" y="32537"/>
                    </a:lnTo>
                    <a:lnTo>
                      <a:pt x="6866" y="39978"/>
                    </a:lnTo>
                    <a:lnTo>
                      <a:pt x="14311" y="44991"/>
                    </a:lnTo>
                    <a:lnTo>
                      <a:pt x="23418" y="46828"/>
                    </a:lnTo>
                    <a:lnTo>
                      <a:pt x="32542" y="44991"/>
                    </a:lnTo>
                    <a:lnTo>
                      <a:pt x="39985" y="39978"/>
                    </a:lnTo>
                    <a:lnTo>
                      <a:pt x="45000" y="32537"/>
                    </a:lnTo>
                    <a:lnTo>
                      <a:pt x="46837" y="23413"/>
                    </a:lnTo>
                    <a:lnTo>
                      <a:pt x="45000" y="14308"/>
                    </a:lnTo>
                    <a:lnTo>
                      <a:pt x="39985" y="6865"/>
                    </a:lnTo>
                    <a:lnTo>
                      <a:pt x="32542" y="1842"/>
                    </a:lnTo>
                    <a:lnTo>
                      <a:pt x="2341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3" name="object 97">
                <a:extLst>
                  <a:ext uri="{FF2B5EF4-FFF2-40B4-BE49-F238E27FC236}">
                    <a16:creationId xmlns:a16="http://schemas.microsoft.com/office/drawing/2014/main" id="{18A9B3AE-C653-BBA8-62EB-AD882783F3EE}"/>
                  </a:ext>
                </a:extLst>
              </p:cNvPr>
              <p:cNvSpPr/>
              <p:nvPr/>
            </p:nvSpPr>
            <p:spPr>
              <a:xfrm>
                <a:off x="4878896" y="3630964"/>
                <a:ext cx="4699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46989">
                    <a:moveTo>
                      <a:pt x="0" y="23414"/>
                    </a:moveTo>
                    <a:lnTo>
                      <a:pt x="1843" y="14309"/>
                    </a:lnTo>
                    <a:lnTo>
                      <a:pt x="6866" y="6865"/>
                    </a:lnTo>
                    <a:lnTo>
                      <a:pt x="14311" y="1842"/>
                    </a:lnTo>
                    <a:lnTo>
                      <a:pt x="23418" y="0"/>
                    </a:lnTo>
                    <a:lnTo>
                      <a:pt x="32543" y="1842"/>
                    </a:lnTo>
                    <a:lnTo>
                      <a:pt x="39986" y="6865"/>
                    </a:lnTo>
                    <a:lnTo>
                      <a:pt x="45000" y="14309"/>
                    </a:lnTo>
                    <a:lnTo>
                      <a:pt x="46837" y="23414"/>
                    </a:lnTo>
                    <a:lnTo>
                      <a:pt x="45000" y="32538"/>
                    </a:lnTo>
                    <a:lnTo>
                      <a:pt x="39986" y="39979"/>
                    </a:lnTo>
                    <a:lnTo>
                      <a:pt x="32543" y="44992"/>
                    </a:lnTo>
                    <a:lnTo>
                      <a:pt x="23418" y="46829"/>
                    </a:lnTo>
                    <a:lnTo>
                      <a:pt x="14311" y="44992"/>
                    </a:lnTo>
                    <a:lnTo>
                      <a:pt x="6866" y="39979"/>
                    </a:lnTo>
                    <a:lnTo>
                      <a:pt x="1843" y="32538"/>
                    </a:lnTo>
                    <a:lnTo>
                      <a:pt x="0" y="23414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4" name="object 98">
                <a:extLst>
                  <a:ext uri="{FF2B5EF4-FFF2-40B4-BE49-F238E27FC236}">
                    <a16:creationId xmlns:a16="http://schemas.microsoft.com/office/drawing/2014/main" id="{420E713D-3854-D2E2-61DA-7C3954048F64}"/>
                  </a:ext>
                </a:extLst>
              </p:cNvPr>
              <p:cNvSpPr/>
              <p:nvPr/>
            </p:nvSpPr>
            <p:spPr>
              <a:xfrm>
                <a:off x="4386102" y="3562214"/>
                <a:ext cx="495300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495300" h="92710">
                    <a:moveTo>
                      <a:pt x="493832" y="0"/>
                    </a:moveTo>
                    <a:lnTo>
                      <a:pt x="0" y="0"/>
                    </a:lnTo>
                  </a:path>
                  <a:path w="495300" h="92710">
                    <a:moveTo>
                      <a:pt x="494704" y="92663"/>
                    </a:moveTo>
                    <a:lnTo>
                      <a:pt x="331352" y="92663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5" name="object 99">
                <a:extLst>
                  <a:ext uri="{FF2B5EF4-FFF2-40B4-BE49-F238E27FC236}">
                    <a16:creationId xmlns:a16="http://schemas.microsoft.com/office/drawing/2014/main" id="{0033082F-83ED-CBF6-2F63-E013EEFB3D2D}"/>
                  </a:ext>
                </a:extLst>
              </p:cNvPr>
              <p:cNvSpPr/>
              <p:nvPr/>
            </p:nvSpPr>
            <p:spPr>
              <a:xfrm>
                <a:off x="4376386" y="354901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7"/>
                    </a:lnTo>
                    <a:lnTo>
                      <a:pt x="5148" y="24909"/>
                    </a:lnTo>
                    <a:lnTo>
                      <a:pt x="17814" y="24909"/>
                    </a:lnTo>
                    <a:lnTo>
                      <a:pt x="22920" y="19347"/>
                    </a:lnTo>
                    <a:lnTo>
                      <a:pt x="22920" y="5604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6" name="object 100">
                <a:extLst>
                  <a:ext uri="{FF2B5EF4-FFF2-40B4-BE49-F238E27FC236}">
                    <a16:creationId xmlns:a16="http://schemas.microsoft.com/office/drawing/2014/main" id="{EC7510C1-B875-101C-00F5-35D78F43FADA}"/>
                  </a:ext>
                </a:extLst>
              </p:cNvPr>
              <p:cNvSpPr/>
              <p:nvPr/>
            </p:nvSpPr>
            <p:spPr>
              <a:xfrm>
                <a:off x="4376386" y="354901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7" name="object 101">
                <a:extLst>
                  <a:ext uri="{FF2B5EF4-FFF2-40B4-BE49-F238E27FC236}">
                    <a16:creationId xmlns:a16="http://schemas.microsoft.com/office/drawing/2014/main" id="{22B862E8-07D1-3F65-378E-FEB45DD66C0D}"/>
                  </a:ext>
                </a:extLst>
              </p:cNvPr>
              <p:cNvSpPr/>
              <p:nvPr/>
            </p:nvSpPr>
            <p:spPr>
              <a:xfrm>
                <a:off x="4706743" y="3643170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5"/>
                    </a:lnTo>
                    <a:lnTo>
                      <a:pt x="0" y="12454"/>
                    </a:lnTo>
                    <a:lnTo>
                      <a:pt x="0" y="19347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7"/>
                    </a:lnTo>
                    <a:lnTo>
                      <a:pt x="22920" y="560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8" name="object 102">
                <a:extLst>
                  <a:ext uri="{FF2B5EF4-FFF2-40B4-BE49-F238E27FC236}">
                    <a16:creationId xmlns:a16="http://schemas.microsoft.com/office/drawing/2014/main" id="{BF2B410F-3016-7427-CC2A-C4340106F94D}"/>
                  </a:ext>
                </a:extLst>
              </p:cNvPr>
              <p:cNvSpPr/>
              <p:nvPr/>
            </p:nvSpPr>
            <p:spPr>
              <a:xfrm>
                <a:off x="4706742" y="3643170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9" name="object 103">
                <a:extLst>
                  <a:ext uri="{FF2B5EF4-FFF2-40B4-BE49-F238E27FC236}">
                    <a16:creationId xmlns:a16="http://schemas.microsoft.com/office/drawing/2014/main" id="{BE098D27-4B07-CF33-FCD0-7B967D3347D7}"/>
                  </a:ext>
                </a:extLst>
              </p:cNvPr>
              <p:cNvSpPr/>
              <p:nvPr/>
            </p:nvSpPr>
            <p:spPr>
              <a:xfrm>
                <a:off x="3883841" y="3345999"/>
                <a:ext cx="321310" cy="2540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2539">
                    <a:moveTo>
                      <a:pt x="321262" y="0"/>
                    </a:moveTo>
                    <a:lnTo>
                      <a:pt x="0" y="2241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0" name="object 104">
                <a:extLst>
                  <a:ext uri="{FF2B5EF4-FFF2-40B4-BE49-F238E27FC236}">
                    <a16:creationId xmlns:a16="http://schemas.microsoft.com/office/drawing/2014/main" id="{0639DB12-68B2-8B26-4B67-E36D43D5E2F9}"/>
                  </a:ext>
                </a:extLst>
              </p:cNvPr>
              <p:cNvSpPr/>
              <p:nvPr/>
            </p:nvSpPr>
            <p:spPr>
              <a:xfrm>
                <a:off x="3870637" y="333578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1" name="object 105">
                <a:extLst>
                  <a:ext uri="{FF2B5EF4-FFF2-40B4-BE49-F238E27FC236}">
                    <a16:creationId xmlns:a16="http://schemas.microsoft.com/office/drawing/2014/main" id="{E208C072-A9B3-91CE-549C-A952B0030F14}"/>
                  </a:ext>
                </a:extLst>
              </p:cNvPr>
              <p:cNvSpPr/>
              <p:nvPr/>
            </p:nvSpPr>
            <p:spPr>
              <a:xfrm>
                <a:off x="3870637" y="333578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2" name="object 106">
                <a:extLst>
                  <a:ext uri="{FF2B5EF4-FFF2-40B4-BE49-F238E27FC236}">
                    <a16:creationId xmlns:a16="http://schemas.microsoft.com/office/drawing/2014/main" id="{31C64C92-F89B-87CE-D386-73FD5814C1C9}"/>
                  </a:ext>
                </a:extLst>
              </p:cNvPr>
              <p:cNvSpPr/>
              <p:nvPr/>
            </p:nvSpPr>
            <p:spPr>
              <a:xfrm>
                <a:off x="3670579" y="3351479"/>
                <a:ext cx="213995" cy="378460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378460">
                    <a:moveTo>
                      <a:pt x="210770" y="377504"/>
                    </a:moveTo>
                    <a:lnTo>
                      <a:pt x="211476" y="0"/>
                    </a:lnTo>
                  </a:path>
                  <a:path w="213995" h="378460">
                    <a:moveTo>
                      <a:pt x="0" y="377919"/>
                    </a:moveTo>
                    <a:lnTo>
                      <a:pt x="213469" y="377628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3" name="object 107">
                <a:extLst>
                  <a:ext uri="{FF2B5EF4-FFF2-40B4-BE49-F238E27FC236}">
                    <a16:creationId xmlns:a16="http://schemas.microsoft.com/office/drawing/2014/main" id="{2186AD49-4C1E-6003-61AF-053D757933AA}"/>
                  </a:ext>
                </a:extLst>
              </p:cNvPr>
              <p:cNvSpPr/>
              <p:nvPr/>
            </p:nvSpPr>
            <p:spPr>
              <a:xfrm>
                <a:off x="3661860" y="371789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3"/>
                    </a:lnTo>
                    <a:lnTo>
                      <a:pt x="0" y="19345"/>
                    </a:lnTo>
                    <a:lnTo>
                      <a:pt x="5148" y="24908"/>
                    </a:lnTo>
                    <a:lnTo>
                      <a:pt x="17813" y="24908"/>
                    </a:lnTo>
                    <a:lnTo>
                      <a:pt x="22961" y="19345"/>
                    </a:lnTo>
                    <a:lnTo>
                      <a:pt x="22961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4" name="object 108">
                <a:extLst>
                  <a:ext uri="{FF2B5EF4-FFF2-40B4-BE49-F238E27FC236}">
                    <a16:creationId xmlns:a16="http://schemas.microsoft.com/office/drawing/2014/main" id="{011BFB93-94AE-099F-8CB8-02EED16F700E}"/>
                  </a:ext>
                </a:extLst>
              </p:cNvPr>
              <p:cNvSpPr/>
              <p:nvPr/>
            </p:nvSpPr>
            <p:spPr>
              <a:xfrm>
                <a:off x="3661860" y="3717898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501" y="0"/>
                    </a:lnTo>
                    <a:lnTo>
                      <a:pt x="17813" y="0"/>
                    </a:lnTo>
                    <a:lnTo>
                      <a:pt x="22962" y="5604"/>
                    </a:lnTo>
                    <a:lnTo>
                      <a:pt x="22962" y="12454"/>
                    </a:lnTo>
                    <a:lnTo>
                      <a:pt x="22962" y="19346"/>
                    </a:lnTo>
                    <a:lnTo>
                      <a:pt x="17813" y="24909"/>
                    </a:lnTo>
                    <a:lnTo>
                      <a:pt x="11501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5" name="object 109">
                <a:extLst>
                  <a:ext uri="{FF2B5EF4-FFF2-40B4-BE49-F238E27FC236}">
                    <a16:creationId xmlns:a16="http://schemas.microsoft.com/office/drawing/2014/main" id="{86BBFA15-41E6-8A6B-3BA3-64992E353F17}"/>
                  </a:ext>
                </a:extLst>
              </p:cNvPr>
              <p:cNvSpPr/>
              <p:nvPr/>
            </p:nvSpPr>
            <p:spPr>
              <a:xfrm>
                <a:off x="4178321" y="3028652"/>
                <a:ext cx="796290" cy="1105535"/>
              </a:xfrm>
              <a:custGeom>
                <a:avLst/>
                <a:gdLst/>
                <a:ahLst/>
                <a:cxnLst/>
                <a:rect l="l" t="t" r="r" b="b"/>
                <a:pathLst>
                  <a:path w="796289" h="1105535">
                    <a:moveTo>
                      <a:pt x="0" y="1105485"/>
                    </a:moveTo>
                    <a:lnTo>
                      <a:pt x="795745" y="1105485"/>
                    </a:lnTo>
                    <a:lnTo>
                      <a:pt x="795745" y="0"/>
                    </a:lnTo>
                    <a:lnTo>
                      <a:pt x="0" y="0"/>
                    </a:lnTo>
                    <a:lnTo>
                      <a:pt x="0" y="1105485"/>
                    </a:lnTo>
                    <a:close/>
                  </a:path>
                </a:pathLst>
              </a:custGeom>
              <a:ln w="8470">
                <a:solidFill>
                  <a:srgbClr val="000000"/>
                </a:solidFill>
                <a:prstDash val="lgDash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6" name="object 110">
                <a:extLst>
                  <a:ext uri="{FF2B5EF4-FFF2-40B4-BE49-F238E27FC236}">
                    <a16:creationId xmlns:a16="http://schemas.microsoft.com/office/drawing/2014/main" id="{16CF3724-85C5-C22E-F455-2121AE0B56D8}"/>
                  </a:ext>
                </a:extLst>
              </p:cNvPr>
              <p:cNvSpPr/>
              <p:nvPr/>
            </p:nvSpPr>
            <p:spPr>
              <a:xfrm>
                <a:off x="5818643" y="2653531"/>
                <a:ext cx="3416935" cy="3437254"/>
              </a:xfrm>
              <a:custGeom>
                <a:avLst/>
                <a:gdLst/>
                <a:ahLst/>
                <a:cxnLst/>
                <a:rect l="l" t="t" r="r" b="b"/>
                <a:pathLst>
                  <a:path w="3416934" h="3437254">
                    <a:moveTo>
                      <a:pt x="0" y="3437017"/>
                    </a:moveTo>
                    <a:lnTo>
                      <a:pt x="3416671" y="3437017"/>
                    </a:lnTo>
                    <a:lnTo>
                      <a:pt x="3416671" y="0"/>
                    </a:lnTo>
                    <a:lnTo>
                      <a:pt x="0" y="0"/>
                    </a:lnTo>
                    <a:lnTo>
                      <a:pt x="0" y="3437017"/>
                    </a:lnTo>
                    <a:close/>
                  </a:path>
                </a:pathLst>
              </a:custGeom>
              <a:ln w="9466">
                <a:solidFill>
                  <a:srgbClr val="385D8A"/>
                </a:solidFill>
                <a:prstDash val="lgDash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7" name="object 111">
                <a:extLst>
                  <a:ext uri="{FF2B5EF4-FFF2-40B4-BE49-F238E27FC236}">
                    <a16:creationId xmlns:a16="http://schemas.microsoft.com/office/drawing/2014/main" id="{A99C68C5-8157-CD50-5CB7-0688992766FE}"/>
                  </a:ext>
                </a:extLst>
              </p:cNvPr>
              <p:cNvSpPr/>
              <p:nvPr/>
            </p:nvSpPr>
            <p:spPr>
              <a:xfrm>
                <a:off x="5944707" y="5653618"/>
                <a:ext cx="197485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6220">
                    <a:moveTo>
                      <a:pt x="0" y="0"/>
                    </a:moveTo>
                    <a:lnTo>
                      <a:pt x="0" y="235660"/>
                    </a:lnTo>
                    <a:lnTo>
                      <a:pt x="197317" y="1178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8" name="object 112">
                <a:extLst>
                  <a:ext uri="{FF2B5EF4-FFF2-40B4-BE49-F238E27FC236}">
                    <a16:creationId xmlns:a16="http://schemas.microsoft.com/office/drawing/2014/main" id="{53FAA8C1-0EBD-573E-5990-58627C6555E8}"/>
                  </a:ext>
                </a:extLst>
              </p:cNvPr>
              <p:cNvSpPr/>
              <p:nvPr/>
            </p:nvSpPr>
            <p:spPr>
              <a:xfrm>
                <a:off x="5944706" y="5653618"/>
                <a:ext cx="197485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6220">
                    <a:moveTo>
                      <a:pt x="0" y="0"/>
                    </a:moveTo>
                    <a:lnTo>
                      <a:pt x="197316" y="117838"/>
                    </a:lnTo>
                    <a:lnTo>
                      <a:pt x="0" y="235660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9" name="object 113">
                <a:extLst>
                  <a:ext uri="{FF2B5EF4-FFF2-40B4-BE49-F238E27FC236}">
                    <a16:creationId xmlns:a16="http://schemas.microsoft.com/office/drawing/2014/main" id="{762AA19B-137A-4F8E-EEDA-2A13D81D5B71}"/>
                  </a:ext>
                </a:extLst>
              </p:cNvPr>
              <p:cNvSpPr/>
              <p:nvPr/>
            </p:nvSpPr>
            <p:spPr>
              <a:xfrm>
                <a:off x="6035891" y="5710412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89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89" h="124460">
                    <a:moveTo>
                      <a:pt x="212016" y="124066"/>
                    </a:moveTo>
                    <a:lnTo>
                      <a:pt x="0" y="124066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1" name="object 115">
              <a:extLst>
                <a:ext uri="{FF2B5EF4-FFF2-40B4-BE49-F238E27FC236}">
                  <a16:creationId xmlns:a16="http://schemas.microsoft.com/office/drawing/2014/main" id="{7699A78F-A995-D7F6-8BAB-8EFABC1FF827}"/>
                </a:ext>
              </a:extLst>
            </p:cNvPr>
            <p:cNvSpPr txBox="1"/>
            <p:nvPr/>
          </p:nvSpPr>
          <p:spPr>
            <a:xfrm>
              <a:off x="5943093" y="5762290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72" name="object 116">
              <a:extLst>
                <a:ext uri="{FF2B5EF4-FFF2-40B4-BE49-F238E27FC236}">
                  <a16:creationId xmlns:a16="http://schemas.microsoft.com/office/drawing/2014/main" id="{75899C1D-351D-2393-60E0-6CC677A4EC9E}"/>
                </a:ext>
              </a:extLst>
            </p:cNvPr>
            <p:cNvSpPr txBox="1"/>
            <p:nvPr/>
          </p:nvSpPr>
          <p:spPr>
            <a:xfrm>
              <a:off x="5942886" y="5660559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73" name="object 117">
              <a:extLst>
                <a:ext uri="{FF2B5EF4-FFF2-40B4-BE49-F238E27FC236}">
                  <a16:creationId xmlns:a16="http://schemas.microsoft.com/office/drawing/2014/main" id="{6AE87588-7277-6153-DD7B-FA63C8C3A0EC}"/>
                </a:ext>
              </a:extLst>
            </p:cNvPr>
            <p:cNvGrpSpPr/>
            <p:nvPr/>
          </p:nvGrpSpPr>
          <p:grpSpPr>
            <a:xfrm>
              <a:off x="5857006" y="5648763"/>
              <a:ext cx="698500" cy="248285"/>
              <a:chOff x="5857006" y="5648763"/>
              <a:chExt cx="698500" cy="248285"/>
            </a:xfrm>
          </p:grpSpPr>
          <p:sp>
            <p:nvSpPr>
              <p:cNvPr id="806" name="object 118">
                <a:extLst>
                  <a:ext uri="{FF2B5EF4-FFF2-40B4-BE49-F238E27FC236}">
                    <a16:creationId xmlns:a16="http://schemas.microsoft.com/office/drawing/2014/main" id="{CA1E32D0-A602-D926-9780-415A37E677C2}"/>
                  </a:ext>
                </a:extLst>
              </p:cNvPr>
              <p:cNvSpPr/>
              <p:nvPr/>
            </p:nvSpPr>
            <p:spPr>
              <a:xfrm>
                <a:off x="5860498" y="5834478"/>
                <a:ext cx="844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44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7" name="object 119">
                <a:extLst>
                  <a:ext uri="{FF2B5EF4-FFF2-40B4-BE49-F238E27FC236}">
                    <a16:creationId xmlns:a16="http://schemas.microsoft.com/office/drawing/2014/main" id="{ED60AC87-D5EE-923A-0316-EE405DF8F0C8}"/>
                  </a:ext>
                </a:extLst>
              </p:cNvPr>
              <p:cNvSpPr/>
              <p:nvPr/>
            </p:nvSpPr>
            <p:spPr>
              <a:xfrm>
                <a:off x="6248157" y="5655113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5585">
                    <a:moveTo>
                      <a:pt x="0" y="0"/>
                    </a:moveTo>
                    <a:lnTo>
                      <a:pt x="0" y="235162"/>
                    </a:lnTo>
                    <a:lnTo>
                      <a:pt x="197317" y="1175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8" name="object 120">
                <a:extLst>
                  <a:ext uri="{FF2B5EF4-FFF2-40B4-BE49-F238E27FC236}">
                    <a16:creationId xmlns:a16="http://schemas.microsoft.com/office/drawing/2014/main" id="{F30C4FDE-6F3D-3356-E677-08972CAB6EF6}"/>
                  </a:ext>
                </a:extLst>
              </p:cNvPr>
              <p:cNvSpPr/>
              <p:nvPr/>
            </p:nvSpPr>
            <p:spPr>
              <a:xfrm>
                <a:off x="6248156" y="5655113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5585">
                    <a:moveTo>
                      <a:pt x="0" y="0"/>
                    </a:moveTo>
                    <a:lnTo>
                      <a:pt x="197316" y="117589"/>
                    </a:lnTo>
                    <a:lnTo>
                      <a:pt x="0" y="235162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9" name="object 121">
                <a:extLst>
                  <a:ext uri="{FF2B5EF4-FFF2-40B4-BE49-F238E27FC236}">
                    <a16:creationId xmlns:a16="http://schemas.microsoft.com/office/drawing/2014/main" id="{F5627ABF-7E76-7E69-9E2B-C703A4D4F280}"/>
                  </a:ext>
                </a:extLst>
              </p:cNvPr>
              <p:cNvSpPr/>
              <p:nvPr/>
            </p:nvSpPr>
            <p:spPr>
              <a:xfrm>
                <a:off x="6339839" y="5711408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66"/>
                    </a:moveTo>
                    <a:lnTo>
                      <a:pt x="0" y="124066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4" name="object 122">
              <a:extLst>
                <a:ext uri="{FF2B5EF4-FFF2-40B4-BE49-F238E27FC236}">
                  <a16:creationId xmlns:a16="http://schemas.microsoft.com/office/drawing/2014/main" id="{1462F183-127B-6713-7B91-5F9F830EAAED}"/>
                </a:ext>
              </a:extLst>
            </p:cNvPr>
            <p:cNvSpPr txBox="1"/>
            <p:nvPr/>
          </p:nvSpPr>
          <p:spPr>
            <a:xfrm>
              <a:off x="6246626" y="5763286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75" name="object 123">
              <a:extLst>
                <a:ext uri="{FF2B5EF4-FFF2-40B4-BE49-F238E27FC236}">
                  <a16:creationId xmlns:a16="http://schemas.microsoft.com/office/drawing/2014/main" id="{245FA291-8155-1838-9B01-EF10C24EC09D}"/>
                </a:ext>
              </a:extLst>
            </p:cNvPr>
            <p:cNvSpPr txBox="1"/>
            <p:nvPr/>
          </p:nvSpPr>
          <p:spPr>
            <a:xfrm>
              <a:off x="6246418" y="5661556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76" name="object 124">
              <a:extLst>
                <a:ext uri="{FF2B5EF4-FFF2-40B4-BE49-F238E27FC236}">
                  <a16:creationId xmlns:a16="http://schemas.microsoft.com/office/drawing/2014/main" id="{BB68777E-212C-E194-3347-71AE4EB5D9B9}"/>
                </a:ext>
              </a:extLst>
            </p:cNvPr>
            <p:cNvGrpSpPr/>
            <p:nvPr/>
          </p:nvGrpSpPr>
          <p:grpSpPr>
            <a:xfrm>
              <a:off x="6545255" y="5648265"/>
              <a:ext cx="313690" cy="248285"/>
              <a:chOff x="6545255" y="5648265"/>
              <a:chExt cx="313690" cy="248285"/>
            </a:xfrm>
          </p:grpSpPr>
          <p:sp>
            <p:nvSpPr>
              <p:cNvPr id="803" name="object 125">
                <a:extLst>
                  <a:ext uri="{FF2B5EF4-FFF2-40B4-BE49-F238E27FC236}">
                    <a16:creationId xmlns:a16="http://schemas.microsoft.com/office/drawing/2014/main" id="{EB28F70B-2BFA-5EC3-0CDC-3E46FCECCF54}"/>
                  </a:ext>
                </a:extLst>
              </p:cNvPr>
              <p:cNvSpPr/>
              <p:nvPr/>
            </p:nvSpPr>
            <p:spPr>
              <a:xfrm>
                <a:off x="6551605" y="5654615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62"/>
                    </a:lnTo>
                    <a:lnTo>
                      <a:pt x="197815" y="1175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4" name="object 126">
                <a:extLst>
                  <a:ext uri="{FF2B5EF4-FFF2-40B4-BE49-F238E27FC236}">
                    <a16:creationId xmlns:a16="http://schemas.microsoft.com/office/drawing/2014/main" id="{95CF7C74-1781-32D2-4D69-E5A9A9AA75A3}"/>
                  </a:ext>
                </a:extLst>
              </p:cNvPr>
              <p:cNvSpPr/>
              <p:nvPr/>
            </p:nvSpPr>
            <p:spPr>
              <a:xfrm>
                <a:off x="6551605" y="5654615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89"/>
                    </a:lnTo>
                    <a:lnTo>
                      <a:pt x="0" y="235162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5" name="object 127">
                <a:extLst>
                  <a:ext uri="{FF2B5EF4-FFF2-40B4-BE49-F238E27FC236}">
                    <a16:creationId xmlns:a16="http://schemas.microsoft.com/office/drawing/2014/main" id="{64C1622A-3CD2-4E5D-4CA5-29FD1BD537E3}"/>
                  </a:ext>
                </a:extLst>
              </p:cNvPr>
              <p:cNvSpPr/>
              <p:nvPr/>
            </p:nvSpPr>
            <p:spPr>
              <a:xfrm>
                <a:off x="6643288" y="5710910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64"/>
                    </a:moveTo>
                    <a:lnTo>
                      <a:pt x="0" y="12456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7" name="object 128">
              <a:extLst>
                <a:ext uri="{FF2B5EF4-FFF2-40B4-BE49-F238E27FC236}">
                  <a16:creationId xmlns:a16="http://schemas.microsoft.com/office/drawing/2014/main" id="{C1FA1644-5B63-67B2-D385-A2358521D1B0}"/>
                </a:ext>
              </a:extLst>
            </p:cNvPr>
            <p:cNvSpPr txBox="1"/>
            <p:nvPr/>
          </p:nvSpPr>
          <p:spPr>
            <a:xfrm>
              <a:off x="6550283" y="5763087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78" name="object 129">
              <a:extLst>
                <a:ext uri="{FF2B5EF4-FFF2-40B4-BE49-F238E27FC236}">
                  <a16:creationId xmlns:a16="http://schemas.microsoft.com/office/drawing/2014/main" id="{BC3876DE-509D-8C5F-5FA0-CD759FED869B}"/>
                </a:ext>
              </a:extLst>
            </p:cNvPr>
            <p:cNvSpPr txBox="1"/>
            <p:nvPr/>
          </p:nvSpPr>
          <p:spPr>
            <a:xfrm>
              <a:off x="6550075" y="5661357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79" name="object 130">
              <a:extLst>
                <a:ext uri="{FF2B5EF4-FFF2-40B4-BE49-F238E27FC236}">
                  <a16:creationId xmlns:a16="http://schemas.microsoft.com/office/drawing/2014/main" id="{837B1F18-B4D0-4C31-3DAB-3D3541E10E1F}"/>
                </a:ext>
              </a:extLst>
            </p:cNvPr>
            <p:cNvGrpSpPr/>
            <p:nvPr/>
          </p:nvGrpSpPr>
          <p:grpSpPr>
            <a:xfrm>
              <a:off x="6848705" y="5649261"/>
              <a:ext cx="313690" cy="248285"/>
              <a:chOff x="6848705" y="5649261"/>
              <a:chExt cx="313690" cy="248285"/>
            </a:xfrm>
          </p:grpSpPr>
          <p:sp>
            <p:nvSpPr>
              <p:cNvPr id="800" name="object 131">
                <a:extLst>
                  <a:ext uri="{FF2B5EF4-FFF2-40B4-BE49-F238E27FC236}">
                    <a16:creationId xmlns:a16="http://schemas.microsoft.com/office/drawing/2014/main" id="{BA2D95EA-4220-C74E-ACA2-85F86AC750F9}"/>
                  </a:ext>
                </a:extLst>
              </p:cNvPr>
              <p:cNvSpPr/>
              <p:nvPr/>
            </p:nvSpPr>
            <p:spPr>
              <a:xfrm>
                <a:off x="6855055" y="5655611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62"/>
                    </a:lnTo>
                    <a:lnTo>
                      <a:pt x="197815" y="1175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1" name="object 132">
                <a:extLst>
                  <a:ext uri="{FF2B5EF4-FFF2-40B4-BE49-F238E27FC236}">
                    <a16:creationId xmlns:a16="http://schemas.microsoft.com/office/drawing/2014/main" id="{6591FFDB-736B-D3EF-B101-785D50364CBD}"/>
                  </a:ext>
                </a:extLst>
              </p:cNvPr>
              <p:cNvSpPr/>
              <p:nvPr/>
            </p:nvSpPr>
            <p:spPr>
              <a:xfrm>
                <a:off x="6855055" y="5655611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89"/>
                    </a:lnTo>
                    <a:lnTo>
                      <a:pt x="0" y="235162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2" name="object 133">
                <a:extLst>
                  <a:ext uri="{FF2B5EF4-FFF2-40B4-BE49-F238E27FC236}">
                    <a16:creationId xmlns:a16="http://schemas.microsoft.com/office/drawing/2014/main" id="{1CDA37B4-0F55-D764-A3E0-4AB6060366DC}"/>
                  </a:ext>
                </a:extLst>
              </p:cNvPr>
              <p:cNvSpPr/>
              <p:nvPr/>
            </p:nvSpPr>
            <p:spPr>
              <a:xfrm>
                <a:off x="6946737" y="5711907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64"/>
                    </a:moveTo>
                    <a:lnTo>
                      <a:pt x="0" y="12456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80" name="object 134">
              <a:extLst>
                <a:ext uri="{FF2B5EF4-FFF2-40B4-BE49-F238E27FC236}">
                  <a16:creationId xmlns:a16="http://schemas.microsoft.com/office/drawing/2014/main" id="{B2D4C0D7-6FD0-7BC3-9976-8DD5B5D97182}"/>
                </a:ext>
              </a:extLst>
            </p:cNvPr>
            <p:cNvSpPr txBox="1"/>
            <p:nvPr/>
          </p:nvSpPr>
          <p:spPr>
            <a:xfrm>
              <a:off x="6853815" y="5764183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81" name="object 135">
              <a:extLst>
                <a:ext uri="{FF2B5EF4-FFF2-40B4-BE49-F238E27FC236}">
                  <a16:creationId xmlns:a16="http://schemas.microsoft.com/office/drawing/2014/main" id="{70989A7C-CE7F-3F83-278B-0D007F1DEF02}"/>
                </a:ext>
              </a:extLst>
            </p:cNvPr>
            <p:cNvSpPr txBox="1"/>
            <p:nvPr/>
          </p:nvSpPr>
          <p:spPr>
            <a:xfrm>
              <a:off x="6853649" y="5662453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82" name="object 136">
              <a:extLst>
                <a:ext uri="{FF2B5EF4-FFF2-40B4-BE49-F238E27FC236}">
                  <a16:creationId xmlns:a16="http://schemas.microsoft.com/office/drawing/2014/main" id="{0C328068-B32F-C5EA-7137-2E9D34EC3A34}"/>
                </a:ext>
              </a:extLst>
            </p:cNvPr>
            <p:cNvGrpSpPr/>
            <p:nvPr/>
          </p:nvGrpSpPr>
          <p:grpSpPr>
            <a:xfrm>
              <a:off x="7157635" y="5649261"/>
              <a:ext cx="313055" cy="248285"/>
              <a:chOff x="7157635" y="5649261"/>
              <a:chExt cx="313055" cy="248285"/>
            </a:xfrm>
          </p:grpSpPr>
          <p:sp>
            <p:nvSpPr>
              <p:cNvPr id="797" name="object 137">
                <a:extLst>
                  <a:ext uri="{FF2B5EF4-FFF2-40B4-BE49-F238E27FC236}">
                    <a16:creationId xmlns:a16="http://schemas.microsoft.com/office/drawing/2014/main" id="{C375F4CD-FD99-8EB2-616A-2C958901B229}"/>
                  </a:ext>
                </a:extLst>
              </p:cNvPr>
              <p:cNvSpPr/>
              <p:nvPr/>
            </p:nvSpPr>
            <p:spPr>
              <a:xfrm>
                <a:off x="7163986" y="565561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62"/>
                    </a:lnTo>
                    <a:lnTo>
                      <a:pt x="197317" y="1175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8" name="object 138">
                <a:extLst>
                  <a:ext uri="{FF2B5EF4-FFF2-40B4-BE49-F238E27FC236}">
                    <a16:creationId xmlns:a16="http://schemas.microsoft.com/office/drawing/2014/main" id="{42DEEB54-5EDF-3C0C-E888-BBF732F30164}"/>
                  </a:ext>
                </a:extLst>
              </p:cNvPr>
              <p:cNvSpPr/>
              <p:nvPr/>
            </p:nvSpPr>
            <p:spPr>
              <a:xfrm>
                <a:off x="7163985" y="565561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89"/>
                    </a:lnTo>
                    <a:lnTo>
                      <a:pt x="0" y="235162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9" name="object 139">
                <a:extLst>
                  <a:ext uri="{FF2B5EF4-FFF2-40B4-BE49-F238E27FC236}">
                    <a16:creationId xmlns:a16="http://schemas.microsoft.com/office/drawing/2014/main" id="{D5667BC5-8967-C574-B6E2-CE56CA768125}"/>
                  </a:ext>
                </a:extLst>
              </p:cNvPr>
              <p:cNvSpPr/>
              <p:nvPr/>
            </p:nvSpPr>
            <p:spPr>
              <a:xfrm>
                <a:off x="7255170" y="5711907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64"/>
                    </a:moveTo>
                    <a:lnTo>
                      <a:pt x="0" y="12456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83" name="object 140">
              <a:extLst>
                <a:ext uri="{FF2B5EF4-FFF2-40B4-BE49-F238E27FC236}">
                  <a16:creationId xmlns:a16="http://schemas.microsoft.com/office/drawing/2014/main" id="{1D5DAB47-5659-3FD5-9FF0-1537E67CA5DB}"/>
                </a:ext>
              </a:extLst>
            </p:cNvPr>
            <p:cNvSpPr txBox="1"/>
            <p:nvPr/>
          </p:nvSpPr>
          <p:spPr>
            <a:xfrm>
              <a:off x="7162372" y="5764183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84" name="object 141">
              <a:extLst>
                <a:ext uri="{FF2B5EF4-FFF2-40B4-BE49-F238E27FC236}">
                  <a16:creationId xmlns:a16="http://schemas.microsoft.com/office/drawing/2014/main" id="{5B623EE0-D9C2-FA4D-C500-394A7CE20CEE}"/>
                </a:ext>
              </a:extLst>
            </p:cNvPr>
            <p:cNvSpPr txBox="1"/>
            <p:nvPr/>
          </p:nvSpPr>
          <p:spPr>
            <a:xfrm>
              <a:off x="7162165" y="5662453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85" name="object 142">
              <a:extLst>
                <a:ext uri="{FF2B5EF4-FFF2-40B4-BE49-F238E27FC236}">
                  <a16:creationId xmlns:a16="http://schemas.microsoft.com/office/drawing/2014/main" id="{6ED505CD-BFB6-96EE-B61C-1ABD1DFF68A0}"/>
                </a:ext>
              </a:extLst>
            </p:cNvPr>
            <p:cNvSpPr/>
            <p:nvPr/>
          </p:nvSpPr>
          <p:spPr>
            <a:xfrm>
              <a:off x="6666209" y="5433916"/>
              <a:ext cx="224790" cy="135890"/>
            </a:xfrm>
            <a:custGeom>
              <a:avLst/>
              <a:gdLst/>
              <a:ahLst/>
              <a:cxnLst/>
              <a:rect l="l" t="t" r="r" b="b"/>
              <a:pathLst>
                <a:path w="224790" h="135889">
                  <a:moveTo>
                    <a:pt x="0" y="135507"/>
                  </a:moveTo>
                  <a:lnTo>
                    <a:pt x="224223" y="135507"/>
                  </a:lnTo>
                  <a:lnTo>
                    <a:pt x="224223" y="0"/>
                  </a:lnTo>
                  <a:lnTo>
                    <a:pt x="0" y="0"/>
                  </a:lnTo>
                  <a:lnTo>
                    <a:pt x="0" y="135507"/>
                  </a:lnTo>
                  <a:close/>
                </a:path>
              </a:pathLst>
            </a:custGeom>
            <a:ln w="124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6" name="object 143">
              <a:extLst>
                <a:ext uri="{FF2B5EF4-FFF2-40B4-BE49-F238E27FC236}">
                  <a16:creationId xmlns:a16="http://schemas.microsoft.com/office/drawing/2014/main" id="{5C92FBBC-72DF-113A-7980-B87BD24A2185}"/>
                </a:ext>
              </a:extLst>
            </p:cNvPr>
            <p:cNvSpPr txBox="1"/>
            <p:nvPr/>
          </p:nvSpPr>
          <p:spPr>
            <a:xfrm>
              <a:off x="6698188" y="5443344"/>
              <a:ext cx="16065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HYST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87" name="object 144">
              <a:extLst>
                <a:ext uri="{FF2B5EF4-FFF2-40B4-BE49-F238E27FC236}">
                  <a16:creationId xmlns:a16="http://schemas.microsoft.com/office/drawing/2014/main" id="{B00B7844-B794-B0F3-F39E-0A5AD3A784A0}"/>
                </a:ext>
              </a:extLst>
            </p:cNvPr>
            <p:cNvGrpSpPr/>
            <p:nvPr/>
          </p:nvGrpSpPr>
          <p:grpSpPr>
            <a:xfrm>
              <a:off x="5846674" y="4854149"/>
              <a:ext cx="1627505" cy="1167765"/>
              <a:chOff x="5846674" y="4854149"/>
              <a:chExt cx="1627505" cy="1167765"/>
            </a:xfrm>
          </p:grpSpPr>
          <p:sp>
            <p:nvSpPr>
              <p:cNvPr id="783" name="object 145">
                <a:extLst>
                  <a:ext uri="{FF2B5EF4-FFF2-40B4-BE49-F238E27FC236}">
                    <a16:creationId xmlns:a16="http://schemas.microsoft.com/office/drawing/2014/main" id="{48EE75B5-D3A6-E66E-CF11-6427A064C395}"/>
                  </a:ext>
                </a:extLst>
              </p:cNvPr>
              <p:cNvSpPr/>
              <p:nvPr/>
            </p:nvSpPr>
            <p:spPr>
              <a:xfrm>
                <a:off x="6756895" y="5567930"/>
                <a:ext cx="42545" cy="264795"/>
              </a:xfrm>
              <a:custGeom>
                <a:avLst/>
                <a:gdLst/>
                <a:ahLst/>
                <a:cxnLst/>
                <a:rect l="l" t="t" r="r" b="b"/>
                <a:pathLst>
                  <a:path w="42545" h="264795">
                    <a:moveTo>
                      <a:pt x="0" y="148377"/>
                    </a:moveTo>
                    <a:lnTo>
                      <a:pt x="1287" y="498"/>
                    </a:lnTo>
                  </a:path>
                  <a:path w="42545" h="264795">
                    <a:moveTo>
                      <a:pt x="41855" y="264207"/>
                    </a:moveTo>
                    <a:lnTo>
                      <a:pt x="42519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4" name="object 146">
                <a:extLst>
                  <a:ext uri="{FF2B5EF4-FFF2-40B4-BE49-F238E27FC236}">
                    <a16:creationId xmlns:a16="http://schemas.microsoft.com/office/drawing/2014/main" id="{6D585FFF-10E5-8A98-DBF3-8F1EF8F1B3C5}"/>
                  </a:ext>
                </a:extLst>
              </p:cNvPr>
              <p:cNvSpPr/>
              <p:nvPr/>
            </p:nvSpPr>
            <p:spPr>
              <a:xfrm>
                <a:off x="6745685" y="569870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6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6"/>
                    </a:lnTo>
                    <a:lnTo>
                      <a:pt x="22920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5" name="object 147">
                <a:extLst>
                  <a:ext uri="{FF2B5EF4-FFF2-40B4-BE49-F238E27FC236}">
                    <a16:creationId xmlns:a16="http://schemas.microsoft.com/office/drawing/2014/main" id="{E6A47938-CA53-BC87-67A3-1965BE2A00F7}"/>
                  </a:ext>
                </a:extLst>
              </p:cNvPr>
              <p:cNvSpPr/>
              <p:nvPr/>
            </p:nvSpPr>
            <p:spPr>
              <a:xfrm>
                <a:off x="6745684" y="569870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6" name="object 148">
                <a:extLst>
                  <a:ext uri="{FF2B5EF4-FFF2-40B4-BE49-F238E27FC236}">
                    <a16:creationId xmlns:a16="http://schemas.microsoft.com/office/drawing/2014/main" id="{80CC5D36-F0A9-64D1-2DD6-D9E9DE09D92C}"/>
                  </a:ext>
                </a:extLst>
              </p:cNvPr>
              <p:cNvSpPr/>
              <p:nvPr/>
            </p:nvSpPr>
            <p:spPr>
              <a:xfrm>
                <a:off x="6787041" y="582326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9" y="0"/>
                    </a:lnTo>
                    <a:lnTo>
                      <a:pt x="0" y="5575"/>
                    </a:lnTo>
                    <a:lnTo>
                      <a:pt x="0" y="12454"/>
                    </a:lnTo>
                    <a:lnTo>
                      <a:pt x="0" y="19333"/>
                    </a:lnTo>
                    <a:lnTo>
                      <a:pt x="5149" y="24909"/>
                    </a:lnTo>
                    <a:lnTo>
                      <a:pt x="17814" y="24909"/>
                    </a:lnTo>
                    <a:lnTo>
                      <a:pt x="22920" y="19333"/>
                    </a:lnTo>
                    <a:lnTo>
                      <a:pt x="22920" y="5575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7" name="object 149">
                <a:extLst>
                  <a:ext uri="{FF2B5EF4-FFF2-40B4-BE49-F238E27FC236}">
                    <a16:creationId xmlns:a16="http://schemas.microsoft.com/office/drawing/2014/main" id="{186DEBC5-B75F-BFEB-0E0D-5317746BEF92}"/>
                  </a:ext>
                </a:extLst>
              </p:cNvPr>
              <p:cNvSpPr/>
              <p:nvPr/>
            </p:nvSpPr>
            <p:spPr>
              <a:xfrm>
                <a:off x="6787041" y="5823269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575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575"/>
                    </a:lnTo>
                    <a:lnTo>
                      <a:pt x="22920" y="12454"/>
                    </a:lnTo>
                    <a:lnTo>
                      <a:pt x="22920" y="19333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33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8" name="object 150">
                <a:extLst>
                  <a:ext uri="{FF2B5EF4-FFF2-40B4-BE49-F238E27FC236}">
                    <a16:creationId xmlns:a16="http://schemas.microsoft.com/office/drawing/2014/main" id="{18014148-CCEE-5D06-13AD-6A11C231CD37}"/>
                  </a:ext>
                </a:extLst>
              </p:cNvPr>
              <p:cNvSpPr/>
              <p:nvPr/>
            </p:nvSpPr>
            <p:spPr>
              <a:xfrm>
                <a:off x="7374258" y="5472775"/>
                <a:ext cx="43815" cy="358140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358139">
                    <a:moveTo>
                      <a:pt x="0" y="230247"/>
                    </a:moveTo>
                    <a:lnTo>
                      <a:pt x="0" y="54800"/>
                    </a:lnTo>
                  </a:path>
                  <a:path w="43815" h="358139">
                    <a:moveTo>
                      <a:pt x="42353" y="357788"/>
                    </a:moveTo>
                    <a:lnTo>
                      <a:pt x="43682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9" name="object 151">
                <a:extLst>
                  <a:ext uri="{FF2B5EF4-FFF2-40B4-BE49-F238E27FC236}">
                    <a16:creationId xmlns:a16="http://schemas.microsoft.com/office/drawing/2014/main" id="{6E5047F5-689C-1617-E102-8461D2F4EC34}"/>
                  </a:ext>
                </a:extLst>
              </p:cNvPr>
              <p:cNvSpPr/>
              <p:nvPr/>
            </p:nvSpPr>
            <p:spPr>
              <a:xfrm>
                <a:off x="7361054" y="569970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6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6"/>
                    </a:lnTo>
                    <a:lnTo>
                      <a:pt x="22920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0" name="object 152">
                <a:extLst>
                  <a:ext uri="{FF2B5EF4-FFF2-40B4-BE49-F238E27FC236}">
                    <a16:creationId xmlns:a16="http://schemas.microsoft.com/office/drawing/2014/main" id="{4DDA6FE4-4F96-BE7C-ADB6-6373A637B100}"/>
                  </a:ext>
                </a:extLst>
              </p:cNvPr>
              <p:cNvSpPr/>
              <p:nvPr/>
            </p:nvSpPr>
            <p:spPr>
              <a:xfrm>
                <a:off x="7361053" y="569970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1" name="object 153">
                <a:extLst>
                  <a:ext uri="{FF2B5EF4-FFF2-40B4-BE49-F238E27FC236}">
                    <a16:creationId xmlns:a16="http://schemas.microsoft.com/office/drawing/2014/main" id="{E104BD58-ECB6-CC4A-4550-38AC9B6780D6}"/>
                  </a:ext>
                </a:extLst>
              </p:cNvPr>
              <p:cNvSpPr/>
              <p:nvPr/>
            </p:nvSpPr>
            <p:spPr>
              <a:xfrm>
                <a:off x="7404405" y="582426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575"/>
                    </a:lnTo>
                    <a:lnTo>
                      <a:pt x="0" y="12454"/>
                    </a:lnTo>
                    <a:lnTo>
                      <a:pt x="0" y="19333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19" y="19333"/>
                    </a:lnTo>
                    <a:lnTo>
                      <a:pt x="22919" y="557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2" name="object 154">
                <a:extLst>
                  <a:ext uri="{FF2B5EF4-FFF2-40B4-BE49-F238E27FC236}">
                    <a16:creationId xmlns:a16="http://schemas.microsoft.com/office/drawing/2014/main" id="{EE9DB44D-6AD4-45F9-A2DD-04B4B52DF1A0}"/>
                  </a:ext>
                </a:extLst>
              </p:cNvPr>
              <p:cNvSpPr/>
              <p:nvPr/>
            </p:nvSpPr>
            <p:spPr>
              <a:xfrm>
                <a:off x="7404403" y="582426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575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575"/>
                    </a:lnTo>
                    <a:lnTo>
                      <a:pt x="22920" y="12454"/>
                    </a:lnTo>
                    <a:lnTo>
                      <a:pt x="22920" y="19333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33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3" name="object 155">
                <a:extLst>
                  <a:ext uri="{FF2B5EF4-FFF2-40B4-BE49-F238E27FC236}">
                    <a16:creationId xmlns:a16="http://schemas.microsoft.com/office/drawing/2014/main" id="{52700D6F-6480-3B87-7DDF-46FF6D46A381}"/>
                  </a:ext>
                </a:extLst>
              </p:cNvPr>
              <p:cNvSpPr/>
              <p:nvPr/>
            </p:nvSpPr>
            <p:spPr>
              <a:xfrm>
                <a:off x="5857010" y="5475764"/>
                <a:ext cx="1558925" cy="236854"/>
              </a:xfrm>
              <a:custGeom>
                <a:avLst/>
                <a:gdLst/>
                <a:ahLst/>
                <a:cxnLst/>
                <a:rect l="l" t="t" r="r" b="b"/>
                <a:pathLst>
                  <a:path w="1558925" h="236854">
                    <a:moveTo>
                      <a:pt x="1516832" y="52268"/>
                    </a:moveTo>
                    <a:lnTo>
                      <a:pt x="1033920" y="51313"/>
                    </a:lnTo>
                  </a:path>
                  <a:path w="1558925" h="236854">
                    <a:moveTo>
                      <a:pt x="1558770" y="0"/>
                    </a:moveTo>
                    <a:lnTo>
                      <a:pt x="1029934" y="0"/>
                    </a:lnTo>
                  </a:path>
                  <a:path w="1558925" h="236854">
                    <a:moveTo>
                      <a:pt x="84042" y="236640"/>
                    </a:moveTo>
                    <a:lnTo>
                      <a:pt x="0" y="23664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4" name="object 156">
                <a:extLst>
                  <a:ext uri="{FF2B5EF4-FFF2-40B4-BE49-F238E27FC236}">
                    <a16:creationId xmlns:a16="http://schemas.microsoft.com/office/drawing/2014/main" id="{2730C6D7-2DB3-8E37-3BD9-83EC67877F43}"/>
                  </a:ext>
                </a:extLst>
              </p:cNvPr>
              <p:cNvSpPr/>
              <p:nvPr/>
            </p:nvSpPr>
            <p:spPr>
              <a:xfrm>
                <a:off x="5853024" y="5365183"/>
                <a:ext cx="1614805" cy="650240"/>
              </a:xfrm>
              <a:custGeom>
                <a:avLst/>
                <a:gdLst/>
                <a:ahLst/>
                <a:cxnLst/>
                <a:rect l="l" t="t" r="r" b="b"/>
                <a:pathLst>
                  <a:path w="1614804" h="650239">
                    <a:moveTo>
                      <a:pt x="0" y="650138"/>
                    </a:moveTo>
                    <a:lnTo>
                      <a:pt x="1614411" y="650138"/>
                    </a:lnTo>
                    <a:lnTo>
                      <a:pt x="1614411" y="0"/>
                    </a:lnTo>
                    <a:lnTo>
                      <a:pt x="0" y="0"/>
                    </a:lnTo>
                    <a:lnTo>
                      <a:pt x="0" y="650138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5" name="object 157">
                <a:extLst>
                  <a:ext uri="{FF2B5EF4-FFF2-40B4-BE49-F238E27FC236}">
                    <a16:creationId xmlns:a16="http://schemas.microsoft.com/office/drawing/2014/main" id="{601F7C1D-54E9-1E7D-0382-96ADF17B9495}"/>
                  </a:ext>
                </a:extLst>
              </p:cNvPr>
              <p:cNvSpPr/>
              <p:nvPr/>
            </p:nvSpPr>
            <p:spPr>
              <a:xfrm>
                <a:off x="5937732" y="4860499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6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6" name="object 158">
                <a:extLst>
                  <a:ext uri="{FF2B5EF4-FFF2-40B4-BE49-F238E27FC236}">
                    <a16:creationId xmlns:a16="http://schemas.microsoft.com/office/drawing/2014/main" id="{FF9DB299-CB82-D445-0781-2B2574098209}"/>
                  </a:ext>
                </a:extLst>
              </p:cNvPr>
              <p:cNvSpPr/>
              <p:nvPr/>
            </p:nvSpPr>
            <p:spPr>
              <a:xfrm>
                <a:off x="5937731" y="4860499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88" name="object 159">
              <a:extLst>
                <a:ext uri="{FF2B5EF4-FFF2-40B4-BE49-F238E27FC236}">
                  <a16:creationId xmlns:a16="http://schemas.microsoft.com/office/drawing/2014/main" id="{328CB445-19CE-F90F-EED2-E2EB96BA63EB}"/>
                </a:ext>
              </a:extLst>
            </p:cNvPr>
            <p:cNvSpPr txBox="1"/>
            <p:nvPr/>
          </p:nvSpPr>
          <p:spPr>
            <a:xfrm>
              <a:off x="5935993" y="4968984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89" name="object 160">
              <a:extLst>
                <a:ext uri="{FF2B5EF4-FFF2-40B4-BE49-F238E27FC236}">
                  <a16:creationId xmlns:a16="http://schemas.microsoft.com/office/drawing/2014/main" id="{2BCB8E8A-D4B5-A75B-155D-E18F7588630E}"/>
                </a:ext>
              </a:extLst>
            </p:cNvPr>
            <p:cNvSpPr txBox="1"/>
            <p:nvPr/>
          </p:nvSpPr>
          <p:spPr>
            <a:xfrm>
              <a:off x="5935827" y="4867228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90" name="object 161">
              <a:extLst>
                <a:ext uri="{FF2B5EF4-FFF2-40B4-BE49-F238E27FC236}">
                  <a16:creationId xmlns:a16="http://schemas.microsoft.com/office/drawing/2014/main" id="{9BB0B051-1B6A-F1DF-89F5-1983A9941EFA}"/>
                </a:ext>
              </a:extLst>
            </p:cNvPr>
            <p:cNvGrpSpPr/>
            <p:nvPr/>
          </p:nvGrpSpPr>
          <p:grpSpPr>
            <a:xfrm>
              <a:off x="5849531" y="4855643"/>
              <a:ext cx="1179195" cy="248285"/>
              <a:chOff x="5849531" y="4855643"/>
              <a:chExt cx="1179195" cy="248285"/>
            </a:xfrm>
          </p:grpSpPr>
          <p:sp>
            <p:nvSpPr>
              <p:cNvPr id="779" name="object 162">
                <a:extLst>
                  <a:ext uri="{FF2B5EF4-FFF2-40B4-BE49-F238E27FC236}">
                    <a16:creationId xmlns:a16="http://schemas.microsoft.com/office/drawing/2014/main" id="{3092F329-6820-0F0B-F4E0-1F4D9DE3C3EE}"/>
                  </a:ext>
                </a:extLst>
              </p:cNvPr>
              <p:cNvSpPr/>
              <p:nvPr/>
            </p:nvSpPr>
            <p:spPr>
              <a:xfrm>
                <a:off x="5853024" y="5041342"/>
                <a:ext cx="844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44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0" name="object 163">
                <a:extLst>
                  <a:ext uri="{FF2B5EF4-FFF2-40B4-BE49-F238E27FC236}">
                    <a16:creationId xmlns:a16="http://schemas.microsoft.com/office/drawing/2014/main" id="{D9DD62AA-F3B4-F71F-486B-D1ABBEA4D19D}"/>
                  </a:ext>
                </a:extLst>
              </p:cNvPr>
              <p:cNvSpPr/>
              <p:nvPr/>
            </p:nvSpPr>
            <p:spPr>
              <a:xfrm>
                <a:off x="6722015" y="4861994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8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1" name="object 164">
                <a:extLst>
                  <a:ext uri="{FF2B5EF4-FFF2-40B4-BE49-F238E27FC236}">
                    <a16:creationId xmlns:a16="http://schemas.microsoft.com/office/drawing/2014/main" id="{BBE20ACD-3246-887B-3597-A9D2D9184CFF}"/>
                  </a:ext>
                </a:extLst>
              </p:cNvPr>
              <p:cNvSpPr/>
              <p:nvPr/>
            </p:nvSpPr>
            <p:spPr>
              <a:xfrm>
                <a:off x="6722015" y="4861993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2" name="object 165">
                <a:extLst>
                  <a:ext uri="{FF2B5EF4-FFF2-40B4-BE49-F238E27FC236}">
                    <a16:creationId xmlns:a16="http://schemas.microsoft.com/office/drawing/2014/main" id="{15C9407F-28E9-4D18-15C0-6689BBE0FBA7}"/>
                  </a:ext>
                </a:extLst>
              </p:cNvPr>
              <p:cNvSpPr/>
              <p:nvPr/>
            </p:nvSpPr>
            <p:spPr>
              <a:xfrm>
                <a:off x="6813200" y="4918289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91" name="object 166">
              <a:extLst>
                <a:ext uri="{FF2B5EF4-FFF2-40B4-BE49-F238E27FC236}">
                  <a16:creationId xmlns:a16="http://schemas.microsoft.com/office/drawing/2014/main" id="{CD56DA06-0B37-3602-776E-D81A8A4DA8C2}"/>
                </a:ext>
              </a:extLst>
            </p:cNvPr>
            <p:cNvSpPr txBox="1"/>
            <p:nvPr/>
          </p:nvSpPr>
          <p:spPr>
            <a:xfrm>
              <a:off x="6720402" y="4970063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92" name="object 167">
              <a:extLst>
                <a:ext uri="{FF2B5EF4-FFF2-40B4-BE49-F238E27FC236}">
                  <a16:creationId xmlns:a16="http://schemas.microsoft.com/office/drawing/2014/main" id="{22F8BA50-381B-4B8E-C1BC-7B9908526CA6}"/>
                </a:ext>
              </a:extLst>
            </p:cNvPr>
            <p:cNvSpPr txBox="1"/>
            <p:nvPr/>
          </p:nvSpPr>
          <p:spPr>
            <a:xfrm>
              <a:off x="6720195" y="4868349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93" name="object 168">
              <a:extLst>
                <a:ext uri="{FF2B5EF4-FFF2-40B4-BE49-F238E27FC236}">
                  <a16:creationId xmlns:a16="http://schemas.microsoft.com/office/drawing/2014/main" id="{20100039-7BCC-B809-92EE-DA64CB18DCAE}"/>
                </a:ext>
              </a:extLst>
            </p:cNvPr>
            <p:cNvGrpSpPr/>
            <p:nvPr/>
          </p:nvGrpSpPr>
          <p:grpSpPr>
            <a:xfrm>
              <a:off x="7019115" y="4855145"/>
              <a:ext cx="313690" cy="248285"/>
              <a:chOff x="7019115" y="4855145"/>
              <a:chExt cx="313690" cy="248285"/>
            </a:xfrm>
          </p:grpSpPr>
          <p:sp>
            <p:nvSpPr>
              <p:cNvPr id="776" name="object 169">
                <a:extLst>
                  <a:ext uri="{FF2B5EF4-FFF2-40B4-BE49-F238E27FC236}">
                    <a16:creationId xmlns:a16="http://schemas.microsoft.com/office/drawing/2014/main" id="{06D19590-F2F3-BCE9-E6D8-858B65C578E6}"/>
                  </a:ext>
                </a:extLst>
              </p:cNvPr>
              <p:cNvSpPr/>
              <p:nvPr/>
            </p:nvSpPr>
            <p:spPr>
              <a:xfrm>
                <a:off x="7025466" y="4861496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7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7" name="object 170">
                <a:extLst>
                  <a:ext uri="{FF2B5EF4-FFF2-40B4-BE49-F238E27FC236}">
                    <a16:creationId xmlns:a16="http://schemas.microsoft.com/office/drawing/2014/main" id="{F2890529-908E-0D87-DBD2-DC1FA593F558}"/>
                  </a:ext>
                </a:extLst>
              </p:cNvPr>
              <p:cNvSpPr/>
              <p:nvPr/>
            </p:nvSpPr>
            <p:spPr>
              <a:xfrm>
                <a:off x="7025465" y="4861495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8" name="object 171">
                <a:extLst>
                  <a:ext uri="{FF2B5EF4-FFF2-40B4-BE49-F238E27FC236}">
                    <a16:creationId xmlns:a16="http://schemas.microsoft.com/office/drawing/2014/main" id="{7AA4DC05-9D2D-F8C6-08E0-1149A9097515}"/>
                  </a:ext>
                </a:extLst>
              </p:cNvPr>
              <p:cNvSpPr/>
              <p:nvPr/>
            </p:nvSpPr>
            <p:spPr>
              <a:xfrm>
                <a:off x="7117148" y="4917791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47"/>
                    </a:moveTo>
                    <a:lnTo>
                      <a:pt x="0" y="124547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94" name="object 172">
              <a:extLst>
                <a:ext uri="{FF2B5EF4-FFF2-40B4-BE49-F238E27FC236}">
                  <a16:creationId xmlns:a16="http://schemas.microsoft.com/office/drawing/2014/main" id="{DD6E9BC2-1F2D-F047-F6AE-F8071E215C31}"/>
                </a:ext>
              </a:extLst>
            </p:cNvPr>
            <p:cNvSpPr txBox="1"/>
            <p:nvPr/>
          </p:nvSpPr>
          <p:spPr>
            <a:xfrm>
              <a:off x="7024059" y="4969855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95" name="object 173">
              <a:extLst>
                <a:ext uri="{FF2B5EF4-FFF2-40B4-BE49-F238E27FC236}">
                  <a16:creationId xmlns:a16="http://schemas.microsoft.com/office/drawing/2014/main" id="{6951DA09-B888-8471-0D5A-4EC11B085308}"/>
                </a:ext>
              </a:extLst>
            </p:cNvPr>
            <p:cNvSpPr txBox="1"/>
            <p:nvPr/>
          </p:nvSpPr>
          <p:spPr>
            <a:xfrm>
              <a:off x="7023851" y="4868142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96" name="object 174">
              <a:extLst>
                <a:ext uri="{FF2B5EF4-FFF2-40B4-BE49-F238E27FC236}">
                  <a16:creationId xmlns:a16="http://schemas.microsoft.com/office/drawing/2014/main" id="{616B8F33-16A1-9E0F-F581-AF6A83A3A328}"/>
                </a:ext>
              </a:extLst>
            </p:cNvPr>
            <p:cNvGrpSpPr/>
            <p:nvPr/>
          </p:nvGrpSpPr>
          <p:grpSpPr>
            <a:xfrm>
              <a:off x="7322564" y="4856141"/>
              <a:ext cx="313690" cy="248285"/>
              <a:chOff x="7322564" y="4856141"/>
              <a:chExt cx="313690" cy="248285"/>
            </a:xfrm>
          </p:grpSpPr>
          <p:sp>
            <p:nvSpPr>
              <p:cNvPr id="773" name="object 175">
                <a:extLst>
                  <a:ext uri="{FF2B5EF4-FFF2-40B4-BE49-F238E27FC236}">
                    <a16:creationId xmlns:a16="http://schemas.microsoft.com/office/drawing/2014/main" id="{C347A290-8F87-FD2D-90F4-5CA46DF160F6}"/>
                  </a:ext>
                </a:extLst>
              </p:cNvPr>
              <p:cNvSpPr/>
              <p:nvPr/>
            </p:nvSpPr>
            <p:spPr>
              <a:xfrm>
                <a:off x="7328915" y="4862492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4" name="object 176">
                <a:extLst>
                  <a:ext uri="{FF2B5EF4-FFF2-40B4-BE49-F238E27FC236}">
                    <a16:creationId xmlns:a16="http://schemas.microsoft.com/office/drawing/2014/main" id="{139C43BD-F037-27B9-7246-444176ABEE90}"/>
                  </a:ext>
                </a:extLst>
              </p:cNvPr>
              <p:cNvSpPr/>
              <p:nvPr/>
            </p:nvSpPr>
            <p:spPr>
              <a:xfrm>
                <a:off x="7328914" y="4862491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5" name="object 177">
                <a:extLst>
                  <a:ext uri="{FF2B5EF4-FFF2-40B4-BE49-F238E27FC236}">
                    <a16:creationId xmlns:a16="http://schemas.microsoft.com/office/drawing/2014/main" id="{7E8F2B9C-16CF-BF1D-B52F-583466BBC7C6}"/>
                  </a:ext>
                </a:extLst>
              </p:cNvPr>
              <p:cNvSpPr/>
              <p:nvPr/>
            </p:nvSpPr>
            <p:spPr>
              <a:xfrm>
                <a:off x="7420597" y="4918787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47"/>
                    </a:moveTo>
                    <a:lnTo>
                      <a:pt x="0" y="124547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97" name="object 178">
              <a:extLst>
                <a:ext uri="{FF2B5EF4-FFF2-40B4-BE49-F238E27FC236}">
                  <a16:creationId xmlns:a16="http://schemas.microsoft.com/office/drawing/2014/main" id="{C6EA733D-2E81-4E6D-F4EF-39F805199C33}"/>
                </a:ext>
              </a:extLst>
            </p:cNvPr>
            <p:cNvSpPr txBox="1"/>
            <p:nvPr/>
          </p:nvSpPr>
          <p:spPr>
            <a:xfrm>
              <a:off x="7327592" y="4970852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98" name="object 179">
              <a:extLst>
                <a:ext uri="{FF2B5EF4-FFF2-40B4-BE49-F238E27FC236}">
                  <a16:creationId xmlns:a16="http://schemas.microsoft.com/office/drawing/2014/main" id="{5DC936CB-97A4-FF5A-9FE3-940D95719FE1}"/>
                </a:ext>
              </a:extLst>
            </p:cNvPr>
            <p:cNvSpPr txBox="1"/>
            <p:nvPr/>
          </p:nvSpPr>
          <p:spPr>
            <a:xfrm>
              <a:off x="7327384" y="4869138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99" name="object 180">
              <a:extLst>
                <a:ext uri="{FF2B5EF4-FFF2-40B4-BE49-F238E27FC236}">
                  <a16:creationId xmlns:a16="http://schemas.microsoft.com/office/drawing/2014/main" id="{D6D54B71-328F-B2A4-832F-170072DB58A3}"/>
                </a:ext>
              </a:extLst>
            </p:cNvPr>
            <p:cNvGrpSpPr/>
            <p:nvPr/>
          </p:nvGrpSpPr>
          <p:grpSpPr>
            <a:xfrm>
              <a:off x="7630997" y="4856141"/>
              <a:ext cx="313690" cy="248285"/>
              <a:chOff x="7630997" y="4856141"/>
              <a:chExt cx="313690" cy="248285"/>
            </a:xfrm>
          </p:grpSpPr>
          <p:sp>
            <p:nvSpPr>
              <p:cNvPr id="770" name="object 181">
                <a:extLst>
                  <a:ext uri="{FF2B5EF4-FFF2-40B4-BE49-F238E27FC236}">
                    <a16:creationId xmlns:a16="http://schemas.microsoft.com/office/drawing/2014/main" id="{0174F9FC-819E-1312-510C-2DD0A730AC70}"/>
                  </a:ext>
                </a:extLst>
              </p:cNvPr>
              <p:cNvSpPr/>
              <p:nvPr/>
            </p:nvSpPr>
            <p:spPr>
              <a:xfrm>
                <a:off x="7637348" y="4862492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1" name="object 182">
                <a:extLst>
                  <a:ext uri="{FF2B5EF4-FFF2-40B4-BE49-F238E27FC236}">
                    <a16:creationId xmlns:a16="http://schemas.microsoft.com/office/drawing/2014/main" id="{27366937-75CA-D88E-CB2F-90CCBF6FC7F2}"/>
                  </a:ext>
                </a:extLst>
              </p:cNvPr>
              <p:cNvSpPr/>
              <p:nvPr/>
            </p:nvSpPr>
            <p:spPr>
              <a:xfrm>
                <a:off x="7637347" y="4862491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2" name="object 183">
                <a:extLst>
                  <a:ext uri="{FF2B5EF4-FFF2-40B4-BE49-F238E27FC236}">
                    <a16:creationId xmlns:a16="http://schemas.microsoft.com/office/drawing/2014/main" id="{9D5E40C0-47E2-FA56-3600-DB7C2555FD82}"/>
                  </a:ext>
                </a:extLst>
              </p:cNvPr>
              <p:cNvSpPr/>
              <p:nvPr/>
            </p:nvSpPr>
            <p:spPr>
              <a:xfrm>
                <a:off x="7729029" y="4918787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47"/>
                    </a:moveTo>
                    <a:lnTo>
                      <a:pt x="0" y="124547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00" name="object 184">
              <a:extLst>
                <a:ext uri="{FF2B5EF4-FFF2-40B4-BE49-F238E27FC236}">
                  <a16:creationId xmlns:a16="http://schemas.microsoft.com/office/drawing/2014/main" id="{9C7F4FD6-BCA2-0EC8-DE30-524A9E1042AC}"/>
                </a:ext>
              </a:extLst>
            </p:cNvPr>
            <p:cNvSpPr txBox="1"/>
            <p:nvPr/>
          </p:nvSpPr>
          <p:spPr>
            <a:xfrm>
              <a:off x="7636232" y="4970852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01" name="object 185">
              <a:extLst>
                <a:ext uri="{FF2B5EF4-FFF2-40B4-BE49-F238E27FC236}">
                  <a16:creationId xmlns:a16="http://schemas.microsoft.com/office/drawing/2014/main" id="{302C5440-B7E4-D12F-6F39-46CFA38DD824}"/>
                </a:ext>
              </a:extLst>
            </p:cNvPr>
            <p:cNvSpPr txBox="1"/>
            <p:nvPr/>
          </p:nvSpPr>
          <p:spPr>
            <a:xfrm>
              <a:off x="7636024" y="4869138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02" name="object 186">
              <a:extLst>
                <a:ext uri="{FF2B5EF4-FFF2-40B4-BE49-F238E27FC236}">
                  <a16:creationId xmlns:a16="http://schemas.microsoft.com/office/drawing/2014/main" id="{AD117413-6B06-6D90-8731-320C4E5DA55C}"/>
                </a:ext>
              </a:extLst>
            </p:cNvPr>
            <p:cNvGrpSpPr/>
            <p:nvPr/>
          </p:nvGrpSpPr>
          <p:grpSpPr>
            <a:xfrm>
              <a:off x="5842189" y="4555733"/>
              <a:ext cx="2105660" cy="673100"/>
              <a:chOff x="5842189" y="4555733"/>
              <a:chExt cx="2105660" cy="673100"/>
            </a:xfrm>
          </p:grpSpPr>
          <p:sp>
            <p:nvSpPr>
              <p:cNvPr id="767" name="object 187">
                <a:extLst>
                  <a:ext uri="{FF2B5EF4-FFF2-40B4-BE49-F238E27FC236}">
                    <a16:creationId xmlns:a16="http://schemas.microsoft.com/office/drawing/2014/main" id="{5A9B0A67-E9DF-3DAC-D6D7-9034A53DD4FD}"/>
                  </a:ext>
                </a:extLst>
              </p:cNvPr>
              <p:cNvSpPr/>
              <p:nvPr/>
            </p:nvSpPr>
            <p:spPr>
              <a:xfrm>
                <a:off x="5850034" y="4919285"/>
                <a:ext cx="844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44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8" name="object 188">
                <a:extLst>
                  <a:ext uri="{FF2B5EF4-FFF2-40B4-BE49-F238E27FC236}">
                    <a16:creationId xmlns:a16="http://schemas.microsoft.com/office/drawing/2014/main" id="{363AE768-8640-07C0-6F48-DB3C598C7BC2}"/>
                  </a:ext>
                </a:extLst>
              </p:cNvPr>
              <p:cNvSpPr/>
              <p:nvPr/>
            </p:nvSpPr>
            <p:spPr>
              <a:xfrm>
                <a:off x="5848539" y="4562083"/>
                <a:ext cx="2092960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2092959" h="660400">
                    <a:moveTo>
                      <a:pt x="0" y="660102"/>
                    </a:moveTo>
                    <a:lnTo>
                      <a:pt x="2092755" y="660102"/>
                    </a:lnTo>
                    <a:lnTo>
                      <a:pt x="2092755" y="0"/>
                    </a:lnTo>
                    <a:lnTo>
                      <a:pt x="0" y="0"/>
                    </a:lnTo>
                    <a:lnTo>
                      <a:pt x="0" y="660102"/>
                    </a:lnTo>
                    <a:close/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9" name="object 189">
                <a:extLst>
                  <a:ext uri="{FF2B5EF4-FFF2-40B4-BE49-F238E27FC236}">
                    <a16:creationId xmlns:a16="http://schemas.microsoft.com/office/drawing/2014/main" id="{ABE6FEAD-3427-41AB-BC4B-96211A187C67}"/>
                  </a:ext>
                </a:extLst>
              </p:cNvPr>
              <p:cNvSpPr/>
              <p:nvPr/>
            </p:nvSpPr>
            <p:spPr>
              <a:xfrm>
                <a:off x="6041372" y="4918289"/>
                <a:ext cx="683260" cy="125730"/>
              </a:xfrm>
              <a:custGeom>
                <a:avLst/>
                <a:gdLst/>
                <a:ahLst/>
                <a:cxnLst/>
                <a:rect l="l" t="t" r="r" b="b"/>
                <a:pathLst>
                  <a:path w="683259" h="125729">
                    <a:moveTo>
                      <a:pt x="682968" y="122056"/>
                    </a:moveTo>
                    <a:lnTo>
                      <a:pt x="598926" y="122056"/>
                    </a:lnTo>
                  </a:path>
                  <a:path w="683259" h="125729">
                    <a:moveTo>
                      <a:pt x="679979" y="0"/>
                    </a:moveTo>
                    <a:lnTo>
                      <a:pt x="595936" y="0"/>
                    </a:lnTo>
                  </a:path>
                  <a:path w="683259" h="125729">
                    <a:moveTo>
                      <a:pt x="212016" y="1494"/>
                    </a:moveTo>
                    <a:lnTo>
                      <a:pt x="0" y="1494"/>
                    </a:lnTo>
                  </a:path>
                  <a:path w="683259" h="125729">
                    <a:moveTo>
                      <a:pt x="212016" y="125544"/>
                    </a:moveTo>
                    <a:lnTo>
                      <a:pt x="0" y="12554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03" name="object 190">
              <a:extLst>
                <a:ext uri="{FF2B5EF4-FFF2-40B4-BE49-F238E27FC236}">
                  <a16:creationId xmlns:a16="http://schemas.microsoft.com/office/drawing/2014/main" id="{2E1F4991-5196-DF1A-5A3B-846912097ED9}"/>
                </a:ext>
              </a:extLst>
            </p:cNvPr>
            <p:cNvSpPr txBox="1"/>
            <p:nvPr/>
          </p:nvSpPr>
          <p:spPr>
            <a:xfrm>
              <a:off x="6252142" y="4864484"/>
              <a:ext cx="382270" cy="227329"/>
            </a:xfrm>
            <a:prstGeom prst="rect">
              <a:avLst/>
            </a:prstGeom>
            <a:solidFill>
              <a:srgbClr val="E2F0D9"/>
            </a:solidFill>
            <a:ln w="12455">
              <a:solidFill>
                <a:srgbClr val="000000"/>
              </a:solidFill>
            </a:ln>
          </p:spPr>
          <p:txBody>
            <a:bodyPr vert="horz" wrap="square" lIns="0" tIns="59690" rIns="0" bIns="0" rtlCol="0">
              <a:spAutoFit/>
            </a:bodyPr>
            <a:lstStyle/>
            <a:p>
              <a:pPr marL="44450" marR="0" lvl="0" indent="0" defTabSz="914400" eaLnBrk="1" fontAlgn="auto" latinLnBrk="0" hangingPunct="1">
                <a:lnSpc>
                  <a:spcPct val="100000"/>
                </a:lnSpc>
                <a:spcBef>
                  <a:spcPts val="47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500" b="0" i="1" u="none" strike="noStrike" kern="0" cap="none" spc="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FILTER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04" name="object 191">
              <a:extLst>
                <a:ext uri="{FF2B5EF4-FFF2-40B4-BE49-F238E27FC236}">
                  <a16:creationId xmlns:a16="http://schemas.microsoft.com/office/drawing/2014/main" id="{DC46B8C5-45F5-80C0-5E32-87ADD73A9BE3}"/>
                </a:ext>
              </a:extLst>
            </p:cNvPr>
            <p:cNvSpPr txBox="1"/>
            <p:nvPr/>
          </p:nvSpPr>
          <p:spPr>
            <a:xfrm>
              <a:off x="5842026" y="4442479"/>
              <a:ext cx="32258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550" b="0" i="1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PATH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05" name="object 192">
              <a:extLst>
                <a:ext uri="{FF2B5EF4-FFF2-40B4-BE49-F238E27FC236}">
                  <a16:creationId xmlns:a16="http://schemas.microsoft.com/office/drawing/2014/main" id="{56D1C09B-1E2C-DE9F-AF82-6129B3BDD543}"/>
                </a:ext>
              </a:extLst>
            </p:cNvPr>
            <p:cNvSpPr txBox="1"/>
            <p:nvPr/>
          </p:nvSpPr>
          <p:spPr>
            <a:xfrm>
              <a:off x="5835839" y="5240373"/>
              <a:ext cx="66294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LEADING</a:t>
              </a:r>
              <a:r>
                <a:rPr kumimoji="0" sz="550" b="0" i="1" u="none" strike="noStrike" kern="0" cap="none" spc="9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EDGE</a:t>
              </a:r>
              <a:r>
                <a:rPr kumimoji="0" sz="550" b="0" i="1" u="none" strike="noStrike" kern="0" cap="none" spc="8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PATH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06" name="object 193">
              <a:extLst>
                <a:ext uri="{FF2B5EF4-FFF2-40B4-BE49-F238E27FC236}">
                  <a16:creationId xmlns:a16="http://schemas.microsoft.com/office/drawing/2014/main" id="{8347CF56-3016-1DF6-5CE8-CC662C629AFD}"/>
                </a:ext>
              </a:extLst>
            </p:cNvPr>
            <p:cNvGrpSpPr/>
            <p:nvPr/>
          </p:nvGrpSpPr>
          <p:grpSpPr>
            <a:xfrm>
              <a:off x="7695274" y="5594460"/>
              <a:ext cx="312420" cy="248285"/>
              <a:chOff x="7695274" y="5594460"/>
              <a:chExt cx="312420" cy="248285"/>
            </a:xfrm>
          </p:grpSpPr>
          <p:sp>
            <p:nvSpPr>
              <p:cNvPr id="764" name="object 194">
                <a:extLst>
                  <a:ext uri="{FF2B5EF4-FFF2-40B4-BE49-F238E27FC236}">
                    <a16:creationId xmlns:a16="http://schemas.microsoft.com/office/drawing/2014/main" id="{343924C7-FE71-AC22-2C85-19B75D63B82B}"/>
                  </a:ext>
                </a:extLst>
              </p:cNvPr>
              <p:cNvSpPr/>
              <p:nvPr/>
            </p:nvSpPr>
            <p:spPr>
              <a:xfrm>
                <a:off x="7701625" y="5600810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62"/>
                    </a:lnTo>
                    <a:lnTo>
                      <a:pt x="197815" y="1175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5" name="object 195">
                <a:extLst>
                  <a:ext uri="{FF2B5EF4-FFF2-40B4-BE49-F238E27FC236}">
                    <a16:creationId xmlns:a16="http://schemas.microsoft.com/office/drawing/2014/main" id="{DC6A2D4E-F075-B0C6-280F-AA8D4FA43BE5}"/>
                  </a:ext>
                </a:extLst>
              </p:cNvPr>
              <p:cNvSpPr/>
              <p:nvPr/>
            </p:nvSpPr>
            <p:spPr>
              <a:xfrm>
                <a:off x="7701624" y="5600810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62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6" name="object 196">
                <a:extLst>
                  <a:ext uri="{FF2B5EF4-FFF2-40B4-BE49-F238E27FC236}">
                    <a16:creationId xmlns:a16="http://schemas.microsoft.com/office/drawing/2014/main" id="{683A496A-F568-19F4-F384-4D814D1A77C7}"/>
                  </a:ext>
                </a:extLst>
              </p:cNvPr>
              <p:cNvSpPr/>
              <p:nvPr/>
            </p:nvSpPr>
            <p:spPr>
              <a:xfrm>
                <a:off x="7894955" y="5717885"/>
                <a:ext cx="109220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109220" h="1270">
                    <a:moveTo>
                      <a:pt x="109122" y="0"/>
                    </a:moveTo>
                    <a:lnTo>
                      <a:pt x="0" y="747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07" name="object 197">
              <a:extLst>
                <a:ext uri="{FF2B5EF4-FFF2-40B4-BE49-F238E27FC236}">
                  <a16:creationId xmlns:a16="http://schemas.microsoft.com/office/drawing/2014/main" id="{6B651DCE-C258-58CA-F076-7E996021EA8E}"/>
                </a:ext>
              </a:extLst>
            </p:cNvPr>
            <p:cNvSpPr txBox="1"/>
            <p:nvPr/>
          </p:nvSpPr>
          <p:spPr>
            <a:xfrm>
              <a:off x="7718067" y="5709084"/>
              <a:ext cx="203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08" name="object 198">
              <a:extLst>
                <a:ext uri="{FF2B5EF4-FFF2-40B4-BE49-F238E27FC236}">
                  <a16:creationId xmlns:a16="http://schemas.microsoft.com/office/drawing/2014/main" id="{0F264652-36F5-1076-4FC4-983075C07D33}"/>
                </a:ext>
              </a:extLst>
            </p:cNvPr>
            <p:cNvSpPr txBox="1"/>
            <p:nvPr/>
          </p:nvSpPr>
          <p:spPr>
            <a:xfrm>
              <a:off x="7712919" y="5607456"/>
              <a:ext cx="330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09" name="object 199">
              <a:extLst>
                <a:ext uri="{FF2B5EF4-FFF2-40B4-BE49-F238E27FC236}">
                  <a16:creationId xmlns:a16="http://schemas.microsoft.com/office/drawing/2014/main" id="{BF3AD9B8-3FF4-282F-25D9-E66D8E762920}"/>
                </a:ext>
              </a:extLst>
            </p:cNvPr>
            <p:cNvGrpSpPr/>
            <p:nvPr/>
          </p:nvGrpSpPr>
          <p:grpSpPr>
            <a:xfrm>
              <a:off x="7604090" y="5450500"/>
              <a:ext cx="408305" cy="525780"/>
              <a:chOff x="7604090" y="5450500"/>
              <a:chExt cx="408305" cy="525780"/>
            </a:xfrm>
          </p:grpSpPr>
          <p:sp>
            <p:nvSpPr>
              <p:cNvPr id="762" name="object 200">
                <a:extLst>
                  <a:ext uri="{FF2B5EF4-FFF2-40B4-BE49-F238E27FC236}">
                    <a16:creationId xmlns:a16="http://schemas.microsoft.com/office/drawing/2014/main" id="{1EC63D01-B057-A8B1-5244-D2E08F4B2EA0}"/>
                  </a:ext>
                </a:extLst>
              </p:cNvPr>
              <p:cNvSpPr/>
              <p:nvPr/>
            </p:nvSpPr>
            <p:spPr>
              <a:xfrm>
                <a:off x="7614426" y="5659597"/>
                <a:ext cx="87630" cy="122555"/>
              </a:xfrm>
              <a:custGeom>
                <a:avLst/>
                <a:gdLst/>
                <a:ahLst/>
                <a:cxnLst/>
                <a:rect l="l" t="t" r="r" b="b"/>
                <a:pathLst>
                  <a:path w="87629" h="122554">
                    <a:moveTo>
                      <a:pt x="87032" y="122073"/>
                    </a:moveTo>
                    <a:lnTo>
                      <a:pt x="2989" y="122073"/>
                    </a:lnTo>
                  </a:path>
                  <a:path w="87629" h="1225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3" name="object 201">
                <a:extLst>
                  <a:ext uri="{FF2B5EF4-FFF2-40B4-BE49-F238E27FC236}">
                    <a16:creationId xmlns:a16="http://schemas.microsoft.com/office/drawing/2014/main" id="{0A35F34D-4101-06F1-D9B5-61B57B89822B}"/>
                  </a:ext>
                </a:extLst>
              </p:cNvPr>
              <p:cNvSpPr/>
              <p:nvPr/>
            </p:nvSpPr>
            <p:spPr>
              <a:xfrm>
                <a:off x="7610440" y="5456850"/>
                <a:ext cx="395605" cy="513080"/>
              </a:xfrm>
              <a:custGeom>
                <a:avLst/>
                <a:gdLst/>
                <a:ahLst/>
                <a:cxnLst/>
                <a:rect l="l" t="t" r="r" b="b"/>
                <a:pathLst>
                  <a:path w="395604" h="513079">
                    <a:moveTo>
                      <a:pt x="0" y="512638"/>
                    </a:moveTo>
                    <a:lnTo>
                      <a:pt x="395132" y="512638"/>
                    </a:lnTo>
                    <a:lnTo>
                      <a:pt x="395132" y="0"/>
                    </a:lnTo>
                    <a:lnTo>
                      <a:pt x="0" y="0"/>
                    </a:lnTo>
                    <a:lnTo>
                      <a:pt x="0" y="512638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0" name="object 202">
              <a:extLst>
                <a:ext uri="{FF2B5EF4-FFF2-40B4-BE49-F238E27FC236}">
                  <a16:creationId xmlns:a16="http://schemas.microsoft.com/office/drawing/2014/main" id="{FDCF617E-1CF2-E633-4D5C-A7F5748A99DC}"/>
                </a:ext>
              </a:extLst>
            </p:cNvPr>
            <p:cNvSpPr txBox="1"/>
            <p:nvPr/>
          </p:nvSpPr>
          <p:spPr>
            <a:xfrm>
              <a:off x="7543138" y="5253160"/>
              <a:ext cx="560705" cy="2051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7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DIFFERENTIAL</a:t>
              </a:r>
              <a:r>
                <a:rPr kumimoji="0" sz="550" b="0" i="1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TO</a:t>
              </a:r>
              <a:r>
                <a:rPr kumimoji="0" sz="55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SINGLE</a:t>
              </a:r>
              <a:r>
                <a:rPr kumimoji="0" sz="550" b="0" i="1" u="none" strike="noStrike" kern="0" cap="none" spc="1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ENDED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11" name="object 203">
              <a:extLst>
                <a:ext uri="{FF2B5EF4-FFF2-40B4-BE49-F238E27FC236}">
                  <a16:creationId xmlns:a16="http://schemas.microsoft.com/office/drawing/2014/main" id="{3B0976B0-74F6-31AB-343E-D8AAD12F7BC8}"/>
                </a:ext>
              </a:extLst>
            </p:cNvPr>
            <p:cNvGrpSpPr/>
            <p:nvPr/>
          </p:nvGrpSpPr>
          <p:grpSpPr>
            <a:xfrm>
              <a:off x="8192553" y="4802337"/>
              <a:ext cx="312420" cy="248285"/>
              <a:chOff x="8192553" y="4802337"/>
              <a:chExt cx="312420" cy="248285"/>
            </a:xfrm>
          </p:grpSpPr>
          <p:sp>
            <p:nvSpPr>
              <p:cNvPr id="759" name="object 204">
                <a:extLst>
                  <a:ext uri="{FF2B5EF4-FFF2-40B4-BE49-F238E27FC236}">
                    <a16:creationId xmlns:a16="http://schemas.microsoft.com/office/drawing/2014/main" id="{F443F2D1-E738-796C-8AA7-D6EF8CB15990}"/>
                  </a:ext>
                </a:extLst>
              </p:cNvPr>
              <p:cNvSpPr/>
              <p:nvPr/>
            </p:nvSpPr>
            <p:spPr>
              <a:xfrm>
                <a:off x="8198904" y="4808687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0" name="object 205">
                <a:extLst>
                  <a:ext uri="{FF2B5EF4-FFF2-40B4-BE49-F238E27FC236}">
                    <a16:creationId xmlns:a16="http://schemas.microsoft.com/office/drawing/2014/main" id="{6625CA71-9E42-13FB-20D0-2FB29F59C369}"/>
                  </a:ext>
                </a:extLst>
              </p:cNvPr>
              <p:cNvSpPr/>
              <p:nvPr/>
            </p:nvSpPr>
            <p:spPr>
              <a:xfrm>
                <a:off x="8198903" y="4808687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1" name="object 206">
                <a:extLst>
                  <a:ext uri="{FF2B5EF4-FFF2-40B4-BE49-F238E27FC236}">
                    <a16:creationId xmlns:a16="http://schemas.microsoft.com/office/drawing/2014/main" id="{36B04D97-2027-FE10-0B32-7A4AADAF11F0}"/>
                  </a:ext>
                </a:extLst>
              </p:cNvPr>
              <p:cNvSpPr/>
              <p:nvPr/>
            </p:nvSpPr>
            <p:spPr>
              <a:xfrm>
                <a:off x="8392234" y="4925762"/>
                <a:ext cx="109220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109220" h="1270">
                    <a:moveTo>
                      <a:pt x="109122" y="0"/>
                    </a:moveTo>
                    <a:lnTo>
                      <a:pt x="0" y="747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2" name="object 207">
              <a:extLst>
                <a:ext uri="{FF2B5EF4-FFF2-40B4-BE49-F238E27FC236}">
                  <a16:creationId xmlns:a16="http://schemas.microsoft.com/office/drawing/2014/main" id="{69514340-A758-49F5-59E9-3719C40FBC3C}"/>
                </a:ext>
              </a:extLst>
            </p:cNvPr>
            <p:cNvSpPr txBox="1"/>
            <p:nvPr/>
          </p:nvSpPr>
          <p:spPr>
            <a:xfrm>
              <a:off x="8215470" y="4916757"/>
              <a:ext cx="203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13" name="object 208">
              <a:extLst>
                <a:ext uri="{FF2B5EF4-FFF2-40B4-BE49-F238E27FC236}">
                  <a16:creationId xmlns:a16="http://schemas.microsoft.com/office/drawing/2014/main" id="{88D5385C-420B-CBCA-E7F7-D90AB57EC509}"/>
                </a:ext>
              </a:extLst>
            </p:cNvPr>
            <p:cNvSpPr txBox="1"/>
            <p:nvPr/>
          </p:nvSpPr>
          <p:spPr>
            <a:xfrm>
              <a:off x="8210280" y="4815043"/>
              <a:ext cx="330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14" name="object 209">
              <a:extLst>
                <a:ext uri="{FF2B5EF4-FFF2-40B4-BE49-F238E27FC236}">
                  <a16:creationId xmlns:a16="http://schemas.microsoft.com/office/drawing/2014/main" id="{85DEAB5C-3FBA-B443-0D20-1E88D2D7DB51}"/>
                </a:ext>
              </a:extLst>
            </p:cNvPr>
            <p:cNvGrpSpPr/>
            <p:nvPr/>
          </p:nvGrpSpPr>
          <p:grpSpPr>
            <a:xfrm>
              <a:off x="8101369" y="4658360"/>
              <a:ext cx="408305" cy="525780"/>
              <a:chOff x="8101369" y="4658360"/>
              <a:chExt cx="408305" cy="525780"/>
            </a:xfrm>
          </p:grpSpPr>
          <p:sp>
            <p:nvSpPr>
              <p:cNvPr id="757" name="object 210">
                <a:extLst>
                  <a:ext uri="{FF2B5EF4-FFF2-40B4-BE49-F238E27FC236}">
                    <a16:creationId xmlns:a16="http://schemas.microsoft.com/office/drawing/2014/main" id="{8FD0A12E-65F2-18A7-D2CE-00424B8D558B}"/>
                  </a:ext>
                </a:extLst>
              </p:cNvPr>
              <p:cNvSpPr/>
              <p:nvPr/>
            </p:nvSpPr>
            <p:spPr>
              <a:xfrm>
                <a:off x="8111705" y="4866975"/>
                <a:ext cx="87630" cy="122555"/>
              </a:xfrm>
              <a:custGeom>
                <a:avLst/>
                <a:gdLst/>
                <a:ahLst/>
                <a:cxnLst/>
                <a:rect l="l" t="t" r="r" b="b"/>
                <a:pathLst>
                  <a:path w="87629" h="122554">
                    <a:moveTo>
                      <a:pt x="87032" y="122056"/>
                    </a:moveTo>
                    <a:lnTo>
                      <a:pt x="2989" y="122056"/>
                    </a:lnTo>
                  </a:path>
                  <a:path w="87629" h="1225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8" name="object 211">
                <a:extLst>
                  <a:ext uri="{FF2B5EF4-FFF2-40B4-BE49-F238E27FC236}">
                    <a16:creationId xmlns:a16="http://schemas.microsoft.com/office/drawing/2014/main" id="{0EA5E3DA-8A41-A007-A1EE-1221C5DDD521}"/>
                  </a:ext>
                </a:extLst>
              </p:cNvPr>
              <p:cNvSpPr/>
              <p:nvPr/>
            </p:nvSpPr>
            <p:spPr>
              <a:xfrm>
                <a:off x="8107719" y="4664710"/>
                <a:ext cx="395605" cy="513080"/>
              </a:xfrm>
              <a:custGeom>
                <a:avLst/>
                <a:gdLst/>
                <a:ahLst/>
                <a:cxnLst/>
                <a:rect l="l" t="t" r="r" b="b"/>
                <a:pathLst>
                  <a:path w="395604" h="513079">
                    <a:moveTo>
                      <a:pt x="0" y="512638"/>
                    </a:moveTo>
                    <a:lnTo>
                      <a:pt x="395132" y="512638"/>
                    </a:lnTo>
                    <a:lnTo>
                      <a:pt x="395132" y="0"/>
                    </a:lnTo>
                    <a:lnTo>
                      <a:pt x="0" y="0"/>
                    </a:lnTo>
                    <a:lnTo>
                      <a:pt x="0" y="512638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5" name="object 212">
              <a:extLst>
                <a:ext uri="{FF2B5EF4-FFF2-40B4-BE49-F238E27FC236}">
                  <a16:creationId xmlns:a16="http://schemas.microsoft.com/office/drawing/2014/main" id="{F896014F-3F88-5B71-CE5D-F03614FDF0F6}"/>
                </a:ext>
              </a:extLst>
            </p:cNvPr>
            <p:cNvSpPr txBox="1"/>
            <p:nvPr/>
          </p:nvSpPr>
          <p:spPr>
            <a:xfrm>
              <a:off x="8054160" y="4460704"/>
              <a:ext cx="560705" cy="2051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7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DIFFERENTIAL</a:t>
              </a:r>
              <a:r>
                <a:rPr kumimoji="0" sz="550" b="0" i="1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TO</a:t>
              </a:r>
              <a:r>
                <a:rPr kumimoji="0" sz="55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SINGLE</a:t>
              </a:r>
              <a:r>
                <a:rPr kumimoji="0" sz="550" b="0" i="1" u="none" strike="noStrike" kern="0" cap="none" spc="1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ENDED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16" name="object 213">
              <a:extLst>
                <a:ext uri="{FF2B5EF4-FFF2-40B4-BE49-F238E27FC236}">
                  <a16:creationId xmlns:a16="http://schemas.microsoft.com/office/drawing/2014/main" id="{AC5166CF-1FEB-BD80-EE07-343EC7DE28AE}"/>
                </a:ext>
              </a:extLst>
            </p:cNvPr>
            <p:cNvGrpSpPr/>
            <p:nvPr/>
          </p:nvGrpSpPr>
          <p:grpSpPr>
            <a:xfrm>
              <a:off x="8164649" y="5405165"/>
              <a:ext cx="1038225" cy="609600"/>
              <a:chOff x="8164649" y="5405165"/>
              <a:chExt cx="1038225" cy="609600"/>
            </a:xfrm>
          </p:grpSpPr>
          <p:sp>
            <p:nvSpPr>
              <p:cNvPr id="741" name="object 214">
                <a:extLst>
                  <a:ext uri="{FF2B5EF4-FFF2-40B4-BE49-F238E27FC236}">
                    <a16:creationId xmlns:a16="http://schemas.microsoft.com/office/drawing/2014/main" id="{F3AE542D-EB83-CEB5-F883-406BF05D4223}"/>
                  </a:ext>
                </a:extLst>
              </p:cNvPr>
              <p:cNvSpPr/>
              <p:nvPr/>
            </p:nvSpPr>
            <p:spPr>
              <a:xfrm>
                <a:off x="8737040" y="5621734"/>
                <a:ext cx="0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h="288925">
                    <a:moveTo>
                      <a:pt x="0" y="233668"/>
                    </a:moveTo>
                    <a:lnTo>
                      <a:pt x="0" y="288718"/>
                    </a:lnTo>
                  </a:path>
                  <a:path h="288925">
                    <a:moveTo>
                      <a:pt x="0" y="0"/>
                    </a:moveTo>
                    <a:lnTo>
                      <a:pt x="0" y="58803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2" name="object 215">
                <a:extLst>
                  <a:ext uri="{FF2B5EF4-FFF2-40B4-BE49-F238E27FC236}">
                    <a16:creationId xmlns:a16="http://schemas.microsoft.com/office/drawing/2014/main" id="{B75D0AA3-5C83-5E51-175A-7FA527181EC5}"/>
                  </a:ext>
                </a:extLst>
              </p:cNvPr>
              <p:cNvSpPr/>
              <p:nvPr/>
            </p:nvSpPr>
            <p:spPr>
              <a:xfrm>
                <a:off x="8703656" y="5680538"/>
                <a:ext cx="67945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75260">
                    <a:moveTo>
                      <a:pt x="67765" y="0"/>
                    </a:moveTo>
                    <a:lnTo>
                      <a:pt x="0" y="0"/>
                    </a:lnTo>
                    <a:lnTo>
                      <a:pt x="0" y="174864"/>
                    </a:lnTo>
                    <a:lnTo>
                      <a:pt x="67765" y="174864"/>
                    </a:lnTo>
                    <a:lnTo>
                      <a:pt x="677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3" name="object 216">
                <a:extLst>
                  <a:ext uri="{FF2B5EF4-FFF2-40B4-BE49-F238E27FC236}">
                    <a16:creationId xmlns:a16="http://schemas.microsoft.com/office/drawing/2014/main" id="{39189529-2225-D8EE-1A84-9D80A3BDE89E}"/>
                  </a:ext>
                </a:extLst>
              </p:cNvPr>
              <p:cNvSpPr/>
              <p:nvPr/>
            </p:nvSpPr>
            <p:spPr>
              <a:xfrm>
                <a:off x="8703655" y="5680538"/>
                <a:ext cx="67945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75260">
                    <a:moveTo>
                      <a:pt x="0" y="174864"/>
                    </a:moveTo>
                    <a:lnTo>
                      <a:pt x="67765" y="174864"/>
                    </a:lnTo>
                    <a:lnTo>
                      <a:pt x="67765" y="0"/>
                    </a:lnTo>
                    <a:lnTo>
                      <a:pt x="0" y="0"/>
                    </a:lnTo>
                    <a:lnTo>
                      <a:pt x="0" y="174864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4" name="object 217">
                <a:extLst>
                  <a:ext uri="{FF2B5EF4-FFF2-40B4-BE49-F238E27FC236}">
                    <a16:creationId xmlns:a16="http://schemas.microsoft.com/office/drawing/2014/main" id="{47F315D1-BF96-8677-0FFD-2B4763870419}"/>
                  </a:ext>
                </a:extLst>
              </p:cNvPr>
              <p:cNvSpPr/>
              <p:nvPr/>
            </p:nvSpPr>
            <p:spPr>
              <a:xfrm>
                <a:off x="8545454" y="559956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5"/>
                    </a:lnTo>
                    <a:lnTo>
                      <a:pt x="0" y="12454"/>
                    </a:lnTo>
                    <a:lnTo>
                      <a:pt x="0" y="19346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6"/>
                    </a:lnTo>
                    <a:lnTo>
                      <a:pt x="22920" y="560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5" name="object 218">
                <a:extLst>
                  <a:ext uri="{FF2B5EF4-FFF2-40B4-BE49-F238E27FC236}">
                    <a16:creationId xmlns:a16="http://schemas.microsoft.com/office/drawing/2014/main" id="{086DF629-A3C9-7070-A9B4-7681386BEFCF}"/>
                  </a:ext>
                </a:extLst>
              </p:cNvPr>
              <p:cNvSpPr/>
              <p:nvPr/>
            </p:nvSpPr>
            <p:spPr>
              <a:xfrm>
                <a:off x="8545453" y="559956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6" name="object 219">
                <a:extLst>
                  <a:ext uri="{FF2B5EF4-FFF2-40B4-BE49-F238E27FC236}">
                    <a16:creationId xmlns:a16="http://schemas.microsoft.com/office/drawing/2014/main" id="{1D54F458-FC30-39B7-774A-AAC834BD3EF4}"/>
                  </a:ext>
                </a:extLst>
              </p:cNvPr>
              <p:cNvSpPr/>
              <p:nvPr/>
            </p:nvSpPr>
            <p:spPr>
              <a:xfrm>
                <a:off x="8488400" y="5742811"/>
                <a:ext cx="138430" cy="50165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50164">
                    <a:moveTo>
                      <a:pt x="0" y="49819"/>
                    </a:moveTo>
                    <a:lnTo>
                      <a:pt x="138022" y="49819"/>
                    </a:lnTo>
                  </a:path>
                  <a:path w="138429" h="50164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7" name="object 220">
                <a:extLst>
                  <a:ext uri="{FF2B5EF4-FFF2-40B4-BE49-F238E27FC236}">
                    <a16:creationId xmlns:a16="http://schemas.microsoft.com/office/drawing/2014/main" id="{68FF9DE6-4DDF-A140-A69E-00CEB6183E49}"/>
                  </a:ext>
                </a:extLst>
              </p:cNvPr>
              <p:cNvSpPr/>
              <p:nvPr/>
            </p:nvSpPr>
            <p:spPr>
              <a:xfrm>
                <a:off x="8557661" y="5609280"/>
                <a:ext cx="635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333375">
                    <a:moveTo>
                      <a:pt x="0" y="183350"/>
                    </a:moveTo>
                    <a:lnTo>
                      <a:pt x="0" y="332807"/>
                    </a:lnTo>
                  </a:path>
                  <a:path w="634" h="333375">
                    <a:moveTo>
                      <a:pt x="498" y="0"/>
                    </a:moveTo>
                    <a:lnTo>
                      <a:pt x="498" y="133631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8" name="object 221">
                <a:extLst>
                  <a:ext uri="{FF2B5EF4-FFF2-40B4-BE49-F238E27FC236}">
                    <a16:creationId xmlns:a16="http://schemas.microsoft.com/office/drawing/2014/main" id="{AE006F0E-5979-B8D6-2F11-822577ED9B2E}"/>
                  </a:ext>
                </a:extLst>
              </p:cNvPr>
              <p:cNvSpPr/>
              <p:nvPr/>
            </p:nvSpPr>
            <p:spPr>
              <a:xfrm>
                <a:off x="8508831" y="5912694"/>
                <a:ext cx="97790" cy="70485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70485">
                    <a:moveTo>
                      <a:pt x="97661" y="0"/>
                    </a:moveTo>
                    <a:lnTo>
                      <a:pt x="0" y="0"/>
                    </a:lnTo>
                    <a:lnTo>
                      <a:pt x="48830" y="70244"/>
                    </a:lnTo>
                    <a:lnTo>
                      <a:pt x="9766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9" name="object 222">
                <a:extLst>
                  <a:ext uri="{FF2B5EF4-FFF2-40B4-BE49-F238E27FC236}">
                    <a16:creationId xmlns:a16="http://schemas.microsoft.com/office/drawing/2014/main" id="{024EC43D-0944-F42E-8880-B901124F485E}"/>
                  </a:ext>
                </a:extLst>
              </p:cNvPr>
              <p:cNvSpPr/>
              <p:nvPr/>
            </p:nvSpPr>
            <p:spPr>
              <a:xfrm>
                <a:off x="8496955" y="5906467"/>
                <a:ext cx="12192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87629">
                    <a:moveTo>
                      <a:pt x="121455" y="0"/>
                    </a:moveTo>
                    <a:lnTo>
                      <a:pt x="0" y="0"/>
                    </a:lnTo>
                    <a:lnTo>
                      <a:pt x="60705" y="87382"/>
                    </a:lnTo>
                    <a:lnTo>
                      <a:pt x="70761" y="72918"/>
                    </a:lnTo>
                    <a:lnTo>
                      <a:pt x="55599" y="72918"/>
                    </a:lnTo>
                    <a:lnTo>
                      <a:pt x="60727" y="65541"/>
                    </a:lnTo>
                    <a:lnTo>
                      <a:pt x="23823" y="12454"/>
                    </a:lnTo>
                    <a:lnTo>
                      <a:pt x="11875" y="12454"/>
                    </a:lnTo>
                    <a:lnTo>
                      <a:pt x="17024" y="2673"/>
                    </a:lnTo>
                    <a:lnTo>
                      <a:pt x="119596" y="2673"/>
                    </a:lnTo>
                    <a:lnTo>
                      <a:pt x="121455" y="0"/>
                    </a:lnTo>
                    <a:close/>
                  </a:path>
                  <a:path w="121920" h="87629">
                    <a:moveTo>
                      <a:pt x="60727" y="65541"/>
                    </a:moveTo>
                    <a:lnTo>
                      <a:pt x="55599" y="72918"/>
                    </a:lnTo>
                    <a:lnTo>
                      <a:pt x="65855" y="72918"/>
                    </a:lnTo>
                    <a:lnTo>
                      <a:pt x="60727" y="65541"/>
                    </a:lnTo>
                    <a:close/>
                  </a:path>
                  <a:path w="121920" h="87629">
                    <a:moveTo>
                      <a:pt x="104430" y="2673"/>
                    </a:moveTo>
                    <a:lnTo>
                      <a:pt x="60727" y="65541"/>
                    </a:lnTo>
                    <a:lnTo>
                      <a:pt x="65855" y="72918"/>
                    </a:lnTo>
                    <a:lnTo>
                      <a:pt x="70761" y="72918"/>
                    </a:lnTo>
                    <a:lnTo>
                      <a:pt x="112796" y="12454"/>
                    </a:lnTo>
                    <a:lnTo>
                      <a:pt x="109579" y="12454"/>
                    </a:lnTo>
                    <a:lnTo>
                      <a:pt x="104430" y="2673"/>
                    </a:lnTo>
                    <a:close/>
                  </a:path>
                  <a:path w="121920" h="87629">
                    <a:moveTo>
                      <a:pt x="17024" y="2673"/>
                    </a:moveTo>
                    <a:lnTo>
                      <a:pt x="11875" y="12454"/>
                    </a:lnTo>
                    <a:lnTo>
                      <a:pt x="23823" y="12454"/>
                    </a:lnTo>
                    <a:lnTo>
                      <a:pt x="17024" y="2673"/>
                    </a:lnTo>
                    <a:close/>
                  </a:path>
                  <a:path w="121920" h="87629">
                    <a:moveTo>
                      <a:pt x="104430" y="2673"/>
                    </a:moveTo>
                    <a:lnTo>
                      <a:pt x="17024" y="2673"/>
                    </a:lnTo>
                    <a:lnTo>
                      <a:pt x="23823" y="12454"/>
                    </a:lnTo>
                    <a:lnTo>
                      <a:pt x="97631" y="12454"/>
                    </a:lnTo>
                    <a:lnTo>
                      <a:pt x="104430" y="2673"/>
                    </a:lnTo>
                    <a:close/>
                  </a:path>
                  <a:path w="121920" h="87629">
                    <a:moveTo>
                      <a:pt x="119596" y="2673"/>
                    </a:moveTo>
                    <a:lnTo>
                      <a:pt x="104430" y="2673"/>
                    </a:lnTo>
                    <a:lnTo>
                      <a:pt x="109579" y="12454"/>
                    </a:lnTo>
                    <a:lnTo>
                      <a:pt x="112796" y="12454"/>
                    </a:lnTo>
                    <a:lnTo>
                      <a:pt x="119596" y="2673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750" name="object 223">
                <a:extLst>
                  <a:ext uri="{FF2B5EF4-FFF2-40B4-BE49-F238E27FC236}">
                    <a16:creationId xmlns:a16="http://schemas.microsoft.com/office/drawing/2014/main" id="{3000568B-FEC2-FE66-008E-DE1FD84812F0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8255956" y="5487970"/>
                <a:ext cx="210271" cy="247618"/>
              </a:xfrm>
              <a:prstGeom prst="rect">
                <a:avLst/>
              </a:prstGeom>
            </p:spPr>
          </p:pic>
          <p:sp>
            <p:nvSpPr>
              <p:cNvPr id="751" name="object 224">
                <a:extLst>
                  <a:ext uri="{FF2B5EF4-FFF2-40B4-BE49-F238E27FC236}">
                    <a16:creationId xmlns:a16="http://schemas.microsoft.com/office/drawing/2014/main" id="{AE518332-3E0E-ADE4-FDE6-8A6E4B8F7D35}"/>
                  </a:ext>
                </a:extLst>
              </p:cNvPr>
              <p:cNvSpPr/>
              <p:nvPr/>
            </p:nvSpPr>
            <p:spPr>
              <a:xfrm>
                <a:off x="8177975" y="5611771"/>
                <a:ext cx="731520" cy="5080"/>
              </a:xfrm>
              <a:custGeom>
                <a:avLst/>
                <a:gdLst/>
                <a:ahLst/>
                <a:cxnLst/>
                <a:rect l="l" t="t" r="r" b="b"/>
                <a:pathLst>
                  <a:path w="731520" h="5079">
                    <a:moveTo>
                      <a:pt x="731010" y="0"/>
                    </a:moveTo>
                    <a:lnTo>
                      <a:pt x="288501" y="0"/>
                    </a:lnTo>
                  </a:path>
                  <a:path w="731520" h="5079">
                    <a:moveTo>
                      <a:pt x="84042" y="4483"/>
                    </a:moveTo>
                    <a:lnTo>
                      <a:pt x="0" y="4483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2" name="object 225">
                <a:extLst>
                  <a:ext uri="{FF2B5EF4-FFF2-40B4-BE49-F238E27FC236}">
                    <a16:creationId xmlns:a16="http://schemas.microsoft.com/office/drawing/2014/main" id="{C94F8DD6-05DF-A430-3657-73FC488F2EAE}"/>
                  </a:ext>
                </a:extLst>
              </p:cNvPr>
              <p:cNvSpPr/>
              <p:nvPr/>
            </p:nvSpPr>
            <p:spPr>
              <a:xfrm>
                <a:off x="8170999" y="5411515"/>
                <a:ext cx="1025525" cy="596900"/>
              </a:xfrm>
              <a:custGeom>
                <a:avLst/>
                <a:gdLst/>
                <a:ahLst/>
                <a:cxnLst/>
                <a:rect l="l" t="t" r="r" b="b"/>
                <a:pathLst>
                  <a:path w="1025525" h="596900">
                    <a:moveTo>
                      <a:pt x="0" y="596334"/>
                    </a:moveTo>
                    <a:lnTo>
                      <a:pt x="1024951" y="596334"/>
                    </a:lnTo>
                    <a:lnTo>
                      <a:pt x="1024951" y="0"/>
                    </a:lnTo>
                    <a:lnTo>
                      <a:pt x="0" y="0"/>
                    </a:lnTo>
                    <a:lnTo>
                      <a:pt x="0" y="596334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753" name="object 226">
                <a:extLst>
                  <a:ext uri="{FF2B5EF4-FFF2-40B4-BE49-F238E27FC236}">
                    <a16:creationId xmlns:a16="http://schemas.microsoft.com/office/drawing/2014/main" id="{760BCE66-73CC-7AD8-781A-C49CB177B168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8909194" y="5487970"/>
                <a:ext cx="287089" cy="247618"/>
              </a:xfrm>
              <a:prstGeom prst="rect">
                <a:avLst/>
              </a:prstGeom>
            </p:spPr>
          </p:pic>
          <p:pic>
            <p:nvPicPr>
              <p:cNvPr id="754" name="object 227">
                <a:extLst>
                  <a:ext uri="{FF2B5EF4-FFF2-40B4-BE49-F238E27FC236}">
                    <a16:creationId xmlns:a16="http://schemas.microsoft.com/office/drawing/2014/main" id="{2803DD06-F3DA-CF71-92DF-A87449EA758C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8676875" y="5908958"/>
                <a:ext cx="121371" cy="87934"/>
              </a:xfrm>
              <a:prstGeom prst="rect">
                <a:avLst/>
              </a:prstGeom>
            </p:spPr>
          </p:pic>
          <p:sp>
            <p:nvSpPr>
              <p:cNvPr id="755" name="object 228">
                <a:extLst>
                  <a:ext uri="{FF2B5EF4-FFF2-40B4-BE49-F238E27FC236}">
                    <a16:creationId xmlns:a16="http://schemas.microsoft.com/office/drawing/2014/main" id="{698BA618-6105-7EBB-A929-073725872A48}"/>
                  </a:ext>
                </a:extLst>
              </p:cNvPr>
              <p:cNvSpPr/>
              <p:nvPr/>
            </p:nvSpPr>
            <p:spPr>
              <a:xfrm>
                <a:off x="8725829" y="559956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5"/>
                    </a:lnTo>
                    <a:lnTo>
                      <a:pt x="0" y="12454"/>
                    </a:lnTo>
                    <a:lnTo>
                      <a:pt x="0" y="19346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6"/>
                    </a:lnTo>
                    <a:lnTo>
                      <a:pt x="22920" y="560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6" name="object 229">
                <a:extLst>
                  <a:ext uri="{FF2B5EF4-FFF2-40B4-BE49-F238E27FC236}">
                    <a16:creationId xmlns:a16="http://schemas.microsoft.com/office/drawing/2014/main" id="{062CF279-8595-7C44-D28F-55D863ADB56F}"/>
                  </a:ext>
                </a:extLst>
              </p:cNvPr>
              <p:cNvSpPr/>
              <p:nvPr/>
            </p:nvSpPr>
            <p:spPr>
              <a:xfrm>
                <a:off x="8725828" y="559956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7" name="object 230">
              <a:extLst>
                <a:ext uri="{FF2B5EF4-FFF2-40B4-BE49-F238E27FC236}">
                  <a16:creationId xmlns:a16="http://schemas.microsoft.com/office/drawing/2014/main" id="{13EA884A-0771-21E3-85F3-89A782C05E6C}"/>
                </a:ext>
              </a:extLst>
            </p:cNvPr>
            <p:cNvSpPr txBox="1"/>
            <p:nvPr/>
          </p:nvSpPr>
          <p:spPr>
            <a:xfrm>
              <a:off x="8187033" y="5277737"/>
              <a:ext cx="58420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PULSE</a:t>
              </a:r>
              <a:r>
                <a:rPr kumimoji="0" sz="550" b="0" i="1" u="none" strike="noStrike" kern="0" cap="none" spc="10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STRETCHER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18" name="object 231">
              <a:extLst>
                <a:ext uri="{FF2B5EF4-FFF2-40B4-BE49-F238E27FC236}">
                  <a16:creationId xmlns:a16="http://schemas.microsoft.com/office/drawing/2014/main" id="{B01C4474-FF3B-8B24-1A8C-D622C003885D}"/>
                </a:ext>
              </a:extLst>
            </p:cNvPr>
            <p:cNvGrpSpPr/>
            <p:nvPr/>
          </p:nvGrpSpPr>
          <p:grpSpPr>
            <a:xfrm>
              <a:off x="8704779" y="4653876"/>
              <a:ext cx="487045" cy="525780"/>
              <a:chOff x="8704779" y="4653876"/>
              <a:chExt cx="487045" cy="525780"/>
            </a:xfrm>
          </p:grpSpPr>
          <p:pic>
            <p:nvPicPr>
              <p:cNvPr id="739" name="object 232">
                <a:extLst>
                  <a:ext uri="{FF2B5EF4-FFF2-40B4-BE49-F238E27FC236}">
                    <a16:creationId xmlns:a16="http://schemas.microsoft.com/office/drawing/2014/main" id="{24A36DD8-DDD3-D807-50CE-6F7B4EC2E777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8705648" y="4812921"/>
                <a:ext cx="479340" cy="207746"/>
              </a:xfrm>
              <a:prstGeom prst="rect">
                <a:avLst/>
              </a:prstGeom>
            </p:spPr>
          </p:pic>
          <p:sp>
            <p:nvSpPr>
              <p:cNvPr id="740" name="object 233">
                <a:extLst>
                  <a:ext uri="{FF2B5EF4-FFF2-40B4-BE49-F238E27FC236}">
                    <a16:creationId xmlns:a16="http://schemas.microsoft.com/office/drawing/2014/main" id="{8568A430-F316-1053-217B-8B0FF40DD816}"/>
                  </a:ext>
                </a:extLst>
              </p:cNvPr>
              <p:cNvSpPr/>
              <p:nvPr/>
            </p:nvSpPr>
            <p:spPr>
              <a:xfrm>
                <a:off x="8711129" y="4660226"/>
                <a:ext cx="474345" cy="513080"/>
              </a:xfrm>
              <a:custGeom>
                <a:avLst/>
                <a:gdLst/>
                <a:ahLst/>
                <a:cxnLst/>
                <a:rect l="l" t="t" r="r" b="b"/>
                <a:pathLst>
                  <a:path w="474345" h="513079">
                    <a:moveTo>
                      <a:pt x="0" y="512638"/>
                    </a:moveTo>
                    <a:lnTo>
                      <a:pt x="473859" y="512638"/>
                    </a:lnTo>
                    <a:lnTo>
                      <a:pt x="473859" y="0"/>
                    </a:lnTo>
                    <a:lnTo>
                      <a:pt x="0" y="0"/>
                    </a:lnTo>
                    <a:lnTo>
                      <a:pt x="0" y="512638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9" name="object 234">
              <a:extLst>
                <a:ext uri="{FF2B5EF4-FFF2-40B4-BE49-F238E27FC236}">
                  <a16:creationId xmlns:a16="http://schemas.microsoft.com/office/drawing/2014/main" id="{37E8E2D0-9CA5-6F99-2FD2-D91CE712005B}"/>
                </a:ext>
              </a:extLst>
            </p:cNvPr>
            <p:cNvSpPr txBox="1"/>
            <p:nvPr/>
          </p:nvSpPr>
          <p:spPr>
            <a:xfrm>
              <a:off x="8728243" y="4535433"/>
              <a:ext cx="167005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AND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20" name="object 235">
              <a:extLst>
                <a:ext uri="{FF2B5EF4-FFF2-40B4-BE49-F238E27FC236}">
                  <a16:creationId xmlns:a16="http://schemas.microsoft.com/office/drawing/2014/main" id="{6D6224C2-A386-C45E-F802-F80EAB681F14}"/>
                </a:ext>
              </a:extLst>
            </p:cNvPr>
            <p:cNvGrpSpPr/>
            <p:nvPr/>
          </p:nvGrpSpPr>
          <p:grpSpPr>
            <a:xfrm>
              <a:off x="5720234" y="3879688"/>
              <a:ext cx="3645535" cy="1880235"/>
              <a:chOff x="5720234" y="3879688"/>
              <a:chExt cx="3645535" cy="1880235"/>
            </a:xfrm>
          </p:grpSpPr>
          <p:pic>
            <p:nvPicPr>
              <p:cNvPr id="728" name="object 236">
                <a:extLst>
                  <a:ext uri="{FF2B5EF4-FFF2-40B4-BE49-F238E27FC236}">
                    <a16:creationId xmlns:a16="http://schemas.microsoft.com/office/drawing/2014/main" id="{E8221700-A4DE-8F9A-5ED9-91DC3757E8F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5720234" y="4844390"/>
                <a:ext cx="103051" cy="253953"/>
              </a:xfrm>
              <a:prstGeom prst="rect">
                <a:avLst/>
              </a:prstGeom>
            </p:spPr>
          </p:pic>
          <p:pic>
            <p:nvPicPr>
              <p:cNvPr id="729" name="object 237">
                <a:extLst>
                  <a:ext uri="{FF2B5EF4-FFF2-40B4-BE49-F238E27FC236}">
                    <a16:creationId xmlns:a16="http://schemas.microsoft.com/office/drawing/2014/main" id="{3BEA3368-135C-90AA-0BF0-2F4BB35D3F5A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5720234" y="5504036"/>
                <a:ext cx="103051" cy="253368"/>
              </a:xfrm>
              <a:prstGeom prst="rect">
                <a:avLst/>
              </a:prstGeom>
            </p:spPr>
          </p:pic>
          <p:pic>
            <p:nvPicPr>
              <p:cNvPr id="730" name="object 238">
                <a:extLst>
                  <a:ext uri="{FF2B5EF4-FFF2-40B4-BE49-F238E27FC236}">
                    <a16:creationId xmlns:a16="http://schemas.microsoft.com/office/drawing/2014/main" id="{3FD0C0EB-7F0A-0133-70D0-C685F35853E1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8035719" y="5505490"/>
                <a:ext cx="103050" cy="253948"/>
              </a:xfrm>
              <a:prstGeom prst="rect">
                <a:avLst/>
              </a:prstGeom>
            </p:spPr>
          </p:pic>
          <p:pic>
            <p:nvPicPr>
              <p:cNvPr id="731" name="object 239">
                <a:extLst>
                  <a:ext uri="{FF2B5EF4-FFF2-40B4-BE49-F238E27FC236}">
                    <a16:creationId xmlns:a16="http://schemas.microsoft.com/office/drawing/2014/main" id="{A3C28AE6-D656-9420-5896-4F3C3CD96132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7493096" y="5505490"/>
                <a:ext cx="103051" cy="253948"/>
              </a:xfrm>
              <a:prstGeom prst="rect">
                <a:avLst/>
              </a:prstGeom>
            </p:spPr>
          </p:pic>
          <p:pic>
            <p:nvPicPr>
              <p:cNvPr id="732" name="object 240">
                <a:extLst>
                  <a:ext uri="{FF2B5EF4-FFF2-40B4-BE49-F238E27FC236}">
                    <a16:creationId xmlns:a16="http://schemas.microsoft.com/office/drawing/2014/main" id="{B6142AC4-6BA0-171F-788A-144877CA6188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8560901" y="4826955"/>
                <a:ext cx="103049" cy="253953"/>
              </a:xfrm>
              <a:prstGeom prst="rect">
                <a:avLst/>
              </a:prstGeom>
            </p:spPr>
          </p:pic>
          <p:pic>
            <p:nvPicPr>
              <p:cNvPr id="733" name="object 241">
                <a:extLst>
                  <a:ext uri="{FF2B5EF4-FFF2-40B4-BE49-F238E27FC236}">
                    <a16:creationId xmlns:a16="http://schemas.microsoft.com/office/drawing/2014/main" id="{F3470F81-38FB-AF7A-455E-9142F054181E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7972936" y="4827452"/>
                <a:ext cx="103049" cy="253953"/>
              </a:xfrm>
              <a:prstGeom prst="rect">
                <a:avLst/>
              </a:prstGeom>
            </p:spPr>
          </p:pic>
          <p:pic>
            <p:nvPicPr>
              <p:cNvPr id="734" name="object 242">
                <a:extLst>
                  <a:ext uri="{FF2B5EF4-FFF2-40B4-BE49-F238E27FC236}">
                    <a16:creationId xmlns:a16="http://schemas.microsoft.com/office/drawing/2014/main" id="{9F7B8061-066F-7697-1246-AB7921EF663B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8873402" y="5234018"/>
                <a:ext cx="253996" cy="103000"/>
              </a:xfrm>
              <a:prstGeom prst="rect">
                <a:avLst/>
              </a:prstGeom>
            </p:spPr>
          </p:pic>
          <p:pic>
            <p:nvPicPr>
              <p:cNvPr id="735" name="object 243">
                <a:extLst>
                  <a:ext uri="{FF2B5EF4-FFF2-40B4-BE49-F238E27FC236}">
                    <a16:creationId xmlns:a16="http://schemas.microsoft.com/office/drawing/2014/main" id="{E29A6D2F-D2EF-ED26-BE02-FB5D6D155976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9262471" y="4776679"/>
                <a:ext cx="103051" cy="253370"/>
              </a:xfrm>
              <a:prstGeom prst="rect">
                <a:avLst/>
              </a:prstGeom>
            </p:spPr>
          </p:pic>
          <p:sp>
            <p:nvSpPr>
              <p:cNvPr id="736" name="object 244">
                <a:extLst>
                  <a:ext uri="{FF2B5EF4-FFF2-40B4-BE49-F238E27FC236}">
                    <a16:creationId xmlns:a16="http://schemas.microsoft.com/office/drawing/2014/main" id="{6AD1AE18-9C58-AF09-994C-A3FFD147CAF9}"/>
                  </a:ext>
                </a:extLst>
              </p:cNvPr>
              <p:cNvSpPr/>
              <p:nvPr/>
            </p:nvSpPr>
            <p:spPr>
              <a:xfrm>
                <a:off x="5947199" y="3886038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7" name="object 245">
                <a:extLst>
                  <a:ext uri="{FF2B5EF4-FFF2-40B4-BE49-F238E27FC236}">
                    <a16:creationId xmlns:a16="http://schemas.microsoft.com/office/drawing/2014/main" id="{69564775-38E2-71DB-A055-246CA85EDF6A}"/>
                  </a:ext>
                </a:extLst>
              </p:cNvPr>
              <p:cNvSpPr/>
              <p:nvPr/>
            </p:nvSpPr>
            <p:spPr>
              <a:xfrm>
                <a:off x="5947198" y="3886038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8" name="object 246">
                <a:extLst>
                  <a:ext uri="{FF2B5EF4-FFF2-40B4-BE49-F238E27FC236}">
                    <a16:creationId xmlns:a16="http://schemas.microsoft.com/office/drawing/2014/main" id="{F9A0034D-5F56-C4D6-D80F-9FFA58CF66B3}"/>
                  </a:ext>
                </a:extLst>
              </p:cNvPr>
              <p:cNvSpPr/>
              <p:nvPr/>
            </p:nvSpPr>
            <p:spPr>
              <a:xfrm>
                <a:off x="6038880" y="3942333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89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89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21" name="object 247">
              <a:extLst>
                <a:ext uri="{FF2B5EF4-FFF2-40B4-BE49-F238E27FC236}">
                  <a16:creationId xmlns:a16="http://schemas.microsoft.com/office/drawing/2014/main" id="{379C58D6-4916-8847-9CA4-208C90705444}"/>
                </a:ext>
              </a:extLst>
            </p:cNvPr>
            <p:cNvSpPr txBox="1"/>
            <p:nvPr/>
          </p:nvSpPr>
          <p:spPr>
            <a:xfrm>
              <a:off x="5945584" y="3870191"/>
              <a:ext cx="94615" cy="229235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22" name="object 248">
              <a:extLst>
                <a:ext uri="{FF2B5EF4-FFF2-40B4-BE49-F238E27FC236}">
                  <a16:creationId xmlns:a16="http://schemas.microsoft.com/office/drawing/2014/main" id="{1995D507-30E8-E6AB-0FCD-95D7CF88164C}"/>
                </a:ext>
              </a:extLst>
            </p:cNvPr>
            <p:cNvGrpSpPr/>
            <p:nvPr/>
          </p:nvGrpSpPr>
          <p:grpSpPr>
            <a:xfrm>
              <a:off x="5859497" y="3880684"/>
              <a:ext cx="698500" cy="248285"/>
              <a:chOff x="5859497" y="3880684"/>
              <a:chExt cx="698500" cy="248285"/>
            </a:xfrm>
          </p:grpSpPr>
          <p:sp>
            <p:nvSpPr>
              <p:cNvPr id="724" name="object 249">
                <a:extLst>
                  <a:ext uri="{FF2B5EF4-FFF2-40B4-BE49-F238E27FC236}">
                    <a16:creationId xmlns:a16="http://schemas.microsoft.com/office/drawing/2014/main" id="{A0F63DB3-44DC-D28E-2255-63365AA3D50D}"/>
                  </a:ext>
                </a:extLst>
              </p:cNvPr>
              <p:cNvSpPr/>
              <p:nvPr/>
            </p:nvSpPr>
            <p:spPr>
              <a:xfrm>
                <a:off x="5862989" y="4066383"/>
                <a:ext cx="844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44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5" name="object 250">
                <a:extLst>
                  <a:ext uri="{FF2B5EF4-FFF2-40B4-BE49-F238E27FC236}">
                    <a16:creationId xmlns:a16="http://schemas.microsoft.com/office/drawing/2014/main" id="{8E580D1C-BF25-05B2-00F0-873C2EDA7588}"/>
                  </a:ext>
                </a:extLst>
              </p:cNvPr>
              <p:cNvSpPr/>
              <p:nvPr/>
            </p:nvSpPr>
            <p:spPr>
              <a:xfrm>
                <a:off x="6250647" y="3887034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6" name="object 251">
                <a:extLst>
                  <a:ext uri="{FF2B5EF4-FFF2-40B4-BE49-F238E27FC236}">
                    <a16:creationId xmlns:a16="http://schemas.microsoft.com/office/drawing/2014/main" id="{B2663E0A-D3D1-3D89-57CF-CA82CCB75AD3}"/>
                  </a:ext>
                </a:extLst>
              </p:cNvPr>
              <p:cNvSpPr/>
              <p:nvPr/>
            </p:nvSpPr>
            <p:spPr>
              <a:xfrm>
                <a:off x="6250647" y="3887034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7" name="object 252">
                <a:extLst>
                  <a:ext uri="{FF2B5EF4-FFF2-40B4-BE49-F238E27FC236}">
                    <a16:creationId xmlns:a16="http://schemas.microsoft.com/office/drawing/2014/main" id="{1BDDE1BF-9CAA-AB26-1165-679C1E892C5C}"/>
                  </a:ext>
                </a:extLst>
              </p:cNvPr>
              <p:cNvSpPr/>
              <p:nvPr/>
            </p:nvSpPr>
            <p:spPr>
              <a:xfrm>
                <a:off x="6342330" y="3943330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23" name="object 253">
              <a:extLst>
                <a:ext uri="{FF2B5EF4-FFF2-40B4-BE49-F238E27FC236}">
                  <a16:creationId xmlns:a16="http://schemas.microsoft.com/office/drawing/2014/main" id="{7BA942E4-3BF8-BD20-3736-3E2631F04079}"/>
                </a:ext>
              </a:extLst>
            </p:cNvPr>
            <p:cNvSpPr txBox="1"/>
            <p:nvPr/>
          </p:nvSpPr>
          <p:spPr>
            <a:xfrm>
              <a:off x="6249117" y="3871228"/>
              <a:ext cx="94615" cy="229235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24" name="object 254">
              <a:extLst>
                <a:ext uri="{FF2B5EF4-FFF2-40B4-BE49-F238E27FC236}">
                  <a16:creationId xmlns:a16="http://schemas.microsoft.com/office/drawing/2014/main" id="{D3B7FA25-E104-590B-D44F-1D4027F41E9F}"/>
                </a:ext>
              </a:extLst>
            </p:cNvPr>
            <p:cNvGrpSpPr/>
            <p:nvPr/>
          </p:nvGrpSpPr>
          <p:grpSpPr>
            <a:xfrm>
              <a:off x="6547747" y="3880684"/>
              <a:ext cx="313690" cy="248285"/>
              <a:chOff x="6547747" y="3880684"/>
              <a:chExt cx="313690" cy="248285"/>
            </a:xfrm>
          </p:grpSpPr>
          <p:sp>
            <p:nvSpPr>
              <p:cNvPr id="721" name="object 255">
                <a:extLst>
                  <a:ext uri="{FF2B5EF4-FFF2-40B4-BE49-F238E27FC236}">
                    <a16:creationId xmlns:a16="http://schemas.microsoft.com/office/drawing/2014/main" id="{6FA51BE8-04D5-A233-8C61-D81CC5A320A7}"/>
                  </a:ext>
                </a:extLst>
              </p:cNvPr>
              <p:cNvSpPr/>
              <p:nvPr/>
            </p:nvSpPr>
            <p:spPr>
              <a:xfrm>
                <a:off x="6554098" y="3887034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2" name="object 256">
                <a:extLst>
                  <a:ext uri="{FF2B5EF4-FFF2-40B4-BE49-F238E27FC236}">
                    <a16:creationId xmlns:a16="http://schemas.microsoft.com/office/drawing/2014/main" id="{F07A9AD4-1B79-DD6A-82EA-D00470D806CB}"/>
                  </a:ext>
                </a:extLst>
              </p:cNvPr>
              <p:cNvSpPr/>
              <p:nvPr/>
            </p:nvSpPr>
            <p:spPr>
              <a:xfrm>
                <a:off x="6554097" y="3887034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3" name="object 257">
                <a:extLst>
                  <a:ext uri="{FF2B5EF4-FFF2-40B4-BE49-F238E27FC236}">
                    <a16:creationId xmlns:a16="http://schemas.microsoft.com/office/drawing/2014/main" id="{659B74D4-C988-BCC3-F015-8F1BACF5D525}"/>
                  </a:ext>
                </a:extLst>
              </p:cNvPr>
              <p:cNvSpPr/>
              <p:nvPr/>
            </p:nvSpPr>
            <p:spPr>
              <a:xfrm>
                <a:off x="6645780" y="3943330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25" name="object 258">
              <a:extLst>
                <a:ext uri="{FF2B5EF4-FFF2-40B4-BE49-F238E27FC236}">
                  <a16:creationId xmlns:a16="http://schemas.microsoft.com/office/drawing/2014/main" id="{A5CE512C-E340-B9B8-B01C-69A37B469EC7}"/>
                </a:ext>
              </a:extLst>
            </p:cNvPr>
            <p:cNvSpPr txBox="1"/>
            <p:nvPr/>
          </p:nvSpPr>
          <p:spPr>
            <a:xfrm>
              <a:off x="6552691" y="3871000"/>
              <a:ext cx="94615" cy="229235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26" name="object 259">
              <a:extLst>
                <a:ext uri="{FF2B5EF4-FFF2-40B4-BE49-F238E27FC236}">
                  <a16:creationId xmlns:a16="http://schemas.microsoft.com/office/drawing/2014/main" id="{E193D656-E107-E4CA-54E0-F7E35090CDE9}"/>
                </a:ext>
              </a:extLst>
            </p:cNvPr>
            <p:cNvGrpSpPr/>
            <p:nvPr/>
          </p:nvGrpSpPr>
          <p:grpSpPr>
            <a:xfrm>
              <a:off x="6851694" y="3881681"/>
              <a:ext cx="313690" cy="248285"/>
              <a:chOff x="6851694" y="3881681"/>
              <a:chExt cx="313690" cy="248285"/>
            </a:xfrm>
          </p:grpSpPr>
          <p:sp>
            <p:nvSpPr>
              <p:cNvPr id="718" name="object 260">
                <a:extLst>
                  <a:ext uri="{FF2B5EF4-FFF2-40B4-BE49-F238E27FC236}">
                    <a16:creationId xmlns:a16="http://schemas.microsoft.com/office/drawing/2014/main" id="{3687E326-D999-77F0-1BDE-93167B012F25}"/>
                  </a:ext>
                </a:extLst>
              </p:cNvPr>
              <p:cNvSpPr/>
              <p:nvPr/>
            </p:nvSpPr>
            <p:spPr>
              <a:xfrm>
                <a:off x="6858045" y="388803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7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9" name="object 261">
                <a:extLst>
                  <a:ext uri="{FF2B5EF4-FFF2-40B4-BE49-F238E27FC236}">
                    <a16:creationId xmlns:a16="http://schemas.microsoft.com/office/drawing/2014/main" id="{1AF64031-141A-DC8D-B65C-87236E911478}"/>
                  </a:ext>
                </a:extLst>
              </p:cNvPr>
              <p:cNvSpPr/>
              <p:nvPr/>
            </p:nvSpPr>
            <p:spPr>
              <a:xfrm>
                <a:off x="6858044" y="388803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0" name="object 262">
                <a:extLst>
                  <a:ext uri="{FF2B5EF4-FFF2-40B4-BE49-F238E27FC236}">
                    <a16:creationId xmlns:a16="http://schemas.microsoft.com/office/drawing/2014/main" id="{A93378D8-155C-F276-97A0-CAD75A56983E}"/>
                  </a:ext>
                </a:extLst>
              </p:cNvPr>
              <p:cNvSpPr/>
              <p:nvPr/>
            </p:nvSpPr>
            <p:spPr>
              <a:xfrm>
                <a:off x="6949727" y="3944326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27" name="object 263">
              <a:extLst>
                <a:ext uri="{FF2B5EF4-FFF2-40B4-BE49-F238E27FC236}">
                  <a16:creationId xmlns:a16="http://schemas.microsoft.com/office/drawing/2014/main" id="{E22F18F6-CF80-4265-2810-4B9681CE4C8E}"/>
                </a:ext>
              </a:extLst>
            </p:cNvPr>
            <p:cNvSpPr txBox="1"/>
            <p:nvPr/>
          </p:nvSpPr>
          <p:spPr>
            <a:xfrm>
              <a:off x="6856307" y="3872017"/>
              <a:ext cx="94615" cy="229235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28" name="object 264">
              <a:extLst>
                <a:ext uri="{FF2B5EF4-FFF2-40B4-BE49-F238E27FC236}">
                  <a16:creationId xmlns:a16="http://schemas.microsoft.com/office/drawing/2014/main" id="{2CC13446-E275-C8C4-6EA6-37B4252D47B7}"/>
                </a:ext>
              </a:extLst>
            </p:cNvPr>
            <p:cNvGrpSpPr/>
            <p:nvPr/>
          </p:nvGrpSpPr>
          <p:grpSpPr>
            <a:xfrm>
              <a:off x="7160127" y="3881681"/>
              <a:ext cx="313690" cy="248285"/>
              <a:chOff x="7160127" y="3881681"/>
              <a:chExt cx="313690" cy="248285"/>
            </a:xfrm>
          </p:grpSpPr>
          <p:sp>
            <p:nvSpPr>
              <p:cNvPr id="715" name="object 265">
                <a:extLst>
                  <a:ext uri="{FF2B5EF4-FFF2-40B4-BE49-F238E27FC236}">
                    <a16:creationId xmlns:a16="http://schemas.microsoft.com/office/drawing/2014/main" id="{4FE3E342-737A-31E9-7047-C2012761A2CA}"/>
                  </a:ext>
                </a:extLst>
              </p:cNvPr>
              <p:cNvSpPr/>
              <p:nvPr/>
            </p:nvSpPr>
            <p:spPr>
              <a:xfrm>
                <a:off x="7166477" y="388803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7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6" name="object 266">
                <a:extLst>
                  <a:ext uri="{FF2B5EF4-FFF2-40B4-BE49-F238E27FC236}">
                    <a16:creationId xmlns:a16="http://schemas.microsoft.com/office/drawing/2014/main" id="{D20EFC04-4EAD-BA23-64DF-348C9349B395}"/>
                  </a:ext>
                </a:extLst>
              </p:cNvPr>
              <p:cNvSpPr/>
              <p:nvPr/>
            </p:nvSpPr>
            <p:spPr>
              <a:xfrm>
                <a:off x="7166477" y="388803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7" name="object 267">
                <a:extLst>
                  <a:ext uri="{FF2B5EF4-FFF2-40B4-BE49-F238E27FC236}">
                    <a16:creationId xmlns:a16="http://schemas.microsoft.com/office/drawing/2014/main" id="{F09828A5-6B47-4C2C-B9E3-712D7B379DC1}"/>
                  </a:ext>
                </a:extLst>
              </p:cNvPr>
              <p:cNvSpPr/>
              <p:nvPr/>
            </p:nvSpPr>
            <p:spPr>
              <a:xfrm>
                <a:off x="7258159" y="3944326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29" name="object 268">
              <a:extLst>
                <a:ext uri="{FF2B5EF4-FFF2-40B4-BE49-F238E27FC236}">
                  <a16:creationId xmlns:a16="http://schemas.microsoft.com/office/drawing/2014/main" id="{6078F873-BBDC-32E6-387A-C06A624DD092}"/>
                </a:ext>
              </a:extLst>
            </p:cNvPr>
            <p:cNvSpPr txBox="1"/>
            <p:nvPr/>
          </p:nvSpPr>
          <p:spPr>
            <a:xfrm>
              <a:off x="7164864" y="3872017"/>
              <a:ext cx="94615" cy="229235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30" name="object 269">
              <a:extLst>
                <a:ext uri="{FF2B5EF4-FFF2-40B4-BE49-F238E27FC236}">
                  <a16:creationId xmlns:a16="http://schemas.microsoft.com/office/drawing/2014/main" id="{4548F4DF-BE8B-5666-77EF-D11AA7C7D309}"/>
                </a:ext>
              </a:extLst>
            </p:cNvPr>
            <p:cNvSpPr/>
            <p:nvPr/>
          </p:nvSpPr>
          <p:spPr>
            <a:xfrm>
              <a:off x="6668700" y="3665837"/>
              <a:ext cx="224790" cy="136525"/>
            </a:xfrm>
            <a:custGeom>
              <a:avLst/>
              <a:gdLst/>
              <a:ahLst/>
              <a:cxnLst/>
              <a:rect l="l" t="t" r="r" b="b"/>
              <a:pathLst>
                <a:path w="224790" h="136525">
                  <a:moveTo>
                    <a:pt x="0" y="136006"/>
                  </a:moveTo>
                  <a:lnTo>
                    <a:pt x="224722" y="136006"/>
                  </a:lnTo>
                  <a:lnTo>
                    <a:pt x="224722" y="0"/>
                  </a:lnTo>
                  <a:lnTo>
                    <a:pt x="0" y="0"/>
                  </a:lnTo>
                  <a:lnTo>
                    <a:pt x="0" y="136006"/>
                  </a:lnTo>
                  <a:close/>
                </a:path>
              </a:pathLst>
            </a:custGeom>
            <a:ln w="124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1" name="object 270">
              <a:extLst>
                <a:ext uri="{FF2B5EF4-FFF2-40B4-BE49-F238E27FC236}">
                  <a16:creationId xmlns:a16="http://schemas.microsoft.com/office/drawing/2014/main" id="{CC936796-9725-6F2C-89ED-00FB09015E84}"/>
                </a:ext>
              </a:extLst>
            </p:cNvPr>
            <p:cNvSpPr txBox="1"/>
            <p:nvPr/>
          </p:nvSpPr>
          <p:spPr>
            <a:xfrm>
              <a:off x="6700762" y="3675182"/>
              <a:ext cx="16065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HYST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32" name="object 271">
              <a:extLst>
                <a:ext uri="{FF2B5EF4-FFF2-40B4-BE49-F238E27FC236}">
                  <a16:creationId xmlns:a16="http://schemas.microsoft.com/office/drawing/2014/main" id="{88408B95-5C57-269F-19C2-99B02C891C5C}"/>
                </a:ext>
              </a:extLst>
            </p:cNvPr>
            <p:cNvGrpSpPr/>
            <p:nvPr/>
          </p:nvGrpSpPr>
          <p:grpSpPr>
            <a:xfrm>
              <a:off x="5849663" y="3086568"/>
              <a:ext cx="1626870" cy="1167130"/>
              <a:chOff x="5849663" y="3086568"/>
              <a:chExt cx="1626870" cy="1167130"/>
            </a:xfrm>
          </p:grpSpPr>
          <p:sp>
            <p:nvSpPr>
              <p:cNvPr id="701" name="object 272">
                <a:extLst>
                  <a:ext uri="{FF2B5EF4-FFF2-40B4-BE49-F238E27FC236}">
                    <a16:creationId xmlns:a16="http://schemas.microsoft.com/office/drawing/2014/main" id="{2A7EFD04-C108-641D-763F-0421264C8F22}"/>
                  </a:ext>
                </a:extLst>
              </p:cNvPr>
              <p:cNvSpPr/>
              <p:nvPr/>
            </p:nvSpPr>
            <p:spPr>
              <a:xfrm>
                <a:off x="6759386" y="3799851"/>
                <a:ext cx="42545" cy="264795"/>
              </a:xfrm>
              <a:custGeom>
                <a:avLst/>
                <a:gdLst/>
                <a:ahLst/>
                <a:cxnLst/>
                <a:rect l="l" t="t" r="r" b="b"/>
                <a:pathLst>
                  <a:path w="42545" h="264795">
                    <a:moveTo>
                      <a:pt x="0" y="148377"/>
                    </a:moveTo>
                    <a:lnTo>
                      <a:pt x="1287" y="498"/>
                    </a:lnTo>
                  </a:path>
                  <a:path w="42545" h="264795">
                    <a:moveTo>
                      <a:pt x="41855" y="264207"/>
                    </a:moveTo>
                    <a:lnTo>
                      <a:pt x="42519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2" name="object 273">
                <a:extLst>
                  <a:ext uri="{FF2B5EF4-FFF2-40B4-BE49-F238E27FC236}">
                    <a16:creationId xmlns:a16="http://schemas.microsoft.com/office/drawing/2014/main" id="{E538344E-33D6-2F67-9219-22A4DA83520A}"/>
                  </a:ext>
                </a:extLst>
              </p:cNvPr>
              <p:cNvSpPr/>
              <p:nvPr/>
            </p:nvSpPr>
            <p:spPr>
              <a:xfrm>
                <a:off x="6748176" y="393062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5"/>
                    </a:lnTo>
                    <a:lnTo>
                      <a:pt x="0" y="12454"/>
                    </a:lnTo>
                    <a:lnTo>
                      <a:pt x="0" y="19347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7"/>
                    </a:lnTo>
                    <a:lnTo>
                      <a:pt x="22920" y="5605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3" name="object 274">
                <a:extLst>
                  <a:ext uri="{FF2B5EF4-FFF2-40B4-BE49-F238E27FC236}">
                    <a16:creationId xmlns:a16="http://schemas.microsoft.com/office/drawing/2014/main" id="{DBA94A33-D999-6A6B-2F9B-CECDE219C692}"/>
                  </a:ext>
                </a:extLst>
              </p:cNvPr>
              <p:cNvSpPr/>
              <p:nvPr/>
            </p:nvSpPr>
            <p:spPr>
              <a:xfrm>
                <a:off x="6748175" y="393062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4" name="object 275">
                <a:extLst>
                  <a:ext uri="{FF2B5EF4-FFF2-40B4-BE49-F238E27FC236}">
                    <a16:creationId xmlns:a16="http://schemas.microsoft.com/office/drawing/2014/main" id="{4DE2F3BE-AF04-3AEA-4F4C-6114C03CFB79}"/>
                  </a:ext>
                </a:extLst>
              </p:cNvPr>
              <p:cNvSpPr/>
              <p:nvPr/>
            </p:nvSpPr>
            <p:spPr>
              <a:xfrm>
                <a:off x="6789532" y="4055174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8187" y="0"/>
                    </a:moveTo>
                    <a:lnTo>
                      <a:pt x="5273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273" y="24909"/>
                    </a:lnTo>
                    <a:lnTo>
                      <a:pt x="18187" y="24909"/>
                    </a:lnTo>
                    <a:lnTo>
                      <a:pt x="23418" y="19345"/>
                    </a:lnTo>
                    <a:lnTo>
                      <a:pt x="23418" y="5604"/>
                    </a:lnTo>
                    <a:lnTo>
                      <a:pt x="1818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5" name="object 276">
                <a:extLst>
                  <a:ext uri="{FF2B5EF4-FFF2-40B4-BE49-F238E27FC236}">
                    <a16:creationId xmlns:a16="http://schemas.microsoft.com/office/drawing/2014/main" id="{F9A1EAAD-F706-F4FF-B587-3EB6377BC7C9}"/>
                  </a:ext>
                </a:extLst>
              </p:cNvPr>
              <p:cNvSpPr/>
              <p:nvPr/>
            </p:nvSpPr>
            <p:spPr>
              <a:xfrm>
                <a:off x="6789532" y="4055174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273" y="0"/>
                    </a:lnTo>
                    <a:lnTo>
                      <a:pt x="11709" y="0"/>
                    </a:lnTo>
                    <a:lnTo>
                      <a:pt x="18187" y="0"/>
                    </a:lnTo>
                    <a:lnTo>
                      <a:pt x="23418" y="5604"/>
                    </a:lnTo>
                    <a:lnTo>
                      <a:pt x="23418" y="12454"/>
                    </a:lnTo>
                    <a:lnTo>
                      <a:pt x="23418" y="19346"/>
                    </a:lnTo>
                    <a:lnTo>
                      <a:pt x="18187" y="24909"/>
                    </a:lnTo>
                    <a:lnTo>
                      <a:pt x="11709" y="24909"/>
                    </a:lnTo>
                    <a:lnTo>
                      <a:pt x="5273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6" name="object 277">
                <a:extLst>
                  <a:ext uri="{FF2B5EF4-FFF2-40B4-BE49-F238E27FC236}">
                    <a16:creationId xmlns:a16="http://schemas.microsoft.com/office/drawing/2014/main" id="{D6A6C8A9-EAA8-9DD2-6B30-79E8F0EBAD55}"/>
                  </a:ext>
                </a:extLst>
              </p:cNvPr>
              <p:cNvSpPr/>
              <p:nvPr/>
            </p:nvSpPr>
            <p:spPr>
              <a:xfrm>
                <a:off x="7376749" y="3705195"/>
                <a:ext cx="43815" cy="358140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358139">
                    <a:moveTo>
                      <a:pt x="0" y="229748"/>
                    </a:moveTo>
                    <a:lnTo>
                      <a:pt x="0" y="54302"/>
                    </a:lnTo>
                  </a:path>
                  <a:path w="43815" h="358139">
                    <a:moveTo>
                      <a:pt x="42353" y="357783"/>
                    </a:moveTo>
                    <a:lnTo>
                      <a:pt x="43682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7" name="object 278">
                <a:extLst>
                  <a:ext uri="{FF2B5EF4-FFF2-40B4-BE49-F238E27FC236}">
                    <a16:creationId xmlns:a16="http://schemas.microsoft.com/office/drawing/2014/main" id="{5A5749B9-1326-06A8-16BE-0A053F2420A7}"/>
                  </a:ext>
                </a:extLst>
              </p:cNvPr>
              <p:cNvSpPr/>
              <p:nvPr/>
            </p:nvSpPr>
            <p:spPr>
              <a:xfrm>
                <a:off x="7364044" y="393162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8" name="object 279">
                <a:extLst>
                  <a:ext uri="{FF2B5EF4-FFF2-40B4-BE49-F238E27FC236}">
                    <a16:creationId xmlns:a16="http://schemas.microsoft.com/office/drawing/2014/main" id="{2803DEA4-925B-16CE-B757-3E01FBAD4216}"/>
                  </a:ext>
                </a:extLst>
              </p:cNvPr>
              <p:cNvSpPr/>
              <p:nvPr/>
            </p:nvSpPr>
            <p:spPr>
              <a:xfrm>
                <a:off x="7364043" y="393162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9" name="object 280">
                <a:extLst>
                  <a:ext uri="{FF2B5EF4-FFF2-40B4-BE49-F238E27FC236}">
                    <a16:creationId xmlns:a16="http://schemas.microsoft.com/office/drawing/2014/main" id="{2EFEA08D-096B-6434-24ED-A70E115A660F}"/>
                  </a:ext>
                </a:extLst>
              </p:cNvPr>
              <p:cNvSpPr/>
              <p:nvPr/>
            </p:nvSpPr>
            <p:spPr>
              <a:xfrm>
                <a:off x="7406896" y="4056170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19" y="19345"/>
                    </a:lnTo>
                    <a:lnTo>
                      <a:pt x="22919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0" name="object 281">
                <a:extLst>
                  <a:ext uri="{FF2B5EF4-FFF2-40B4-BE49-F238E27FC236}">
                    <a16:creationId xmlns:a16="http://schemas.microsoft.com/office/drawing/2014/main" id="{FDF28C13-1E87-A33C-D0A8-2CA99F491F7F}"/>
                  </a:ext>
                </a:extLst>
              </p:cNvPr>
              <p:cNvSpPr/>
              <p:nvPr/>
            </p:nvSpPr>
            <p:spPr>
              <a:xfrm>
                <a:off x="7406894" y="4056170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1" name="object 282">
                <a:extLst>
                  <a:ext uri="{FF2B5EF4-FFF2-40B4-BE49-F238E27FC236}">
                    <a16:creationId xmlns:a16="http://schemas.microsoft.com/office/drawing/2014/main" id="{C9AA3A61-FF35-CDDA-AF30-A077420B35FD}"/>
                  </a:ext>
                </a:extLst>
              </p:cNvPr>
              <p:cNvSpPr/>
              <p:nvPr/>
            </p:nvSpPr>
            <p:spPr>
              <a:xfrm>
                <a:off x="5860000" y="3707686"/>
                <a:ext cx="1558925" cy="236854"/>
              </a:xfrm>
              <a:custGeom>
                <a:avLst/>
                <a:gdLst/>
                <a:ahLst/>
                <a:cxnLst/>
                <a:rect l="l" t="t" r="r" b="b"/>
                <a:pathLst>
                  <a:path w="1558925" h="236854">
                    <a:moveTo>
                      <a:pt x="1516832" y="52766"/>
                    </a:moveTo>
                    <a:lnTo>
                      <a:pt x="1033920" y="51811"/>
                    </a:lnTo>
                  </a:path>
                  <a:path w="1558925" h="236854">
                    <a:moveTo>
                      <a:pt x="1558770" y="0"/>
                    </a:moveTo>
                    <a:lnTo>
                      <a:pt x="1029934" y="0"/>
                    </a:lnTo>
                  </a:path>
                  <a:path w="1558925" h="236854">
                    <a:moveTo>
                      <a:pt x="84042" y="236640"/>
                    </a:moveTo>
                    <a:lnTo>
                      <a:pt x="0" y="23664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2" name="object 283">
                <a:extLst>
                  <a:ext uri="{FF2B5EF4-FFF2-40B4-BE49-F238E27FC236}">
                    <a16:creationId xmlns:a16="http://schemas.microsoft.com/office/drawing/2014/main" id="{A6BD25C3-5243-1F85-11A2-DE77354017D7}"/>
                  </a:ext>
                </a:extLst>
              </p:cNvPr>
              <p:cNvSpPr/>
              <p:nvPr/>
            </p:nvSpPr>
            <p:spPr>
              <a:xfrm>
                <a:off x="5856013" y="3597585"/>
                <a:ext cx="1614170" cy="650240"/>
              </a:xfrm>
              <a:custGeom>
                <a:avLst/>
                <a:gdLst/>
                <a:ahLst/>
                <a:cxnLst/>
                <a:rect l="l" t="t" r="r" b="b"/>
                <a:pathLst>
                  <a:path w="1614170" h="650239">
                    <a:moveTo>
                      <a:pt x="0" y="649640"/>
                    </a:moveTo>
                    <a:lnTo>
                      <a:pt x="1613912" y="649640"/>
                    </a:lnTo>
                    <a:lnTo>
                      <a:pt x="1613912" y="0"/>
                    </a:lnTo>
                    <a:lnTo>
                      <a:pt x="0" y="0"/>
                    </a:lnTo>
                    <a:lnTo>
                      <a:pt x="0" y="649640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3" name="object 284">
                <a:extLst>
                  <a:ext uri="{FF2B5EF4-FFF2-40B4-BE49-F238E27FC236}">
                    <a16:creationId xmlns:a16="http://schemas.microsoft.com/office/drawing/2014/main" id="{F942B4D4-FECF-6863-2800-CC5FF4CB5649}"/>
                  </a:ext>
                </a:extLst>
              </p:cNvPr>
              <p:cNvSpPr/>
              <p:nvPr/>
            </p:nvSpPr>
            <p:spPr>
              <a:xfrm>
                <a:off x="5940222" y="3092919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7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4" name="object 285">
                <a:extLst>
                  <a:ext uri="{FF2B5EF4-FFF2-40B4-BE49-F238E27FC236}">
                    <a16:creationId xmlns:a16="http://schemas.microsoft.com/office/drawing/2014/main" id="{54D6ABFB-8182-2FA1-1438-A070657A771F}"/>
                  </a:ext>
                </a:extLst>
              </p:cNvPr>
              <p:cNvSpPr/>
              <p:nvPr/>
            </p:nvSpPr>
            <p:spPr>
              <a:xfrm>
                <a:off x="5940222" y="3092918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5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33" name="object 286">
              <a:extLst>
                <a:ext uri="{FF2B5EF4-FFF2-40B4-BE49-F238E27FC236}">
                  <a16:creationId xmlns:a16="http://schemas.microsoft.com/office/drawing/2014/main" id="{F880987E-37B5-7A27-115A-DF1A10050EEC}"/>
                </a:ext>
              </a:extLst>
            </p:cNvPr>
            <p:cNvSpPr txBox="1"/>
            <p:nvPr/>
          </p:nvSpPr>
          <p:spPr>
            <a:xfrm>
              <a:off x="5938692" y="3200681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34" name="object 287">
              <a:extLst>
                <a:ext uri="{FF2B5EF4-FFF2-40B4-BE49-F238E27FC236}">
                  <a16:creationId xmlns:a16="http://schemas.microsoft.com/office/drawing/2014/main" id="{503E64F9-2621-B392-30EE-257F78C41933}"/>
                </a:ext>
              </a:extLst>
            </p:cNvPr>
            <p:cNvSpPr txBox="1"/>
            <p:nvPr/>
          </p:nvSpPr>
          <p:spPr>
            <a:xfrm>
              <a:off x="5938484" y="3098967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35" name="object 288">
              <a:extLst>
                <a:ext uri="{FF2B5EF4-FFF2-40B4-BE49-F238E27FC236}">
                  <a16:creationId xmlns:a16="http://schemas.microsoft.com/office/drawing/2014/main" id="{96929498-7CB4-1585-97D7-58BB549C0116}"/>
                </a:ext>
              </a:extLst>
            </p:cNvPr>
            <p:cNvGrpSpPr/>
            <p:nvPr/>
          </p:nvGrpSpPr>
          <p:grpSpPr>
            <a:xfrm>
              <a:off x="5852521" y="3087565"/>
              <a:ext cx="1179195" cy="248285"/>
              <a:chOff x="5852521" y="3087565"/>
              <a:chExt cx="1179195" cy="248285"/>
            </a:xfrm>
          </p:grpSpPr>
          <p:sp>
            <p:nvSpPr>
              <p:cNvPr id="697" name="object 289">
                <a:extLst>
                  <a:ext uri="{FF2B5EF4-FFF2-40B4-BE49-F238E27FC236}">
                    <a16:creationId xmlns:a16="http://schemas.microsoft.com/office/drawing/2014/main" id="{67478E6C-4DC8-176F-A3F8-E2685EFEA271}"/>
                  </a:ext>
                </a:extLst>
              </p:cNvPr>
              <p:cNvSpPr/>
              <p:nvPr/>
            </p:nvSpPr>
            <p:spPr>
              <a:xfrm>
                <a:off x="5856013" y="3273263"/>
                <a:ext cx="844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44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8" name="object 290">
                <a:extLst>
                  <a:ext uri="{FF2B5EF4-FFF2-40B4-BE49-F238E27FC236}">
                    <a16:creationId xmlns:a16="http://schemas.microsoft.com/office/drawing/2014/main" id="{6CE618AF-E5F8-D29A-7328-543945CF8D73}"/>
                  </a:ext>
                </a:extLst>
              </p:cNvPr>
              <p:cNvSpPr/>
              <p:nvPr/>
            </p:nvSpPr>
            <p:spPr>
              <a:xfrm>
                <a:off x="6724507" y="3093915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815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9" name="object 291">
                <a:extLst>
                  <a:ext uri="{FF2B5EF4-FFF2-40B4-BE49-F238E27FC236}">
                    <a16:creationId xmlns:a16="http://schemas.microsoft.com/office/drawing/2014/main" id="{1DFA2570-2BBA-B943-5AB8-38415F31AD97}"/>
                  </a:ext>
                </a:extLst>
              </p:cNvPr>
              <p:cNvSpPr/>
              <p:nvPr/>
            </p:nvSpPr>
            <p:spPr>
              <a:xfrm>
                <a:off x="6724507" y="3093915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0" name="object 292">
                <a:extLst>
                  <a:ext uri="{FF2B5EF4-FFF2-40B4-BE49-F238E27FC236}">
                    <a16:creationId xmlns:a16="http://schemas.microsoft.com/office/drawing/2014/main" id="{B28AF28B-9058-8757-EAA7-A01D11BEE1FA}"/>
                  </a:ext>
                </a:extLst>
              </p:cNvPr>
              <p:cNvSpPr/>
              <p:nvPr/>
            </p:nvSpPr>
            <p:spPr>
              <a:xfrm>
                <a:off x="6816189" y="3150210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36" name="object 293">
              <a:extLst>
                <a:ext uri="{FF2B5EF4-FFF2-40B4-BE49-F238E27FC236}">
                  <a16:creationId xmlns:a16="http://schemas.microsoft.com/office/drawing/2014/main" id="{773251F2-AC62-8D40-5D2D-94A4E9C005BC}"/>
                </a:ext>
              </a:extLst>
            </p:cNvPr>
            <p:cNvSpPr txBox="1"/>
            <p:nvPr/>
          </p:nvSpPr>
          <p:spPr>
            <a:xfrm>
              <a:off x="6723101" y="3201901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37" name="object 294">
              <a:extLst>
                <a:ext uri="{FF2B5EF4-FFF2-40B4-BE49-F238E27FC236}">
                  <a16:creationId xmlns:a16="http://schemas.microsoft.com/office/drawing/2014/main" id="{A6B9ED3A-23BB-6042-D4AD-08B8284E62D3}"/>
                </a:ext>
              </a:extLst>
            </p:cNvPr>
            <p:cNvSpPr txBox="1"/>
            <p:nvPr/>
          </p:nvSpPr>
          <p:spPr>
            <a:xfrm>
              <a:off x="6722894" y="3100146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38" name="object 295">
              <a:extLst>
                <a:ext uri="{FF2B5EF4-FFF2-40B4-BE49-F238E27FC236}">
                  <a16:creationId xmlns:a16="http://schemas.microsoft.com/office/drawing/2014/main" id="{987B989E-0C78-9228-D9ED-D5BC2FF6691B}"/>
                </a:ext>
              </a:extLst>
            </p:cNvPr>
            <p:cNvGrpSpPr/>
            <p:nvPr/>
          </p:nvGrpSpPr>
          <p:grpSpPr>
            <a:xfrm>
              <a:off x="7021607" y="3087066"/>
              <a:ext cx="313690" cy="248920"/>
              <a:chOff x="7021607" y="3087066"/>
              <a:chExt cx="313690" cy="248920"/>
            </a:xfrm>
          </p:grpSpPr>
          <p:sp>
            <p:nvSpPr>
              <p:cNvPr id="694" name="object 296">
                <a:extLst>
                  <a:ext uri="{FF2B5EF4-FFF2-40B4-BE49-F238E27FC236}">
                    <a16:creationId xmlns:a16="http://schemas.microsoft.com/office/drawing/2014/main" id="{5DA7A905-5464-4E84-DB37-21EFB0A741AE}"/>
                  </a:ext>
                </a:extLst>
              </p:cNvPr>
              <p:cNvSpPr/>
              <p:nvPr/>
            </p:nvSpPr>
            <p:spPr>
              <a:xfrm>
                <a:off x="7027958" y="3093417"/>
                <a:ext cx="198120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6220">
                    <a:moveTo>
                      <a:pt x="0" y="0"/>
                    </a:moveTo>
                    <a:lnTo>
                      <a:pt x="0" y="235643"/>
                    </a:lnTo>
                    <a:lnTo>
                      <a:pt x="197815" y="1178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5" name="object 297">
                <a:extLst>
                  <a:ext uri="{FF2B5EF4-FFF2-40B4-BE49-F238E27FC236}">
                    <a16:creationId xmlns:a16="http://schemas.microsoft.com/office/drawing/2014/main" id="{78CCC1F4-EEEC-7D3A-C038-3021940F25E7}"/>
                  </a:ext>
                </a:extLst>
              </p:cNvPr>
              <p:cNvSpPr/>
              <p:nvPr/>
            </p:nvSpPr>
            <p:spPr>
              <a:xfrm>
                <a:off x="7027957" y="3093416"/>
                <a:ext cx="198120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6220">
                    <a:moveTo>
                      <a:pt x="0" y="0"/>
                    </a:moveTo>
                    <a:lnTo>
                      <a:pt x="197815" y="117822"/>
                    </a:lnTo>
                    <a:lnTo>
                      <a:pt x="0" y="235644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6" name="object 298">
                <a:extLst>
                  <a:ext uri="{FF2B5EF4-FFF2-40B4-BE49-F238E27FC236}">
                    <a16:creationId xmlns:a16="http://schemas.microsoft.com/office/drawing/2014/main" id="{807FE77D-8AB7-D049-31D0-B685E7BC9D5D}"/>
                  </a:ext>
                </a:extLst>
              </p:cNvPr>
              <p:cNvSpPr/>
              <p:nvPr/>
            </p:nvSpPr>
            <p:spPr>
              <a:xfrm>
                <a:off x="7119639" y="3149712"/>
                <a:ext cx="21209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5095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5095">
                    <a:moveTo>
                      <a:pt x="212016" y="124547"/>
                    </a:moveTo>
                    <a:lnTo>
                      <a:pt x="0" y="124547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39" name="object 299">
              <a:extLst>
                <a:ext uri="{FF2B5EF4-FFF2-40B4-BE49-F238E27FC236}">
                  <a16:creationId xmlns:a16="http://schemas.microsoft.com/office/drawing/2014/main" id="{85473C2B-B797-ED7A-3B68-2C7592943CB5}"/>
                </a:ext>
              </a:extLst>
            </p:cNvPr>
            <p:cNvSpPr txBox="1"/>
            <p:nvPr/>
          </p:nvSpPr>
          <p:spPr>
            <a:xfrm>
              <a:off x="7026716" y="3201694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40" name="object 300">
              <a:extLst>
                <a:ext uri="{FF2B5EF4-FFF2-40B4-BE49-F238E27FC236}">
                  <a16:creationId xmlns:a16="http://schemas.microsoft.com/office/drawing/2014/main" id="{08646BB9-250B-D055-3E4D-6A39B3BA3A3E}"/>
                </a:ext>
              </a:extLst>
            </p:cNvPr>
            <p:cNvSpPr txBox="1"/>
            <p:nvPr/>
          </p:nvSpPr>
          <p:spPr>
            <a:xfrm>
              <a:off x="7026550" y="3099980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41" name="object 301">
              <a:extLst>
                <a:ext uri="{FF2B5EF4-FFF2-40B4-BE49-F238E27FC236}">
                  <a16:creationId xmlns:a16="http://schemas.microsoft.com/office/drawing/2014/main" id="{D7E29AF4-0365-3B76-DF34-C2C33C22C147}"/>
                </a:ext>
              </a:extLst>
            </p:cNvPr>
            <p:cNvGrpSpPr/>
            <p:nvPr/>
          </p:nvGrpSpPr>
          <p:grpSpPr>
            <a:xfrm>
              <a:off x="7325055" y="3088561"/>
              <a:ext cx="313690" cy="248285"/>
              <a:chOff x="7325055" y="3088561"/>
              <a:chExt cx="313690" cy="248285"/>
            </a:xfrm>
          </p:grpSpPr>
          <p:sp>
            <p:nvSpPr>
              <p:cNvPr id="691" name="object 302">
                <a:extLst>
                  <a:ext uri="{FF2B5EF4-FFF2-40B4-BE49-F238E27FC236}">
                    <a16:creationId xmlns:a16="http://schemas.microsoft.com/office/drawing/2014/main" id="{AAF0B5E2-65AF-762F-4E75-47BA8516B8B6}"/>
                  </a:ext>
                </a:extLst>
              </p:cNvPr>
              <p:cNvSpPr/>
              <p:nvPr/>
            </p:nvSpPr>
            <p:spPr>
              <a:xfrm>
                <a:off x="7331407" y="3094911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813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2" name="object 303">
                <a:extLst>
                  <a:ext uri="{FF2B5EF4-FFF2-40B4-BE49-F238E27FC236}">
                    <a16:creationId xmlns:a16="http://schemas.microsoft.com/office/drawing/2014/main" id="{369FD7A2-9D72-9614-B7FE-95ABF3F081AD}"/>
                  </a:ext>
                </a:extLst>
              </p:cNvPr>
              <p:cNvSpPr/>
              <p:nvPr/>
            </p:nvSpPr>
            <p:spPr>
              <a:xfrm>
                <a:off x="7331405" y="3094911"/>
                <a:ext cx="198120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8120" h="235585">
                    <a:moveTo>
                      <a:pt x="0" y="0"/>
                    </a:moveTo>
                    <a:lnTo>
                      <a:pt x="197815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3" name="object 304">
                <a:extLst>
                  <a:ext uri="{FF2B5EF4-FFF2-40B4-BE49-F238E27FC236}">
                    <a16:creationId xmlns:a16="http://schemas.microsoft.com/office/drawing/2014/main" id="{73EC2CCC-41D1-42EC-482A-D53404138A06}"/>
                  </a:ext>
                </a:extLst>
              </p:cNvPr>
              <p:cNvSpPr/>
              <p:nvPr/>
            </p:nvSpPr>
            <p:spPr>
              <a:xfrm>
                <a:off x="7423088" y="3151207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2" name="object 305">
              <a:extLst>
                <a:ext uri="{FF2B5EF4-FFF2-40B4-BE49-F238E27FC236}">
                  <a16:creationId xmlns:a16="http://schemas.microsoft.com/office/drawing/2014/main" id="{062C7F66-9249-8CF9-B0CF-F778046A2AB9}"/>
                </a:ext>
              </a:extLst>
            </p:cNvPr>
            <p:cNvSpPr txBox="1"/>
            <p:nvPr/>
          </p:nvSpPr>
          <p:spPr>
            <a:xfrm>
              <a:off x="7330291" y="3202773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43" name="object 306">
              <a:extLst>
                <a:ext uri="{FF2B5EF4-FFF2-40B4-BE49-F238E27FC236}">
                  <a16:creationId xmlns:a16="http://schemas.microsoft.com/office/drawing/2014/main" id="{637D3F09-1995-1F86-9A1C-519082AEDDBB}"/>
                </a:ext>
              </a:extLst>
            </p:cNvPr>
            <p:cNvSpPr txBox="1"/>
            <p:nvPr/>
          </p:nvSpPr>
          <p:spPr>
            <a:xfrm>
              <a:off x="7330083" y="3101059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44" name="object 307">
              <a:extLst>
                <a:ext uri="{FF2B5EF4-FFF2-40B4-BE49-F238E27FC236}">
                  <a16:creationId xmlns:a16="http://schemas.microsoft.com/office/drawing/2014/main" id="{1B347C8D-4B53-F8D2-1A1D-1E638D5D35EC}"/>
                </a:ext>
              </a:extLst>
            </p:cNvPr>
            <p:cNvGrpSpPr/>
            <p:nvPr/>
          </p:nvGrpSpPr>
          <p:grpSpPr>
            <a:xfrm>
              <a:off x="7633986" y="3088561"/>
              <a:ext cx="313690" cy="248285"/>
              <a:chOff x="7633986" y="3088561"/>
              <a:chExt cx="313690" cy="248285"/>
            </a:xfrm>
          </p:grpSpPr>
          <p:sp>
            <p:nvSpPr>
              <p:cNvPr id="688" name="object 308">
                <a:extLst>
                  <a:ext uri="{FF2B5EF4-FFF2-40B4-BE49-F238E27FC236}">
                    <a16:creationId xmlns:a16="http://schemas.microsoft.com/office/drawing/2014/main" id="{0FE2D1A8-295B-FAEA-3DDD-CF994A31BC75}"/>
                  </a:ext>
                </a:extLst>
              </p:cNvPr>
              <p:cNvSpPr/>
              <p:nvPr/>
            </p:nvSpPr>
            <p:spPr>
              <a:xfrm>
                <a:off x="7640337" y="309491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6"/>
                    </a:lnTo>
                    <a:lnTo>
                      <a:pt x="197316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9" name="object 309">
                <a:extLst>
                  <a:ext uri="{FF2B5EF4-FFF2-40B4-BE49-F238E27FC236}">
                    <a16:creationId xmlns:a16="http://schemas.microsoft.com/office/drawing/2014/main" id="{09BA43E4-A02F-BF84-C1F2-078969C5B1D5}"/>
                  </a:ext>
                </a:extLst>
              </p:cNvPr>
              <p:cNvSpPr/>
              <p:nvPr/>
            </p:nvSpPr>
            <p:spPr>
              <a:xfrm>
                <a:off x="7640336" y="309491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0" name="object 310">
                <a:extLst>
                  <a:ext uri="{FF2B5EF4-FFF2-40B4-BE49-F238E27FC236}">
                    <a16:creationId xmlns:a16="http://schemas.microsoft.com/office/drawing/2014/main" id="{70E0F03D-DF60-2DBD-AD14-03C3953E7D4F}"/>
                  </a:ext>
                </a:extLst>
              </p:cNvPr>
              <p:cNvSpPr/>
              <p:nvPr/>
            </p:nvSpPr>
            <p:spPr>
              <a:xfrm>
                <a:off x="7732019" y="3151207"/>
                <a:ext cx="212090" cy="12446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124460">
                    <a:moveTo>
                      <a:pt x="212016" y="0"/>
                    </a:moveTo>
                    <a:lnTo>
                      <a:pt x="0" y="0"/>
                    </a:lnTo>
                  </a:path>
                  <a:path w="212090" h="124460">
                    <a:moveTo>
                      <a:pt x="212016" y="124049"/>
                    </a:moveTo>
                    <a:lnTo>
                      <a:pt x="0" y="12404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5" name="object 311">
              <a:extLst>
                <a:ext uri="{FF2B5EF4-FFF2-40B4-BE49-F238E27FC236}">
                  <a16:creationId xmlns:a16="http://schemas.microsoft.com/office/drawing/2014/main" id="{FF66ADA2-8B3F-E781-E751-B22A67C722BD}"/>
                </a:ext>
              </a:extLst>
            </p:cNvPr>
            <p:cNvSpPr txBox="1"/>
            <p:nvPr/>
          </p:nvSpPr>
          <p:spPr>
            <a:xfrm>
              <a:off x="7638806" y="3202773"/>
              <a:ext cx="9461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46" name="object 312">
              <a:extLst>
                <a:ext uri="{FF2B5EF4-FFF2-40B4-BE49-F238E27FC236}">
                  <a16:creationId xmlns:a16="http://schemas.microsoft.com/office/drawing/2014/main" id="{403FA18B-D74F-88C2-77EE-A1D641A10261}"/>
                </a:ext>
              </a:extLst>
            </p:cNvPr>
            <p:cNvSpPr txBox="1"/>
            <p:nvPr/>
          </p:nvSpPr>
          <p:spPr>
            <a:xfrm>
              <a:off x="7638598" y="3101059"/>
              <a:ext cx="9398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47" name="object 313">
              <a:extLst>
                <a:ext uri="{FF2B5EF4-FFF2-40B4-BE49-F238E27FC236}">
                  <a16:creationId xmlns:a16="http://schemas.microsoft.com/office/drawing/2014/main" id="{870226D8-F22F-AC3E-1DE4-E7E0953763FB}"/>
                </a:ext>
              </a:extLst>
            </p:cNvPr>
            <p:cNvGrpSpPr/>
            <p:nvPr/>
          </p:nvGrpSpPr>
          <p:grpSpPr>
            <a:xfrm>
              <a:off x="5844681" y="2788152"/>
              <a:ext cx="2105660" cy="672465"/>
              <a:chOff x="5844681" y="2788152"/>
              <a:chExt cx="2105660" cy="672465"/>
            </a:xfrm>
          </p:grpSpPr>
          <p:sp>
            <p:nvSpPr>
              <p:cNvPr id="685" name="object 314">
                <a:extLst>
                  <a:ext uri="{FF2B5EF4-FFF2-40B4-BE49-F238E27FC236}">
                    <a16:creationId xmlns:a16="http://schemas.microsoft.com/office/drawing/2014/main" id="{34913435-8954-5E07-1A10-C51B1D86C87F}"/>
                  </a:ext>
                </a:extLst>
              </p:cNvPr>
              <p:cNvSpPr/>
              <p:nvPr/>
            </p:nvSpPr>
            <p:spPr>
              <a:xfrm>
                <a:off x="5853024" y="3151207"/>
                <a:ext cx="844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44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6" name="object 315">
                <a:extLst>
                  <a:ext uri="{FF2B5EF4-FFF2-40B4-BE49-F238E27FC236}">
                    <a16:creationId xmlns:a16="http://schemas.microsoft.com/office/drawing/2014/main" id="{D05AC65B-83B1-E01B-C14E-79B5143ED4DF}"/>
                  </a:ext>
                </a:extLst>
              </p:cNvPr>
              <p:cNvSpPr/>
              <p:nvPr/>
            </p:nvSpPr>
            <p:spPr>
              <a:xfrm>
                <a:off x="5851031" y="2794502"/>
                <a:ext cx="2092960" cy="659765"/>
              </a:xfrm>
              <a:custGeom>
                <a:avLst/>
                <a:gdLst/>
                <a:ahLst/>
                <a:cxnLst/>
                <a:rect l="l" t="t" r="r" b="b"/>
                <a:pathLst>
                  <a:path w="2092959" h="659764">
                    <a:moveTo>
                      <a:pt x="0" y="659604"/>
                    </a:moveTo>
                    <a:lnTo>
                      <a:pt x="2092755" y="659604"/>
                    </a:lnTo>
                    <a:lnTo>
                      <a:pt x="2092755" y="0"/>
                    </a:lnTo>
                    <a:lnTo>
                      <a:pt x="0" y="0"/>
                    </a:lnTo>
                    <a:lnTo>
                      <a:pt x="0" y="659604"/>
                    </a:lnTo>
                    <a:close/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7" name="object 316">
                <a:extLst>
                  <a:ext uri="{FF2B5EF4-FFF2-40B4-BE49-F238E27FC236}">
                    <a16:creationId xmlns:a16="http://schemas.microsoft.com/office/drawing/2014/main" id="{BC6A94BD-BB08-7E60-3EE3-6C01E9281AB6}"/>
                  </a:ext>
                </a:extLst>
              </p:cNvPr>
              <p:cNvSpPr/>
              <p:nvPr/>
            </p:nvSpPr>
            <p:spPr>
              <a:xfrm>
                <a:off x="6044361" y="3150708"/>
                <a:ext cx="682625" cy="125730"/>
              </a:xfrm>
              <a:custGeom>
                <a:avLst/>
                <a:gdLst/>
                <a:ahLst/>
                <a:cxnLst/>
                <a:rect l="l" t="t" r="r" b="b"/>
                <a:pathLst>
                  <a:path w="682625" h="125729">
                    <a:moveTo>
                      <a:pt x="682470" y="122056"/>
                    </a:moveTo>
                    <a:lnTo>
                      <a:pt x="598428" y="122056"/>
                    </a:lnTo>
                  </a:path>
                  <a:path w="682625" h="125729">
                    <a:moveTo>
                      <a:pt x="679481" y="0"/>
                    </a:moveTo>
                    <a:lnTo>
                      <a:pt x="595438" y="0"/>
                    </a:lnTo>
                  </a:path>
                  <a:path w="682625" h="125729">
                    <a:moveTo>
                      <a:pt x="212016" y="996"/>
                    </a:moveTo>
                    <a:lnTo>
                      <a:pt x="0" y="996"/>
                    </a:lnTo>
                  </a:path>
                  <a:path w="682625" h="125729">
                    <a:moveTo>
                      <a:pt x="212016" y="125544"/>
                    </a:moveTo>
                    <a:lnTo>
                      <a:pt x="0" y="125544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8" name="object 317">
              <a:extLst>
                <a:ext uri="{FF2B5EF4-FFF2-40B4-BE49-F238E27FC236}">
                  <a16:creationId xmlns:a16="http://schemas.microsoft.com/office/drawing/2014/main" id="{7038E92F-D0FC-BAC5-6369-B4E27156C6F5}"/>
                </a:ext>
              </a:extLst>
            </p:cNvPr>
            <p:cNvSpPr txBox="1"/>
            <p:nvPr/>
          </p:nvSpPr>
          <p:spPr>
            <a:xfrm>
              <a:off x="6255132" y="3096904"/>
              <a:ext cx="382270" cy="226695"/>
            </a:xfrm>
            <a:prstGeom prst="rect">
              <a:avLst/>
            </a:prstGeom>
            <a:solidFill>
              <a:srgbClr val="E2F0D9"/>
            </a:solidFill>
            <a:ln w="12455">
              <a:solidFill>
                <a:srgbClr val="000000"/>
              </a:solidFill>
            </a:ln>
          </p:spPr>
          <p:txBody>
            <a:bodyPr vert="horz" wrap="square" lIns="0" tIns="59055" rIns="0" bIns="0" rtlCol="0">
              <a:spAutoFit/>
            </a:bodyPr>
            <a:lstStyle/>
            <a:p>
              <a:pPr marL="43815" marR="0" lvl="0" indent="0" defTabSz="914400" eaLnBrk="1" fontAlgn="auto" latinLnBrk="0" hangingPunct="1">
                <a:lnSpc>
                  <a:spcPct val="100000"/>
                </a:lnSpc>
                <a:spcBef>
                  <a:spcPts val="46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500" b="0" i="1" u="none" strike="noStrike" kern="0" cap="none" spc="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FILTER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49" name="object 318">
              <a:extLst>
                <a:ext uri="{FF2B5EF4-FFF2-40B4-BE49-F238E27FC236}">
                  <a16:creationId xmlns:a16="http://schemas.microsoft.com/office/drawing/2014/main" id="{BF43BF4B-E25F-39A8-F9B9-1E5AC0845C4F}"/>
                </a:ext>
              </a:extLst>
            </p:cNvPr>
            <p:cNvSpPr txBox="1"/>
            <p:nvPr/>
          </p:nvSpPr>
          <p:spPr>
            <a:xfrm>
              <a:off x="5844642" y="2674317"/>
              <a:ext cx="32258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550" b="0" i="1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PATH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50" name="object 319">
              <a:extLst>
                <a:ext uri="{FF2B5EF4-FFF2-40B4-BE49-F238E27FC236}">
                  <a16:creationId xmlns:a16="http://schemas.microsoft.com/office/drawing/2014/main" id="{D6955CF6-D6F4-3DC8-F4A1-A0D7A3A023ED}"/>
                </a:ext>
              </a:extLst>
            </p:cNvPr>
            <p:cNvSpPr txBox="1"/>
            <p:nvPr/>
          </p:nvSpPr>
          <p:spPr>
            <a:xfrm>
              <a:off x="5838538" y="3472211"/>
              <a:ext cx="66294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LEADING</a:t>
              </a:r>
              <a:r>
                <a:rPr kumimoji="0" sz="550" b="0" i="1" u="none" strike="noStrike" kern="0" cap="none" spc="9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EDGE</a:t>
              </a:r>
              <a:r>
                <a:rPr kumimoji="0" sz="550" b="0" i="1" u="none" strike="noStrike" kern="0" cap="none" spc="8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PATH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51" name="object 320">
              <a:extLst>
                <a:ext uri="{FF2B5EF4-FFF2-40B4-BE49-F238E27FC236}">
                  <a16:creationId xmlns:a16="http://schemas.microsoft.com/office/drawing/2014/main" id="{AF173A5F-254E-B3B7-291D-953B43DE016B}"/>
                </a:ext>
              </a:extLst>
            </p:cNvPr>
            <p:cNvGrpSpPr/>
            <p:nvPr/>
          </p:nvGrpSpPr>
          <p:grpSpPr>
            <a:xfrm>
              <a:off x="7698264" y="3826381"/>
              <a:ext cx="312420" cy="248285"/>
              <a:chOff x="7698264" y="3826381"/>
              <a:chExt cx="312420" cy="248285"/>
            </a:xfrm>
          </p:grpSpPr>
          <p:sp>
            <p:nvSpPr>
              <p:cNvPr id="682" name="object 321">
                <a:extLst>
                  <a:ext uri="{FF2B5EF4-FFF2-40B4-BE49-F238E27FC236}">
                    <a16:creationId xmlns:a16="http://schemas.microsoft.com/office/drawing/2014/main" id="{5E107E1D-D847-A478-D418-BBDC19814EBC}"/>
                  </a:ext>
                </a:extLst>
              </p:cNvPr>
              <p:cNvSpPr/>
              <p:nvPr/>
            </p:nvSpPr>
            <p:spPr>
              <a:xfrm>
                <a:off x="7704614" y="383273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7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3" name="object 322">
                <a:extLst>
                  <a:ext uri="{FF2B5EF4-FFF2-40B4-BE49-F238E27FC236}">
                    <a16:creationId xmlns:a16="http://schemas.microsoft.com/office/drawing/2014/main" id="{0D3A70EC-92A1-A1C7-78C4-0F1D07766A71}"/>
                  </a:ext>
                </a:extLst>
              </p:cNvPr>
              <p:cNvSpPr/>
              <p:nvPr/>
            </p:nvSpPr>
            <p:spPr>
              <a:xfrm>
                <a:off x="7704614" y="3832731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4" name="object 323">
                <a:extLst>
                  <a:ext uri="{FF2B5EF4-FFF2-40B4-BE49-F238E27FC236}">
                    <a16:creationId xmlns:a16="http://schemas.microsoft.com/office/drawing/2014/main" id="{BE488310-FB7F-081E-F70F-BD0F0AAE421F}"/>
                  </a:ext>
                </a:extLst>
              </p:cNvPr>
              <p:cNvSpPr/>
              <p:nvPr/>
            </p:nvSpPr>
            <p:spPr>
              <a:xfrm>
                <a:off x="7897446" y="3950304"/>
                <a:ext cx="109220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109220" h="1270">
                    <a:moveTo>
                      <a:pt x="109122" y="0"/>
                    </a:moveTo>
                    <a:lnTo>
                      <a:pt x="0" y="747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52" name="object 324">
              <a:extLst>
                <a:ext uri="{FF2B5EF4-FFF2-40B4-BE49-F238E27FC236}">
                  <a16:creationId xmlns:a16="http://schemas.microsoft.com/office/drawing/2014/main" id="{C69F20C2-18D0-6449-0517-7A29B0F72CA9}"/>
                </a:ext>
              </a:extLst>
            </p:cNvPr>
            <p:cNvSpPr txBox="1"/>
            <p:nvPr/>
          </p:nvSpPr>
          <p:spPr>
            <a:xfrm>
              <a:off x="7720766" y="3941091"/>
              <a:ext cx="203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53" name="object 325">
              <a:extLst>
                <a:ext uri="{FF2B5EF4-FFF2-40B4-BE49-F238E27FC236}">
                  <a16:creationId xmlns:a16="http://schemas.microsoft.com/office/drawing/2014/main" id="{53856E07-F9F8-0FC9-EEB1-26C55DF0115F}"/>
                </a:ext>
              </a:extLst>
            </p:cNvPr>
            <p:cNvSpPr txBox="1"/>
            <p:nvPr/>
          </p:nvSpPr>
          <p:spPr>
            <a:xfrm>
              <a:off x="7715576" y="3839378"/>
              <a:ext cx="330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54" name="object 326">
              <a:extLst>
                <a:ext uri="{FF2B5EF4-FFF2-40B4-BE49-F238E27FC236}">
                  <a16:creationId xmlns:a16="http://schemas.microsoft.com/office/drawing/2014/main" id="{E0DA340F-71D7-A10D-47AE-A8E0EBDA4E2B}"/>
                </a:ext>
              </a:extLst>
            </p:cNvPr>
            <p:cNvGrpSpPr/>
            <p:nvPr/>
          </p:nvGrpSpPr>
          <p:grpSpPr>
            <a:xfrm>
              <a:off x="7606581" y="3682404"/>
              <a:ext cx="408305" cy="525780"/>
              <a:chOff x="7606581" y="3682404"/>
              <a:chExt cx="408305" cy="525780"/>
            </a:xfrm>
          </p:grpSpPr>
          <p:sp>
            <p:nvSpPr>
              <p:cNvPr id="680" name="object 327">
                <a:extLst>
                  <a:ext uri="{FF2B5EF4-FFF2-40B4-BE49-F238E27FC236}">
                    <a16:creationId xmlns:a16="http://schemas.microsoft.com/office/drawing/2014/main" id="{213A7814-A5AA-2466-FF3C-3D9FBFC2A57A}"/>
                  </a:ext>
                </a:extLst>
              </p:cNvPr>
              <p:cNvSpPr/>
              <p:nvPr/>
            </p:nvSpPr>
            <p:spPr>
              <a:xfrm>
                <a:off x="7616917" y="3891518"/>
                <a:ext cx="87630" cy="122555"/>
              </a:xfrm>
              <a:custGeom>
                <a:avLst/>
                <a:gdLst/>
                <a:ahLst/>
                <a:cxnLst/>
                <a:rect l="l" t="t" r="r" b="b"/>
                <a:pathLst>
                  <a:path w="87629" h="122554">
                    <a:moveTo>
                      <a:pt x="87530" y="122056"/>
                    </a:moveTo>
                    <a:lnTo>
                      <a:pt x="3487" y="122056"/>
                    </a:lnTo>
                  </a:path>
                  <a:path w="87629" h="122554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1" name="object 328">
                <a:extLst>
                  <a:ext uri="{FF2B5EF4-FFF2-40B4-BE49-F238E27FC236}">
                    <a16:creationId xmlns:a16="http://schemas.microsoft.com/office/drawing/2014/main" id="{9171DFB4-AD33-A24B-7E50-3C43CD20A7BF}"/>
                  </a:ext>
                </a:extLst>
              </p:cNvPr>
              <p:cNvSpPr/>
              <p:nvPr/>
            </p:nvSpPr>
            <p:spPr>
              <a:xfrm>
                <a:off x="7612931" y="3688754"/>
                <a:ext cx="395605" cy="513080"/>
              </a:xfrm>
              <a:custGeom>
                <a:avLst/>
                <a:gdLst/>
                <a:ahLst/>
                <a:cxnLst/>
                <a:rect l="l" t="t" r="r" b="b"/>
                <a:pathLst>
                  <a:path w="395604" h="513079">
                    <a:moveTo>
                      <a:pt x="0" y="512638"/>
                    </a:moveTo>
                    <a:lnTo>
                      <a:pt x="395132" y="512638"/>
                    </a:lnTo>
                    <a:lnTo>
                      <a:pt x="395132" y="0"/>
                    </a:lnTo>
                    <a:lnTo>
                      <a:pt x="0" y="0"/>
                    </a:lnTo>
                    <a:lnTo>
                      <a:pt x="0" y="512638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55" name="object 329">
              <a:extLst>
                <a:ext uri="{FF2B5EF4-FFF2-40B4-BE49-F238E27FC236}">
                  <a16:creationId xmlns:a16="http://schemas.microsoft.com/office/drawing/2014/main" id="{EA64709F-FE55-28D7-31D9-BA965E507227}"/>
                </a:ext>
              </a:extLst>
            </p:cNvPr>
            <p:cNvSpPr txBox="1"/>
            <p:nvPr/>
          </p:nvSpPr>
          <p:spPr>
            <a:xfrm>
              <a:off x="7545836" y="3484957"/>
              <a:ext cx="560705" cy="2051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7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DIFFERENTIAL</a:t>
              </a:r>
              <a:r>
                <a:rPr kumimoji="0" sz="550" b="0" i="1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TO</a:t>
              </a:r>
              <a:r>
                <a:rPr kumimoji="0" sz="55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SINGLE</a:t>
              </a:r>
              <a:r>
                <a:rPr kumimoji="0" sz="550" b="0" i="1" u="none" strike="noStrike" kern="0" cap="none" spc="1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ENDED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56" name="object 330">
              <a:extLst>
                <a:ext uri="{FF2B5EF4-FFF2-40B4-BE49-F238E27FC236}">
                  <a16:creationId xmlns:a16="http://schemas.microsoft.com/office/drawing/2014/main" id="{07ED524B-3888-D31C-E9B1-05A11A428EC0}"/>
                </a:ext>
              </a:extLst>
            </p:cNvPr>
            <p:cNvGrpSpPr/>
            <p:nvPr/>
          </p:nvGrpSpPr>
          <p:grpSpPr>
            <a:xfrm>
              <a:off x="8195542" y="3034258"/>
              <a:ext cx="312420" cy="248285"/>
              <a:chOff x="8195542" y="3034258"/>
              <a:chExt cx="312420" cy="248285"/>
            </a:xfrm>
          </p:grpSpPr>
          <p:sp>
            <p:nvSpPr>
              <p:cNvPr id="677" name="object 331">
                <a:extLst>
                  <a:ext uri="{FF2B5EF4-FFF2-40B4-BE49-F238E27FC236}">
                    <a16:creationId xmlns:a16="http://schemas.microsoft.com/office/drawing/2014/main" id="{E76770B1-084F-06A1-B29B-04BC20261244}"/>
                  </a:ext>
                </a:extLst>
              </p:cNvPr>
              <p:cNvSpPr/>
              <p:nvPr/>
            </p:nvSpPr>
            <p:spPr>
              <a:xfrm>
                <a:off x="8201893" y="3040608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0" y="235145"/>
                    </a:lnTo>
                    <a:lnTo>
                      <a:pt x="197317" y="117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8" name="object 332">
                <a:extLst>
                  <a:ext uri="{FF2B5EF4-FFF2-40B4-BE49-F238E27FC236}">
                    <a16:creationId xmlns:a16="http://schemas.microsoft.com/office/drawing/2014/main" id="{64039F9B-04E7-06A6-023D-F38613F1243D}"/>
                  </a:ext>
                </a:extLst>
              </p:cNvPr>
              <p:cNvSpPr/>
              <p:nvPr/>
            </p:nvSpPr>
            <p:spPr>
              <a:xfrm>
                <a:off x="8201892" y="3040608"/>
                <a:ext cx="19748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197484" h="235585">
                    <a:moveTo>
                      <a:pt x="0" y="0"/>
                    </a:moveTo>
                    <a:lnTo>
                      <a:pt x="197316" y="117573"/>
                    </a:lnTo>
                    <a:lnTo>
                      <a:pt x="0" y="235146"/>
                    </a:lnTo>
                    <a:lnTo>
                      <a:pt x="0" y="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9" name="object 333">
                <a:extLst>
                  <a:ext uri="{FF2B5EF4-FFF2-40B4-BE49-F238E27FC236}">
                    <a16:creationId xmlns:a16="http://schemas.microsoft.com/office/drawing/2014/main" id="{C6077BD9-49F5-5C87-19D6-52D3CEF92303}"/>
                  </a:ext>
                </a:extLst>
              </p:cNvPr>
              <p:cNvSpPr/>
              <p:nvPr/>
            </p:nvSpPr>
            <p:spPr>
              <a:xfrm>
                <a:off x="8394724" y="3157683"/>
                <a:ext cx="109220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109220" h="1269">
                    <a:moveTo>
                      <a:pt x="109122" y="0"/>
                    </a:moveTo>
                    <a:lnTo>
                      <a:pt x="0" y="747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57" name="object 334">
              <a:extLst>
                <a:ext uri="{FF2B5EF4-FFF2-40B4-BE49-F238E27FC236}">
                  <a16:creationId xmlns:a16="http://schemas.microsoft.com/office/drawing/2014/main" id="{BB89C6E0-89BD-4D91-472C-01F49D553A1F}"/>
                </a:ext>
              </a:extLst>
            </p:cNvPr>
            <p:cNvSpPr txBox="1"/>
            <p:nvPr/>
          </p:nvSpPr>
          <p:spPr>
            <a:xfrm>
              <a:off x="8218044" y="3148678"/>
              <a:ext cx="203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58" name="object 335">
              <a:extLst>
                <a:ext uri="{FF2B5EF4-FFF2-40B4-BE49-F238E27FC236}">
                  <a16:creationId xmlns:a16="http://schemas.microsoft.com/office/drawing/2014/main" id="{AC04B155-3A83-CC82-90DE-05C2983D9D76}"/>
                </a:ext>
              </a:extLst>
            </p:cNvPr>
            <p:cNvSpPr txBox="1"/>
            <p:nvPr/>
          </p:nvSpPr>
          <p:spPr>
            <a:xfrm>
              <a:off x="8212854" y="3046964"/>
              <a:ext cx="330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59" name="object 336">
              <a:extLst>
                <a:ext uri="{FF2B5EF4-FFF2-40B4-BE49-F238E27FC236}">
                  <a16:creationId xmlns:a16="http://schemas.microsoft.com/office/drawing/2014/main" id="{2ED00A14-8133-BCA1-ECE1-A5F1026BC75C}"/>
                </a:ext>
              </a:extLst>
            </p:cNvPr>
            <p:cNvGrpSpPr/>
            <p:nvPr/>
          </p:nvGrpSpPr>
          <p:grpSpPr>
            <a:xfrm>
              <a:off x="8103860" y="2890281"/>
              <a:ext cx="408305" cy="525780"/>
              <a:chOff x="8103860" y="2890281"/>
              <a:chExt cx="408305" cy="525780"/>
            </a:xfrm>
          </p:grpSpPr>
          <p:sp>
            <p:nvSpPr>
              <p:cNvPr id="675" name="object 337">
                <a:extLst>
                  <a:ext uri="{FF2B5EF4-FFF2-40B4-BE49-F238E27FC236}">
                    <a16:creationId xmlns:a16="http://schemas.microsoft.com/office/drawing/2014/main" id="{804ACEB8-4001-49FF-B679-980AF2B75CDE}"/>
                  </a:ext>
                </a:extLst>
              </p:cNvPr>
              <p:cNvSpPr/>
              <p:nvPr/>
            </p:nvSpPr>
            <p:spPr>
              <a:xfrm>
                <a:off x="8114196" y="3098896"/>
                <a:ext cx="87630" cy="122555"/>
              </a:xfrm>
              <a:custGeom>
                <a:avLst/>
                <a:gdLst/>
                <a:ahLst/>
                <a:cxnLst/>
                <a:rect l="l" t="t" r="r" b="b"/>
                <a:pathLst>
                  <a:path w="87629" h="122555">
                    <a:moveTo>
                      <a:pt x="87530" y="122056"/>
                    </a:moveTo>
                    <a:lnTo>
                      <a:pt x="3487" y="122056"/>
                    </a:lnTo>
                  </a:path>
                  <a:path w="87629" h="122555">
                    <a:moveTo>
                      <a:pt x="84042" y="0"/>
                    </a:moveTo>
                    <a:lnTo>
                      <a:pt x="0" y="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6" name="object 338">
                <a:extLst>
                  <a:ext uri="{FF2B5EF4-FFF2-40B4-BE49-F238E27FC236}">
                    <a16:creationId xmlns:a16="http://schemas.microsoft.com/office/drawing/2014/main" id="{204D952D-9E4A-EF11-43C3-DA94151A8A36}"/>
                  </a:ext>
                </a:extLst>
              </p:cNvPr>
              <p:cNvSpPr/>
              <p:nvPr/>
            </p:nvSpPr>
            <p:spPr>
              <a:xfrm>
                <a:off x="8110210" y="2896631"/>
                <a:ext cx="395605" cy="513080"/>
              </a:xfrm>
              <a:custGeom>
                <a:avLst/>
                <a:gdLst/>
                <a:ahLst/>
                <a:cxnLst/>
                <a:rect l="l" t="t" r="r" b="b"/>
                <a:pathLst>
                  <a:path w="395604" h="513079">
                    <a:moveTo>
                      <a:pt x="0" y="512638"/>
                    </a:moveTo>
                    <a:lnTo>
                      <a:pt x="395132" y="512638"/>
                    </a:lnTo>
                    <a:lnTo>
                      <a:pt x="395132" y="0"/>
                    </a:lnTo>
                    <a:lnTo>
                      <a:pt x="0" y="0"/>
                    </a:lnTo>
                    <a:lnTo>
                      <a:pt x="0" y="512638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60" name="object 339">
              <a:extLst>
                <a:ext uri="{FF2B5EF4-FFF2-40B4-BE49-F238E27FC236}">
                  <a16:creationId xmlns:a16="http://schemas.microsoft.com/office/drawing/2014/main" id="{A5061787-F946-482D-0B71-3C5881971428}"/>
                </a:ext>
              </a:extLst>
            </p:cNvPr>
            <p:cNvSpPr txBox="1"/>
            <p:nvPr/>
          </p:nvSpPr>
          <p:spPr>
            <a:xfrm>
              <a:off x="8056859" y="2692543"/>
              <a:ext cx="560705" cy="2051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7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DIFFERENTIAL</a:t>
              </a:r>
              <a:r>
                <a:rPr kumimoji="0" sz="550" b="0" i="1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TO</a:t>
              </a:r>
              <a:r>
                <a:rPr kumimoji="0" sz="55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SINGLE</a:t>
              </a:r>
              <a:r>
                <a:rPr kumimoji="0" sz="550" b="0" i="1" u="none" strike="noStrike" kern="0" cap="none" spc="1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ENDED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61" name="object 340">
              <a:extLst>
                <a:ext uri="{FF2B5EF4-FFF2-40B4-BE49-F238E27FC236}">
                  <a16:creationId xmlns:a16="http://schemas.microsoft.com/office/drawing/2014/main" id="{15A6B5C0-D416-9544-1ECF-B984CA8FF96A}"/>
                </a:ext>
              </a:extLst>
            </p:cNvPr>
            <p:cNvGrpSpPr/>
            <p:nvPr/>
          </p:nvGrpSpPr>
          <p:grpSpPr>
            <a:xfrm>
              <a:off x="8167141" y="3637069"/>
              <a:ext cx="1038225" cy="609600"/>
              <a:chOff x="8167141" y="3637069"/>
              <a:chExt cx="1038225" cy="609600"/>
            </a:xfrm>
          </p:grpSpPr>
          <p:sp>
            <p:nvSpPr>
              <p:cNvPr id="659" name="object 341">
                <a:extLst>
                  <a:ext uri="{FF2B5EF4-FFF2-40B4-BE49-F238E27FC236}">
                    <a16:creationId xmlns:a16="http://schemas.microsoft.com/office/drawing/2014/main" id="{5F04A7AA-D9A6-E37A-F751-7FF78CEE15E3}"/>
                  </a:ext>
                </a:extLst>
              </p:cNvPr>
              <p:cNvSpPr/>
              <p:nvPr/>
            </p:nvSpPr>
            <p:spPr>
              <a:xfrm>
                <a:off x="8739552" y="3853655"/>
                <a:ext cx="0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h="288925">
                    <a:moveTo>
                      <a:pt x="0" y="233652"/>
                    </a:moveTo>
                    <a:lnTo>
                      <a:pt x="0" y="288701"/>
                    </a:lnTo>
                  </a:path>
                  <a:path h="288925">
                    <a:moveTo>
                      <a:pt x="0" y="0"/>
                    </a:moveTo>
                    <a:lnTo>
                      <a:pt x="0" y="59285"/>
                    </a:lnTo>
                  </a:path>
                </a:pathLst>
              </a:custGeom>
              <a:ln w="651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0" name="object 342">
                <a:extLst>
                  <a:ext uri="{FF2B5EF4-FFF2-40B4-BE49-F238E27FC236}">
                    <a16:creationId xmlns:a16="http://schemas.microsoft.com/office/drawing/2014/main" id="{E5868877-5677-4723-E3A5-B178E87E44A0}"/>
                  </a:ext>
                </a:extLst>
              </p:cNvPr>
              <p:cNvSpPr/>
              <p:nvPr/>
            </p:nvSpPr>
            <p:spPr>
              <a:xfrm>
                <a:off x="8706646" y="3912941"/>
                <a:ext cx="67310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7309" h="174625">
                    <a:moveTo>
                      <a:pt x="67267" y="0"/>
                    </a:moveTo>
                    <a:lnTo>
                      <a:pt x="0" y="0"/>
                    </a:lnTo>
                    <a:lnTo>
                      <a:pt x="0" y="174366"/>
                    </a:lnTo>
                    <a:lnTo>
                      <a:pt x="67267" y="174366"/>
                    </a:lnTo>
                    <a:lnTo>
                      <a:pt x="6726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1" name="object 343">
                <a:extLst>
                  <a:ext uri="{FF2B5EF4-FFF2-40B4-BE49-F238E27FC236}">
                    <a16:creationId xmlns:a16="http://schemas.microsoft.com/office/drawing/2014/main" id="{C9B0FA6D-6AE1-D306-CA75-62C9920B5D9E}"/>
                  </a:ext>
                </a:extLst>
              </p:cNvPr>
              <p:cNvSpPr/>
              <p:nvPr/>
            </p:nvSpPr>
            <p:spPr>
              <a:xfrm>
                <a:off x="8706645" y="3912940"/>
                <a:ext cx="67310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7309" h="174625">
                    <a:moveTo>
                      <a:pt x="0" y="174366"/>
                    </a:moveTo>
                    <a:lnTo>
                      <a:pt x="67267" y="174366"/>
                    </a:lnTo>
                    <a:lnTo>
                      <a:pt x="67267" y="0"/>
                    </a:lnTo>
                    <a:lnTo>
                      <a:pt x="0" y="0"/>
                    </a:lnTo>
                    <a:lnTo>
                      <a:pt x="0" y="174366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2" name="object 344">
                <a:extLst>
                  <a:ext uri="{FF2B5EF4-FFF2-40B4-BE49-F238E27FC236}">
                    <a16:creationId xmlns:a16="http://schemas.microsoft.com/office/drawing/2014/main" id="{A9551B8B-445C-6B77-2C96-FD92B9D31697}"/>
                  </a:ext>
                </a:extLst>
              </p:cNvPr>
              <p:cNvSpPr/>
              <p:nvPr/>
            </p:nvSpPr>
            <p:spPr>
              <a:xfrm>
                <a:off x="8547945" y="3831487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3" y="0"/>
                    </a:moveTo>
                    <a:lnTo>
                      <a:pt x="5148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8" y="24909"/>
                    </a:lnTo>
                    <a:lnTo>
                      <a:pt x="17813" y="24909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81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3" name="object 345">
                <a:extLst>
                  <a:ext uri="{FF2B5EF4-FFF2-40B4-BE49-F238E27FC236}">
                    <a16:creationId xmlns:a16="http://schemas.microsoft.com/office/drawing/2014/main" id="{9C553EED-B668-FB02-8A70-0F0F6E58E1CE}"/>
                  </a:ext>
                </a:extLst>
              </p:cNvPr>
              <p:cNvSpPr/>
              <p:nvPr/>
            </p:nvSpPr>
            <p:spPr>
              <a:xfrm>
                <a:off x="8547944" y="383148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4" name="object 346">
                <a:extLst>
                  <a:ext uri="{FF2B5EF4-FFF2-40B4-BE49-F238E27FC236}">
                    <a16:creationId xmlns:a16="http://schemas.microsoft.com/office/drawing/2014/main" id="{75281985-B21C-029D-1D7D-F81FE90935DD}"/>
                  </a:ext>
                </a:extLst>
              </p:cNvPr>
              <p:cNvSpPr/>
              <p:nvPr/>
            </p:nvSpPr>
            <p:spPr>
              <a:xfrm>
                <a:off x="8490892" y="3974716"/>
                <a:ext cx="138430" cy="50165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50164">
                    <a:moveTo>
                      <a:pt x="0" y="49819"/>
                    </a:moveTo>
                    <a:lnTo>
                      <a:pt x="138022" y="49819"/>
                    </a:lnTo>
                  </a:path>
                  <a:path w="138429" h="50164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5" name="object 347">
                <a:extLst>
                  <a:ext uri="{FF2B5EF4-FFF2-40B4-BE49-F238E27FC236}">
                    <a16:creationId xmlns:a16="http://schemas.microsoft.com/office/drawing/2014/main" id="{3AA38C19-85B6-9F2A-4236-80395F6AAA45}"/>
                  </a:ext>
                </a:extLst>
              </p:cNvPr>
              <p:cNvSpPr/>
              <p:nvPr/>
            </p:nvSpPr>
            <p:spPr>
              <a:xfrm>
                <a:off x="8560152" y="3841201"/>
                <a:ext cx="635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333375">
                    <a:moveTo>
                      <a:pt x="0" y="183334"/>
                    </a:moveTo>
                    <a:lnTo>
                      <a:pt x="0" y="332791"/>
                    </a:lnTo>
                  </a:path>
                  <a:path w="634" h="333375">
                    <a:moveTo>
                      <a:pt x="498" y="0"/>
                    </a:moveTo>
                    <a:lnTo>
                      <a:pt x="498" y="13363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6" name="object 348">
                <a:extLst>
                  <a:ext uri="{FF2B5EF4-FFF2-40B4-BE49-F238E27FC236}">
                    <a16:creationId xmlns:a16="http://schemas.microsoft.com/office/drawing/2014/main" id="{B10F9DCA-C7BA-5107-26B6-1BE35A1929D4}"/>
                  </a:ext>
                </a:extLst>
              </p:cNvPr>
              <p:cNvSpPr/>
              <p:nvPr/>
            </p:nvSpPr>
            <p:spPr>
              <a:xfrm>
                <a:off x="8511322" y="4144599"/>
                <a:ext cx="9779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71120">
                    <a:moveTo>
                      <a:pt x="97661" y="0"/>
                    </a:moveTo>
                    <a:lnTo>
                      <a:pt x="0" y="0"/>
                    </a:lnTo>
                    <a:lnTo>
                      <a:pt x="48830" y="70742"/>
                    </a:lnTo>
                    <a:lnTo>
                      <a:pt x="9766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7" name="object 349">
                <a:extLst>
                  <a:ext uri="{FF2B5EF4-FFF2-40B4-BE49-F238E27FC236}">
                    <a16:creationId xmlns:a16="http://schemas.microsoft.com/office/drawing/2014/main" id="{98FEB377-8EFF-FAB3-7846-ECE76286B8A2}"/>
                  </a:ext>
                </a:extLst>
              </p:cNvPr>
              <p:cNvSpPr/>
              <p:nvPr/>
            </p:nvSpPr>
            <p:spPr>
              <a:xfrm>
                <a:off x="8499488" y="4138372"/>
                <a:ext cx="121920" cy="88265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88264">
                    <a:moveTo>
                      <a:pt x="121371" y="0"/>
                    </a:moveTo>
                    <a:lnTo>
                      <a:pt x="0" y="0"/>
                    </a:lnTo>
                    <a:lnTo>
                      <a:pt x="60706" y="87971"/>
                    </a:lnTo>
                    <a:lnTo>
                      <a:pt x="70725" y="73441"/>
                    </a:lnTo>
                    <a:lnTo>
                      <a:pt x="55557" y="73441"/>
                    </a:lnTo>
                    <a:lnTo>
                      <a:pt x="60685" y="66012"/>
                    </a:lnTo>
                    <a:lnTo>
                      <a:pt x="23715" y="12453"/>
                    </a:lnTo>
                    <a:lnTo>
                      <a:pt x="11874" y="12453"/>
                    </a:lnTo>
                    <a:lnTo>
                      <a:pt x="16982" y="2698"/>
                    </a:lnTo>
                    <a:lnTo>
                      <a:pt x="119510" y="2698"/>
                    </a:lnTo>
                    <a:lnTo>
                      <a:pt x="121371" y="0"/>
                    </a:lnTo>
                    <a:close/>
                  </a:path>
                  <a:path w="121920" h="88264">
                    <a:moveTo>
                      <a:pt x="60685" y="66012"/>
                    </a:moveTo>
                    <a:lnTo>
                      <a:pt x="55557" y="73441"/>
                    </a:lnTo>
                    <a:lnTo>
                      <a:pt x="65813" y="73441"/>
                    </a:lnTo>
                    <a:lnTo>
                      <a:pt x="60685" y="66012"/>
                    </a:lnTo>
                    <a:close/>
                  </a:path>
                  <a:path w="121920" h="88264">
                    <a:moveTo>
                      <a:pt x="104387" y="2698"/>
                    </a:moveTo>
                    <a:lnTo>
                      <a:pt x="60685" y="66012"/>
                    </a:lnTo>
                    <a:lnTo>
                      <a:pt x="65813" y="73441"/>
                    </a:lnTo>
                    <a:lnTo>
                      <a:pt x="70725" y="73441"/>
                    </a:lnTo>
                    <a:lnTo>
                      <a:pt x="112783" y="12453"/>
                    </a:lnTo>
                    <a:lnTo>
                      <a:pt x="109495" y="12453"/>
                    </a:lnTo>
                    <a:lnTo>
                      <a:pt x="104387" y="2698"/>
                    </a:lnTo>
                    <a:close/>
                  </a:path>
                  <a:path w="121920" h="88264">
                    <a:moveTo>
                      <a:pt x="16982" y="2698"/>
                    </a:moveTo>
                    <a:lnTo>
                      <a:pt x="11874" y="12453"/>
                    </a:lnTo>
                    <a:lnTo>
                      <a:pt x="23715" y="12453"/>
                    </a:lnTo>
                    <a:lnTo>
                      <a:pt x="16982" y="2698"/>
                    </a:lnTo>
                    <a:close/>
                  </a:path>
                  <a:path w="121920" h="88264">
                    <a:moveTo>
                      <a:pt x="104387" y="2698"/>
                    </a:moveTo>
                    <a:lnTo>
                      <a:pt x="16982" y="2698"/>
                    </a:lnTo>
                    <a:lnTo>
                      <a:pt x="23715" y="12453"/>
                    </a:lnTo>
                    <a:lnTo>
                      <a:pt x="97654" y="12453"/>
                    </a:lnTo>
                    <a:lnTo>
                      <a:pt x="104387" y="2698"/>
                    </a:lnTo>
                    <a:close/>
                  </a:path>
                  <a:path w="121920" h="88264">
                    <a:moveTo>
                      <a:pt x="119510" y="2698"/>
                    </a:moveTo>
                    <a:lnTo>
                      <a:pt x="104387" y="2698"/>
                    </a:lnTo>
                    <a:lnTo>
                      <a:pt x="109495" y="12453"/>
                    </a:lnTo>
                    <a:lnTo>
                      <a:pt x="112783" y="12453"/>
                    </a:lnTo>
                    <a:lnTo>
                      <a:pt x="119510" y="2698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68" name="object 350">
                <a:extLst>
                  <a:ext uri="{FF2B5EF4-FFF2-40B4-BE49-F238E27FC236}">
                    <a16:creationId xmlns:a16="http://schemas.microsoft.com/office/drawing/2014/main" id="{C6AC7F43-1A8A-358F-8ABD-383462B17DC9}"/>
                  </a:ext>
                </a:extLst>
              </p:cNvPr>
              <p:cNvPicPr/>
              <p:nvPr/>
            </p:nvPicPr>
            <p:blipFill>
              <a:blip r:embed="rId27" cstate="print"/>
              <a:stretch>
                <a:fillRect/>
              </a:stretch>
            </p:blipFill>
            <p:spPr>
              <a:xfrm>
                <a:off x="8258945" y="3719891"/>
                <a:ext cx="209772" cy="247602"/>
              </a:xfrm>
              <a:prstGeom prst="rect">
                <a:avLst/>
              </a:prstGeom>
            </p:spPr>
          </p:pic>
          <p:sp>
            <p:nvSpPr>
              <p:cNvPr id="669" name="object 351">
                <a:extLst>
                  <a:ext uri="{FF2B5EF4-FFF2-40B4-BE49-F238E27FC236}">
                    <a16:creationId xmlns:a16="http://schemas.microsoft.com/office/drawing/2014/main" id="{F9B2B95C-B175-4D0D-2240-6EAB857D7803}"/>
                  </a:ext>
                </a:extLst>
              </p:cNvPr>
              <p:cNvSpPr/>
              <p:nvPr/>
            </p:nvSpPr>
            <p:spPr>
              <a:xfrm>
                <a:off x="8180965" y="3843692"/>
                <a:ext cx="730885" cy="5080"/>
              </a:xfrm>
              <a:custGeom>
                <a:avLst/>
                <a:gdLst/>
                <a:ahLst/>
                <a:cxnLst/>
                <a:rect l="l" t="t" r="r" b="b"/>
                <a:pathLst>
                  <a:path w="730884" h="5079">
                    <a:moveTo>
                      <a:pt x="730512" y="0"/>
                    </a:moveTo>
                    <a:lnTo>
                      <a:pt x="288002" y="0"/>
                    </a:lnTo>
                  </a:path>
                  <a:path w="730884" h="5079">
                    <a:moveTo>
                      <a:pt x="84042" y="4483"/>
                    </a:moveTo>
                    <a:lnTo>
                      <a:pt x="0" y="4483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0" name="object 352">
                <a:extLst>
                  <a:ext uri="{FF2B5EF4-FFF2-40B4-BE49-F238E27FC236}">
                    <a16:creationId xmlns:a16="http://schemas.microsoft.com/office/drawing/2014/main" id="{CEF56744-721A-146F-1B9A-C270BA61BA7F}"/>
                  </a:ext>
                </a:extLst>
              </p:cNvPr>
              <p:cNvSpPr/>
              <p:nvPr/>
            </p:nvSpPr>
            <p:spPr>
              <a:xfrm>
                <a:off x="8173491" y="3643419"/>
                <a:ext cx="1025525" cy="596900"/>
              </a:xfrm>
              <a:custGeom>
                <a:avLst/>
                <a:gdLst/>
                <a:ahLst/>
                <a:cxnLst/>
                <a:rect l="l" t="t" r="r" b="b"/>
                <a:pathLst>
                  <a:path w="1025525" h="596900">
                    <a:moveTo>
                      <a:pt x="0" y="596832"/>
                    </a:moveTo>
                    <a:lnTo>
                      <a:pt x="1025449" y="596832"/>
                    </a:lnTo>
                    <a:lnTo>
                      <a:pt x="1025449" y="0"/>
                    </a:lnTo>
                    <a:lnTo>
                      <a:pt x="0" y="0"/>
                    </a:lnTo>
                    <a:lnTo>
                      <a:pt x="0" y="596832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71" name="object 353">
                <a:extLst>
                  <a:ext uri="{FF2B5EF4-FFF2-40B4-BE49-F238E27FC236}">
                    <a16:creationId xmlns:a16="http://schemas.microsoft.com/office/drawing/2014/main" id="{7E7BC163-5D7E-9193-FF7C-4F298C283D5D}"/>
                  </a:ext>
                </a:extLst>
              </p:cNvPr>
              <p:cNvPicPr/>
              <p:nvPr/>
            </p:nvPicPr>
            <p:blipFill>
              <a:blip r:embed="rId28" cstate="print"/>
              <a:stretch>
                <a:fillRect/>
              </a:stretch>
            </p:blipFill>
            <p:spPr>
              <a:xfrm>
                <a:off x="8911685" y="3719891"/>
                <a:ext cx="287089" cy="247602"/>
              </a:xfrm>
              <a:prstGeom prst="rect">
                <a:avLst/>
              </a:prstGeom>
            </p:spPr>
          </p:pic>
          <p:pic>
            <p:nvPicPr>
              <p:cNvPr id="672" name="object 354">
                <a:extLst>
                  <a:ext uri="{FF2B5EF4-FFF2-40B4-BE49-F238E27FC236}">
                    <a16:creationId xmlns:a16="http://schemas.microsoft.com/office/drawing/2014/main" id="{AE339E3E-D486-4481-D13C-FCEBCA5A3789}"/>
                  </a:ext>
                </a:extLst>
              </p:cNvPr>
              <p:cNvPicPr/>
              <p:nvPr/>
            </p:nvPicPr>
            <p:blipFill>
              <a:blip r:embed="rId29" cstate="print"/>
              <a:stretch>
                <a:fillRect/>
              </a:stretch>
            </p:blipFill>
            <p:spPr>
              <a:xfrm>
                <a:off x="8679324" y="4141360"/>
                <a:ext cx="121453" cy="87391"/>
              </a:xfrm>
              <a:prstGeom prst="rect">
                <a:avLst/>
              </a:prstGeom>
            </p:spPr>
          </p:pic>
          <p:sp>
            <p:nvSpPr>
              <p:cNvPr id="673" name="object 355">
                <a:extLst>
                  <a:ext uri="{FF2B5EF4-FFF2-40B4-BE49-F238E27FC236}">
                    <a16:creationId xmlns:a16="http://schemas.microsoft.com/office/drawing/2014/main" id="{80DAE9EC-9CE0-AE0A-9B29-36CFFB98A418}"/>
                  </a:ext>
                </a:extLst>
              </p:cNvPr>
              <p:cNvSpPr/>
              <p:nvPr/>
            </p:nvSpPr>
            <p:spPr>
              <a:xfrm>
                <a:off x="8728321" y="3831487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8186" y="0"/>
                    </a:moveTo>
                    <a:lnTo>
                      <a:pt x="5273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273" y="24909"/>
                    </a:lnTo>
                    <a:lnTo>
                      <a:pt x="18186" y="24909"/>
                    </a:lnTo>
                    <a:lnTo>
                      <a:pt x="23418" y="19345"/>
                    </a:lnTo>
                    <a:lnTo>
                      <a:pt x="23418" y="5604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4" name="object 356">
                <a:extLst>
                  <a:ext uri="{FF2B5EF4-FFF2-40B4-BE49-F238E27FC236}">
                    <a16:creationId xmlns:a16="http://schemas.microsoft.com/office/drawing/2014/main" id="{5A291E2B-1DE9-4526-F452-8667A25B14A6}"/>
                  </a:ext>
                </a:extLst>
              </p:cNvPr>
              <p:cNvSpPr/>
              <p:nvPr/>
            </p:nvSpPr>
            <p:spPr>
              <a:xfrm>
                <a:off x="8728320" y="3831486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273" y="0"/>
                    </a:lnTo>
                    <a:lnTo>
                      <a:pt x="11709" y="0"/>
                    </a:lnTo>
                    <a:lnTo>
                      <a:pt x="18187" y="0"/>
                    </a:lnTo>
                    <a:lnTo>
                      <a:pt x="23418" y="5604"/>
                    </a:lnTo>
                    <a:lnTo>
                      <a:pt x="23418" y="12454"/>
                    </a:lnTo>
                    <a:lnTo>
                      <a:pt x="23418" y="19346"/>
                    </a:lnTo>
                    <a:lnTo>
                      <a:pt x="18187" y="24909"/>
                    </a:lnTo>
                    <a:lnTo>
                      <a:pt x="11709" y="24909"/>
                    </a:lnTo>
                    <a:lnTo>
                      <a:pt x="5273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62" name="object 357">
              <a:extLst>
                <a:ext uri="{FF2B5EF4-FFF2-40B4-BE49-F238E27FC236}">
                  <a16:creationId xmlns:a16="http://schemas.microsoft.com/office/drawing/2014/main" id="{6C412B0F-8193-CFDA-0989-6ED8E8459F68}"/>
                </a:ext>
              </a:extLst>
            </p:cNvPr>
            <p:cNvSpPr txBox="1"/>
            <p:nvPr/>
          </p:nvSpPr>
          <p:spPr>
            <a:xfrm>
              <a:off x="8189690" y="3509575"/>
              <a:ext cx="58420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PULSE</a:t>
              </a:r>
              <a:r>
                <a:rPr kumimoji="0" sz="550" b="0" i="1" u="none" strike="noStrike" kern="0" cap="none" spc="10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STRETCHER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63" name="object 358">
              <a:extLst>
                <a:ext uri="{FF2B5EF4-FFF2-40B4-BE49-F238E27FC236}">
                  <a16:creationId xmlns:a16="http://schemas.microsoft.com/office/drawing/2014/main" id="{55E8C0F3-A0E6-3B41-D603-AC2A2B0AE965}"/>
                </a:ext>
              </a:extLst>
            </p:cNvPr>
            <p:cNvGrpSpPr/>
            <p:nvPr/>
          </p:nvGrpSpPr>
          <p:grpSpPr>
            <a:xfrm>
              <a:off x="8707270" y="2885797"/>
              <a:ext cx="487045" cy="525780"/>
              <a:chOff x="8707270" y="2885797"/>
              <a:chExt cx="487045" cy="525780"/>
            </a:xfrm>
          </p:grpSpPr>
          <p:pic>
            <p:nvPicPr>
              <p:cNvPr id="657" name="object 359">
                <a:extLst>
                  <a:ext uri="{FF2B5EF4-FFF2-40B4-BE49-F238E27FC236}">
                    <a16:creationId xmlns:a16="http://schemas.microsoft.com/office/drawing/2014/main" id="{4BFDB831-553D-9799-7BF6-85204B923C81}"/>
                  </a:ext>
                </a:extLst>
              </p:cNvPr>
              <p:cNvPicPr/>
              <p:nvPr/>
            </p:nvPicPr>
            <p:blipFill>
              <a:blip r:embed="rId30" cstate="print"/>
              <a:stretch>
                <a:fillRect/>
              </a:stretch>
            </p:blipFill>
            <p:spPr>
              <a:xfrm>
                <a:off x="8708638" y="3044842"/>
                <a:ext cx="478842" cy="207746"/>
              </a:xfrm>
              <a:prstGeom prst="rect">
                <a:avLst/>
              </a:prstGeom>
            </p:spPr>
          </p:pic>
          <p:sp>
            <p:nvSpPr>
              <p:cNvPr id="658" name="object 360">
                <a:extLst>
                  <a:ext uri="{FF2B5EF4-FFF2-40B4-BE49-F238E27FC236}">
                    <a16:creationId xmlns:a16="http://schemas.microsoft.com/office/drawing/2014/main" id="{F4FC2508-5D23-ABCC-5915-4DD6213C8D46}"/>
                  </a:ext>
                </a:extLst>
              </p:cNvPr>
              <p:cNvSpPr/>
              <p:nvPr/>
            </p:nvSpPr>
            <p:spPr>
              <a:xfrm>
                <a:off x="8713620" y="2892147"/>
                <a:ext cx="474345" cy="513080"/>
              </a:xfrm>
              <a:custGeom>
                <a:avLst/>
                <a:gdLst/>
                <a:ahLst/>
                <a:cxnLst/>
                <a:rect l="l" t="t" r="r" b="b"/>
                <a:pathLst>
                  <a:path w="474345" h="513079">
                    <a:moveTo>
                      <a:pt x="0" y="512638"/>
                    </a:moveTo>
                    <a:lnTo>
                      <a:pt x="473859" y="512638"/>
                    </a:lnTo>
                    <a:lnTo>
                      <a:pt x="473859" y="0"/>
                    </a:lnTo>
                    <a:lnTo>
                      <a:pt x="0" y="0"/>
                    </a:lnTo>
                    <a:lnTo>
                      <a:pt x="0" y="512638"/>
                    </a:lnTo>
                    <a:close/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64" name="object 361">
              <a:extLst>
                <a:ext uri="{FF2B5EF4-FFF2-40B4-BE49-F238E27FC236}">
                  <a16:creationId xmlns:a16="http://schemas.microsoft.com/office/drawing/2014/main" id="{B9B00746-F1CC-F236-5A35-04F1FA4717F7}"/>
                </a:ext>
              </a:extLst>
            </p:cNvPr>
            <p:cNvSpPr txBox="1"/>
            <p:nvPr/>
          </p:nvSpPr>
          <p:spPr>
            <a:xfrm>
              <a:off x="8730942" y="2767271"/>
              <a:ext cx="167005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AND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65" name="object 362">
              <a:extLst>
                <a:ext uri="{FF2B5EF4-FFF2-40B4-BE49-F238E27FC236}">
                  <a16:creationId xmlns:a16="http://schemas.microsoft.com/office/drawing/2014/main" id="{CD0B1A04-27C2-77D6-D706-9C2A4D78478D}"/>
                </a:ext>
              </a:extLst>
            </p:cNvPr>
            <p:cNvGrpSpPr/>
            <p:nvPr/>
          </p:nvGrpSpPr>
          <p:grpSpPr>
            <a:xfrm>
              <a:off x="5723224" y="3020058"/>
              <a:ext cx="3648710" cy="971550"/>
              <a:chOff x="5723224" y="3020058"/>
              <a:chExt cx="3648710" cy="971550"/>
            </a:xfrm>
          </p:grpSpPr>
          <p:pic>
            <p:nvPicPr>
              <p:cNvPr id="649" name="object 363">
                <a:extLst>
                  <a:ext uri="{FF2B5EF4-FFF2-40B4-BE49-F238E27FC236}">
                    <a16:creationId xmlns:a16="http://schemas.microsoft.com/office/drawing/2014/main" id="{47C3E921-2191-BD46-5908-98AE086E28CA}"/>
                  </a:ext>
                </a:extLst>
              </p:cNvPr>
              <p:cNvPicPr/>
              <p:nvPr/>
            </p:nvPicPr>
            <p:blipFill>
              <a:blip r:embed="rId31" cstate="print"/>
              <a:stretch>
                <a:fillRect/>
              </a:stretch>
            </p:blipFill>
            <p:spPr>
              <a:xfrm>
                <a:off x="5723224" y="3076853"/>
                <a:ext cx="103049" cy="253371"/>
              </a:xfrm>
              <a:prstGeom prst="rect">
                <a:avLst/>
              </a:prstGeom>
            </p:spPr>
          </p:pic>
          <p:pic>
            <p:nvPicPr>
              <p:cNvPr id="650" name="object 364">
                <a:extLst>
                  <a:ext uri="{FF2B5EF4-FFF2-40B4-BE49-F238E27FC236}">
                    <a16:creationId xmlns:a16="http://schemas.microsoft.com/office/drawing/2014/main" id="{61A9A947-AEF7-D2B8-0002-534915C2C7B3}"/>
                  </a:ext>
                </a:extLst>
              </p:cNvPr>
              <p:cNvPicPr/>
              <p:nvPr/>
            </p:nvPicPr>
            <p:blipFill>
              <a:blip r:embed="rId32" cstate="print"/>
              <a:stretch>
                <a:fillRect/>
              </a:stretch>
            </p:blipFill>
            <p:spPr>
              <a:xfrm>
                <a:off x="5723224" y="3735917"/>
                <a:ext cx="103049" cy="253953"/>
              </a:xfrm>
              <a:prstGeom prst="rect">
                <a:avLst/>
              </a:prstGeom>
            </p:spPr>
          </p:pic>
          <p:pic>
            <p:nvPicPr>
              <p:cNvPr id="651" name="object 365">
                <a:extLst>
                  <a:ext uri="{FF2B5EF4-FFF2-40B4-BE49-F238E27FC236}">
                    <a16:creationId xmlns:a16="http://schemas.microsoft.com/office/drawing/2014/main" id="{F5A8CF29-234C-5751-4F3B-52B8A6DF4F04}"/>
                  </a:ext>
                </a:extLst>
              </p:cNvPr>
              <p:cNvPicPr/>
              <p:nvPr/>
            </p:nvPicPr>
            <p:blipFill>
              <a:blip r:embed="rId33" cstate="print"/>
              <a:stretch>
                <a:fillRect/>
              </a:stretch>
            </p:blipFill>
            <p:spPr>
              <a:xfrm>
                <a:off x="7495589" y="3737411"/>
                <a:ext cx="103050" cy="253953"/>
              </a:xfrm>
              <a:prstGeom prst="rect">
                <a:avLst/>
              </a:prstGeom>
            </p:spPr>
          </p:pic>
          <p:pic>
            <p:nvPicPr>
              <p:cNvPr id="652" name="object 366">
                <a:extLst>
                  <a:ext uri="{FF2B5EF4-FFF2-40B4-BE49-F238E27FC236}">
                    <a16:creationId xmlns:a16="http://schemas.microsoft.com/office/drawing/2014/main" id="{722ECBFC-2F08-8600-F50B-9F9417DF9B5F}"/>
                  </a:ext>
                </a:extLst>
              </p:cNvPr>
              <p:cNvPicPr/>
              <p:nvPr/>
            </p:nvPicPr>
            <p:blipFill>
              <a:blip r:embed="rId33" cstate="print"/>
              <a:stretch>
                <a:fillRect/>
              </a:stretch>
            </p:blipFill>
            <p:spPr>
              <a:xfrm>
                <a:off x="8038708" y="3737411"/>
                <a:ext cx="103050" cy="253953"/>
              </a:xfrm>
              <a:prstGeom prst="rect">
                <a:avLst/>
              </a:prstGeom>
            </p:spPr>
          </p:pic>
          <p:pic>
            <p:nvPicPr>
              <p:cNvPr id="653" name="object 367">
                <a:extLst>
                  <a:ext uri="{FF2B5EF4-FFF2-40B4-BE49-F238E27FC236}">
                    <a16:creationId xmlns:a16="http://schemas.microsoft.com/office/drawing/2014/main" id="{DAE8237A-598C-AD5D-7864-49477CD8CD2B}"/>
                  </a:ext>
                </a:extLst>
              </p:cNvPr>
              <p:cNvPicPr/>
              <p:nvPr/>
            </p:nvPicPr>
            <p:blipFill>
              <a:blip r:embed="rId32" cstate="print"/>
              <a:stretch>
                <a:fillRect/>
              </a:stretch>
            </p:blipFill>
            <p:spPr>
              <a:xfrm>
                <a:off x="7975427" y="3059374"/>
                <a:ext cx="103051" cy="253953"/>
              </a:xfrm>
              <a:prstGeom prst="rect">
                <a:avLst/>
              </a:prstGeom>
            </p:spPr>
          </p:pic>
          <p:pic>
            <p:nvPicPr>
              <p:cNvPr id="654" name="object 368">
                <a:extLst>
                  <a:ext uri="{FF2B5EF4-FFF2-40B4-BE49-F238E27FC236}">
                    <a16:creationId xmlns:a16="http://schemas.microsoft.com/office/drawing/2014/main" id="{FDA65CF3-A83E-892D-9024-4985B7F00EE6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8563391" y="3058876"/>
                <a:ext cx="103051" cy="253951"/>
              </a:xfrm>
              <a:prstGeom prst="rect">
                <a:avLst/>
              </a:prstGeom>
            </p:spPr>
          </p:pic>
          <p:pic>
            <p:nvPicPr>
              <p:cNvPr id="655" name="object 369">
                <a:extLst>
                  <a:ext uri="{FF2B5EF4-FFF2-40B4-BE49-F238E27FC236}">
                    <a16:creationId xmlns:a16="http://schemas.microsoft.com/office/drawing/2014/main" id="{5FA50CFF-AB67-24ED-3CDE-44BE870934E4}"/>
                  </a:ext>
                </a:extLst>
              </p:cNvPr>
              <p:cNvPicPr/>
              <p:nvPr/>
            </p:nvPicPr>
            <p:blipFill>
              <a:blip r:embed="rId34" cstate="print"/>
              <a:stretch>
                <a:fillRect/>
              </a:stretch>
            </p:blipFill>
            <p:spPr>
              <a:xfrm>
                <a:off x="8875894" y="3465939"/>
                <a:ext cx="253994" cy="103000"/>
              </a:xfrm>
              <a:prstGeom prst="rect">
                <a:avLst/>
              </a:prstGeom>
            </p:spPr>
          </p:pic>
          <p:pic>
            <p:nvPicPr>
              <p:cNvPr id="656" name="object 370">
                <a:extLst>
                  <a:ext uri="{FF2B5EF4-FFF2-40B4-BE49-F238E27FC236}">
                    <a16:creationId xmlns:a16="http://schemas.microsoft.com/office/drawing/2014/main" id="{4C993879-D500-3FC6-60E0-A22822715E39}"/>
                  </a:ext>
                </a:extLst>
              </p:cNvPr>
              <p:cNvPicPr/>
              <p:nvPr/>
            </p:nvPicPr>
            <p:blipFill>
              <a:blip r:embed="rId35" cstate="print"/>
              <a:stretch>
                <a:fillRect/>
              </a:stretch>
            </p:blipFill>
            <p:spPr>
              <a:xfrm>
                <a:off x="9268451" y="3020058"/>
                <a:ext cx="103051" cy="253371"/>
              </a:xfrm>
              <a:prstGeom prst="rect">
                <a:avLst/>
              </a:prstGeom>
            </p:spPr>
          </p:pic>
        </p:grpSp>
        <p:sp>
          <p:nvSpPr>
            <p:cNvPr id="566" name="object 371">
              <a:extLst>
                <a:ext uri="{FF2B5EF4-FFF2-40B4-BE49-F238E27FC236}">
                  <a16:creationId xmlns:a16="http://schemas.microsoft.com/office/drawing/2014/main" id="{35B8127C-D680-F6B3-7B08-BF6BE0BF3E60}"/>
                </a:ext>
              </a:extLst>
            </p:cNvPr>
            <p:cNvSpPr txBox="1"/>
            <p:nvPr/>
          </p:nvSpPr>
          <p:spPr>
            <a:xfrm>
              <a:off x="1786885" y="3863997"/>
              <a:ext cx="35179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</a:t>
              </a:r>
              <a:r>
                <a:rPr kumimoji="0" sz="525" b="0" i="0" u="none" strike="noStrike" kern="0" cap="none" spc="-15" normalizeH="0" baseline="-23809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ADJ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[2:0]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567" name="object 372">
              <a:extLst>
                <a:ext uri="{FF2B5EF4-FFF2-40B4-BE49-F238E27FC236}">
                  <a16:creationId xmlns:a16="http://schemas.microsoft.com/office/drawing/2014/main" id="{1F59E769-3A57-DB65-D52F-A845FE03E111}"/>
                </a:ext>
              </a:extLst>
            </p:cNvPr>
            <p:cNvGrpSpPr/>
            <p:nvPr/>
          </p:nvGrpSpPr>
          <p:grpSpPr>
            <a:xfrm>
              <a:off x="1576844" y="3236890"/>
              <a:ext cx="1202055" cy="1988185"/>
              <a:chOff x="1576844" y="3236890"/>
              <a:chExt cx="1202055" cy="1988185"/>
            </a:xfrm>
          </p:grpSpPr>
          <p:sp>
            <p:nvSpPr>
              <p:cNvPr id="638" name="object 373">
                <a:extLst>
                  <a:ext uri="{FF2B5EF4-FFF2-40B4-BE49-F238E27FC236}">
                    <a16:creationId xmlns:a16="http://schemas.microsoft.com/office/drawing/2014/main" id="{1A8FDFC7-A6F6-CBB4-5827-580AE881FA30}"/>
                  </a:ext>
                </a:extLst>
              </p:cNvPr>
              <p:cNvSpPr/>
              <p:nvPr/>
            </p:nvSpPr>
            <p:spPr>
              <a:xfrm>
                <a:off x="2574375" y="3453111"/>
                <a:ext cx="67945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7944" h="174625">
                    <a:moveTo>
                      <a:pt x="67765" y="0"/>
                    </a:moveTo>
                    <a:lnTo>
                      <a:pt x="0" y="0"/>
                    </a:lnTo>
                    <a:lnTo>
                      <a:pt x="0" y="174366"/>
                    </a:lnTo>
                    <a:lnTo>
                      <a:pt x="67765" y="174366"/>
                    </a:lnTo>
                    <a:lnTo>
                      <a:pt x="677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9" name="object 374">
                <a:extLst>
                  <a:ext uri="{FF2B5EF4-FFF2-40B4-BE49-F238E27FC236}">
                    <a16:creationId xmlns:a16="http://schemas.microsoft.com/office/drawing/2014/main" id="{F15370E4-3F06-DFA7-5BD4-10E4C355DEB9}"/>
                  </a:ext>
                </a:extLst>
              </p:cNvPr>
              <p:cNvSpPr/>
              <p:nvPr/>
            </p:nvSpPr>
            <p:spPr>
              <a:xfrm>
                <a:off x="2132446" y="3453110"/>
                <a:ext cx="509905" cy="497205"/>
              </a:xfrm>
              <a:custGeom>
                <a:avLst/>
                <a:gdLst/>
                <a:ahLst/>
                <a:cxnLst/>
                <a:rect l="l" t="t" r="r" b="b"/>
                <a:pathLst>
                  <a:path w="509905" h="497204">
                    <a:moveTo>
                      <a:pt x="441928" y="174366"/>
                    </a:moveTo>
                    <a:lnTo>
                      <a:pt x="509693" y="174366"/>
                    </a:lnTo>
                    <a:lnTo>
                      <a:pt x="509693" y="0"/>
                    </a:lnTo>
                    <a:lnTo>
                      <a:pt x="441928" y="0"/>
                    </a:lnTo>
                    <a:lnTo>
                      <a:pt x="441928" y="174366"/>
                    </a:lnTo>
                    <a:close/>
                  </a:path>
                  <a:path w="509905" h="497204">
                    <a:moveTo>
                      <a:pt x="0" y="496696"/>
                    </a:moveTo>
                    <a:lnTo>
                      <a:pt x="138022" y="496696"/>
                    </a:lnTo>
                  </a:path>
                  <a:path w="509905" h="497204">
                    <a:moveTo>
                      <a:pt x="0" y="446877"/>
                    </a:moveTo>
                    <a:lnTo>
                      <a:pt x="138022" y="446877"/>
                    </a:lnTo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0" name="object 375">
                <a:extLst>
                  <a:ext uri="{FF2B5EF4-FFF2-40B4-BE49-F238E27FC236}">
                    <a16:creationId xmlns:a16="http://schemas.microsoft.com/office/drawing/2014/main" id="{73A77CCE-9A66-2F69-5675-0956B5FB5913}"/>
                  </a:ext>
                </a:extLst>
              </p:cNvPr>
              <p:cNvSpPr/>
              <p:nvPr/>
            </p:nvSpPr>
            <p:spPr>
              <a:xfrm>
                <a:off x="2201706" y="3766472"/>
                <a:ext cx="635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333375">
                    <a:moveTo>
                      <a:pt x="0" y="183334"/>
                    </a:moveTo>
                    <a:lnTo>
                      <a:pt x="0" y="332791"/>
                    </a:lnTo>
                  </a:path>
                  <a:path w="635" h="333375">
                    <a:moveTo>
                      <a:pt x="498" y="0"/>
                    </a:moveTo>
                    <a:lnTo>
                      <a:pt x="498" y="133639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1" name="object 376">
                <a:extLst>
                  <a:ext uri="{FF2B5EF4-FFF2-40B4-BE49-F238E27FC236}">
                    <a16:creationId xmlns:a16="http://schemas.microsoft.com/office/drawing/2014/main" id="{2FCBF2AD-A3CA-481D-866C-DB4E3FCFB473}"/>
                  </a:ext>
                </a:extLst>
              </p:cNvPr>
              <p:cNvSpPr/>
              <p:nvPr/>
            </p:nvSpPr>
            <p:spPr>
              <a:xfrm>
                <a:off x="2153872" y="4105741"/>
                <a:ext cx="98425" cy="70485"/>
              </a:xfrm>
              <a:custGeom>
                <a:avLst/>
                <a:gdLst/>
                <a:ahLst/>
                <a:cxnLst/>
                <a:rect l="l" t="t" r="r" b="b"/>
                <a:pathLst>
                  <a:path w="98425" h="70485">
                    <a:moveTo>
                      <a:pt x="98159" y="0"/>
                    </a:moveTo>
                    <a:lnTo>
                      <a:pt x="0" y="0"/>
                    </a:lnTo>
                    <a:lnTo>
                      <a:pt x="49079" y="70244"/>
                    </a:lnTo>
                    <a:lnTo>
                      <a:pt x="9815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object 377">
                <a:extLst>
                  <a:ext uri="{FF2B5EF4-FFF2-40B4-BE49-F238E27FC236}">
                    <a16:creationId xmlns:a16="http://schemas.microsoft.com/office/drawing/2014/main" id="{D515C14C-3416-D3DF-31AB-F69026347F35}"/>
                  </a:ext>
                </a:extLst>
              </p:cNvPr>
              <p:cNvSpPr/>
              <p:nvPr/>
            </p:nvSpPr>
            <p:spPr>
              <a:xfrm>
                <a:off x="2141913" y="4099512"/>
                <a:ext cx="122555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122555" h="87629">
                    <a:moveTo>
                      <a:pt x="122036" y="0"/>
                    </a:moveTo>
                    <a:lnTo>
                      <a:pt x="0" y="0"/>
                    </a:lnTo>
                    <a:lnTo>
                      <a:pt x="61038" y="87350"/>
                    </a:lnTo>
                    <a:lnTo>
                      <a:pt x="71099" y="72943"/>
                    </a:lnTo>
                    <a:lnTo>
                      <a:pt x="55932" y="72943"/>
                    </a:lnTo>
                    <a:lnTo>
                      <a:pt x="61018" y="65664"/>
                    </a:lnTo>
                    <a:lnTo>
                      <a:pt x="23841" y="12454"/>
                    </a:lnTo>
                    <a:lnTo>
                      <a:pt x="11959" y="12454"/>
                    </a:lnTo>
                    <a:lnTo>
                      <a:pt x="17024" y="2698"/>
                    </a:lnTo>
                    <a:lnTo>
                      <a:pt x="120152" y="2698"/>
                    </a:lnTo>
                    <a:lnTo>
                      <a:pt x="122036" y="0"/>
                    </a:lnTo>
                    <a:close/>
                  </a:path>
                  <a:path w="122555" h="87629">
                    <a:moveTo>
                      <a:pt x="61018" y="65664"/>
                    </a:moveTo>
                    <a:lnTo>
                      <a:pt x="55932" y="72943"/>
                    </a:lnTo>
                    <a:lnTo>
                      <a:pt x="66104" y="72943"/>
                    </a:lnTo>
                    <a:lnTo>
                      <a:pt x="61018" y="65664"/>
                    </a:lnTo>
                    <a:close/>
                  </a:path>
                  <a:path w="122555" h="87629">
                    <a:moveTo>
                      <a:pt x="105012" y="2698"/>
                    </a:moveTo>
                    <a:lnTo>
                      <a:pt x="61018" y="65664"/>
                    </a:lnTo>
                    <a:lnTo>
                      <a:pt x="66104" y="72943"/>
                    </a:lnTo>
                    <a:lnTo>
                      <a:pt x="71099" y="72943"/>
                    </a:lnTo>
                    <a:lnTo>
                      <a:pt x="113339" y="12454"/>
                    </a:lnTo>
                    <a:lnTo>
                      <a:pt x="110119" y="12454"/>
                    </a:lnTo>
                    <a:lnTo>
                      <a:pt x="105012" y="2698"/>
                    </a:lnTo>
                    <a:close/>
                  </a:path>
                  <a:path w="122555" h="87629">
                    <a:moveTo>
                      <a:pt x="17024" y="2698"/>
                    </a:moveTo>
                    <a:lnTo>
                      <a:pt x="11959" y="12454"/>
                    </a:lnTo>
                    <a:lnTo>
                      <a:pt x="23841" y="12454"/>
                    </a:lnTo>
                    <a:lnTo>
                      <a:pt x="17024" y="2698"/>
                    </a:lnTo>
                    <a:close/>
                  </a:path>
                  <a:path w="122555" h="87629">
                    <a:moveTo>
                      <a:pt x="105012" y="2698"/>
                    </a:moveTo>
                    <a:lnTo>
                      <a:pt x="17024" y="2698"/>
                    </a:lnTo>
                    <a:lnTo>
                      <a:pt x="23841" y="12454"/>
                    </a:lnTo>
                    <a:lnTo>
                      <a:pt x="98195" y="12454"/>
                    </a:lnTo>
                    <a:lnTo>
                      <a:pt x="105012" y="2698"/>
                    </a:lnTo>
                    <a:close/>
                  </a:path>
                  <a:path w="122555" h="87629">
                    <a:moveTo>
                      <a:pt x="120152" y="2698"/>
                    </a:moveTo>
                    <a:lnTo>
                      <a:pt x="105012" y="2698"/>
                    </a:lnTo>
                    <a:lnTo>
                      <a:pt x="110119" y="12454"/>
                    </a:lnTo>
                    <a:lnTo>
                      <a:pt x="113339" y="12454"/>
                    </a:lnTo>
                    <a:lnTo>
                      <a:pt x="120152" y="2698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object 378">
                <a:extLst>
                  <a:ext uri="{FF2B5EF4-FFF2-40B4-BE49-F238E27FC236}">
                    <a16:creationId xmlns:a16="http://schemas.microsoft.com/office/drawing/2014/main" id="{DD637C60-2C62-2F78-F872-F0AC1B20625B}"/>
                  </a:ext>
                </a:extLst>
              </p:cNvPr>
              <p:cNvSpPr/>
              <p:nvPr/>
            </p:nvSpPr>
            <p:spPr>
              <a:xfrm>
                <a:off x="1580336" y="4369283"/>
                <a:ext cx="64706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647064" h="635">
                    <a:moveTo>
                      <a:pt x="646491" y="83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object 379">
                <a:extLst>
                  <a:ext uri="{FF2B5EF4-FFF2-40B4-BE49-F238E27FC236}">
                    <a16:creationId xmlns:a16="http://schemas.microsoft.com/office/drawing/2014/main" id="{88DFED1F-4D76-5C65-FB7D-F43F15A8F61D}"/>
                  </a:ext>
                </a:extLst>
              </p:cNvPr>
              <p:cNvSpPr/>
              <p:nvPr/>
            </p:nvSpPr>
            <p:spPr>
              <a:xfrm>
                <a:off x="2573917" y="4831105"/>
                <a:ext cx="67310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74625">
                    <a:moveTo>
                      <a:pt x="67267" y="0"/>
                    </a:moveTo>
                    <a:lnTo>
                      <a:pt x="0" y="0"/>
                    </a:lnTo>
                    <a:lnTo>
                      <a:pt x="0" y="174366"/>
                    </a:lnTo>
                    <a:lnTo>
                      <a:pt x="67267" y="174366"/>
                    </a:lnTo>
                    <a:lnTo>
                      <a:pt x="6726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object 380">
                <a:extLst>
                  <a:ext uri="{FF2B5EF4-FFF2-40B4-BE49-F238E27FC236}">
                    <a16:creationId xmlns:a16="http://schemas.microsoft.com/office/drawing/2014/main" id="{1893F83F-4E04-550C-9C91-94360B5A2029}"/>
                  </a:ext>
                </a:extLst>
              </p:cNvPr>
              <p:cNvSpPr/>
              <p:nvPr/>
            </p:nvSpPr>
            <p:spPr>
              <a:xfrm>
                <a:off x="2573918" y="4831105"/>
                <a:ext cx="67310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74625">
                    <a:moveTo>
                      <a:pt x="0" y="174366"/>
                    </a:moveTo>
                    <a:lnTo>
                      <a:pt x="67267" y="174366"/>
                    </a:lnTo>
                    <a:lnTo>
                      <a:pt x="67267" y="0"/>
                    </a:lnTo>
                    <a:lnTo>
                      <a:pt x="0" y="0"/>
                    </a:lnTo>
                    <a:lnTo>
                      <a:pt x="0" y="174366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object 381">
                <a:extLst>
                  <a:ext uri="{FF2B5EF4-FFF2-40B4-BE49-F238E27FC236}">
                    <a16:creationId xmlns:a16="http://schemas.microsoft.com/office/drawing/2014/main" id="{39A257E4-592D-0AE3-2386-537012E866A6}"/>
                  </a:ext>
                </a:extLst>
              </p:cNvPr>
              <p:cNvSpPr/>
              <p:nvPr/>
            </p:nvSpPr>
            <p:spPr>
              <a:xfrm>
                <a:off x="2201665" y="3240383"/>
                <a:ext cx="573405" cy="1981200"/>
              </a:xfrm>
              <a:custGeom>
                <a:avLst/>
                <a:gdLst/>
                <a:ahLst/>
                <a:cxnLst/>
                <a:rect l="l" t="t" r="r" b="b"/>
                <a:pathLst>
                  <a:path w="573405" h="1981200">
                    <a:moveTo>
                      <a:pt x="406633" y="1980557"/>
                    </a:moveTo>
                    <a:lnTo>
                      <a:pt x="406633" y="1765089"/>
                    </a:lnTo>
                  </a:path>
                  <a:path w="573405" h="1981200">
                    <a:moveTo>
                      <a:pt x="406633" y="215467"/>
                    </a:moveTo>
                    <a:lnTo>
                      <a:pt x="406633" y="0"/>
                    </a:lnTo>
                  </a:path>
                  <a:path w="573405" h="1981200">
                    <a:moveTo>
                      <a:pt x="571396" y="0"/>
                    </a:moveTo>
                    <a:lnTo>
                      <a:pt x="404640" y="0"/>
                    </a:lnTo>
                  </a:path>
                  <a:path w="573405" h="1981200">
                    <a:moveTo>
                      <a:pt x="573389" y="1980806"/>
                    </a:moveTo>
                    <a:lnTo>
                      <a:pt x="406633" y="1980806"/>
                    </a:lnTo>
                  </a:path>
                  <a:path w="573405" h="1981200">
                    <a:moveTo>
                      <a:pt x="412239" y="529784"/>
                    </a:moveTo>
                    <a:lnTo>
                      <a:pt x="0" y="529576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object 382">
                <a:extLst>
                  <a:ext uri="{FF2B5EF4-FFF2-40B4-BE49-F238E27FC236}">
                    <a16:creationId xmlns:a16="http://schemas.microsoft.com/office/drawing/2014/main" id="{059480CF-DF74-BF6F-7CDB-826EFC820B07}"/>
                  </a:ext>
                </a:extLst>
              </p:cNvPr>
              <p:cNvSpPr/>
              <p:nvPr/>
            </p:nvSpPr>
            <p:spPr>
              <a:xfrm>
                <a:off x="2597586" y="3757754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25400">
                    <a:moveTo>
                      <a:pt x="17772" y="0"/>
                    </a:moveTo>
                    <a:lnTo>
                      <a:pt x="5106" y="0"/>
                    </a:lnTo>
                    <a:lnTo>
                      <a:pt x="0" y="5604"/>
                    </a:lnTo>
                    <a:lnTo>
                      <a:pt x="0" y="12453"/>
                    </a:lnTo>
                    <a:lnTo>
                      <a:pt x="0" y="19345"/>
                    </a:lnTo>
                    <a:lnTo>
                      <a:pt x="5106" y="24908"/>
                    </a:lnTo>
                    <a:lnTo>
                      <a:pt x="17772" y="24908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77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object 383">
                <a:extLst>
                  <a:ext uri="{FF2B5EF4-FFF2-40B4-BE49-F238E27FC236}">
                    <a16:creationId xmlns:a16="http://schemas.microsoft.com/office/drawing/2014/main" id="{1008AA0B-4011-4515-C1C2-9CC5B93BB2CE}"/>
                  </a:ext>
                </a:extLst>
              </p:cNvPr>
              <p:cNvSpPr/>
              <p:nvPr/>
            </p:nvSpPr>
            <p:spPr>
              <a:xfrm>
                <a:off x="2597586" y="3757754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07" y="0"/>
                    </a:lnTo>
                    <a:lnTo>
                      <a:pt x="11460" y="0"/>
                    </a:lnTo>
                    <a:lnTo>
                      <a:pt x="17771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771" y="24909"/>
                    </a:lnTo>
                    <a:lnTo>
                      <a:pt x="11460" y="24909"/>
                    </a:lnTo>
                    <a:lnTo>
                      <a:pt x="5107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68" name="object 384">
              <a:extLst>
                <a:ext uri="{FF2B5EF4-FFF2-40B4-BE49-F238E27FC236}">
                  <a16:creationId xmlns:a16="http://schemas.microsoft.com/office/drawing/2014/main" id="{07C06D09-CCD0-AF65-13A3-8E98329C081B}"/>
                </a:ext>
              </a:extLst>
            </p:cNvPr>
            <p:cNvSpPr txBox="1"/>
            <p:nvPr/>
          </p:nvSpPr>
          <p:spPr>
            <a:xfrm>
              <a:off x="2257074" y="4227468"/>
              <a:ext cx="14922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R</a:t>
              </a:r>
              <a:r>
                <a:rPr kumimoji="0" sz="525" b="0" i="0" u="none" strike="noStrike" kern="0" cap="none" spc="-37" normalizeH="0" baseline="-23809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1</a:t>
              </a:r>
              <a:endParaRPr kumimoji="0" sz="525" b="0" i="0" u="none" strike="noStrike" kern="0" cap="none" spc="0" normalizeH="0" baseline="-23809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69" name="object 385">
              <a:extLst>
                <a:ext uri="{FF2B5EF4-FFF2-40B4-BE49-F238E27FC236}">
                  <a16:creationId xmlns:a16="http://schemas.microsoft.com/office/drawing/2014/main" id="{AA54CDCB-EFFE-5A5D-EEE4-D2CAD30FF73A}"/>
                </a:ext>
              </a:extLst>
            </p:cNvPr>
            <p:cNvSpPr txBox="1"/>
            <p:nvPr/>
          </p:nvSpPr>
          <p:spPr>
            <a:xfrm>
              <a:off x="2430474" y="3490229"/>
              <a:ext cx="14922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R</a:t>
              </a:r>
              <a:r>
                <a:rPr kumimoji="0" sz="525" b="0" i="0" u="none" strike="noStrike" kern="0" cap="none" spc="-37" normalizeH="0" baseline="-23809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2</a:t>
              </a:r>
              <a:endParaRPr kumimoji="0" sz="525" b="0" i="0" u="none" strike="noStrike" kern="0" cap="none" spc="0" normalizeH="0" baseline="-23809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70" name="object 386">
              <a:extLst>
                <a:ext uri="{FF2B5EF4-FFF2-40B4-BE49-F238E27FC236}">
                  <a16:creationId xmlns:a16="http://schemas.microsoft.com/office/drawing/2014/main" id="{99BB09CD-CED4-AC8E-0A0E-397BD52A1001}"/>
                </a:ext>
              </a:extLst>
            </p:cNvPr>
            <p:cNvSpPr txBox="1"/>
            <p:nvPr/>
          </p:nvSpPr>
          <p:spPr>
            <a:xfrm>
              <a:off x="2463929" y="4858966"/>
              <a:ext cx="7366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R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71" name="object 387">
              <a:extLst>
                <a:ext uri="{FF2B5EF4-FFF2-40B4-BE49-F238E27FC236}">
                  <a16:creationId xmlns:a16="http://schemas.microsoft.com/office/drawing/2014/main" id="{F6A38B12-8EE7-A9C8-8763-C028840990F9}"/>
                </a:ext>
              </a:extLst>
            </p:cNvPr>
            <p:cNvSpPr txBox="1"/>
            <p:nvPr/>
          </p:nvSpPr>
          <p:spPr>
            <a:xfrm>
              <a:off x="2511764" y="4896829"/>
              <a:ext cx="50165" cy="787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3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572" name="object 388">
              <a:extLst>
                <a:ext uri="{FF2B5EF4-FFF2-40B4-BE49-F238E27FC236}">
                  <a16:creationId xmlns:a16="http://schemas.microsoft.com/office/drawing/2014/main" id="{C43D7B90-3025-4940-688D-4A1359C7B30D}"/>
                </a:ext>
              </a:extLst>
            </p:cNvPr>
            <p:cNvGrpSpPr/>
            <p:nvPr/>
          </p:nvGrpSpPr>
          <p:grpSpPr>
            <a:xfrm>
              <a:off x="1796089" y="4890018"/>
              <a:ext cx="476884" cy="216535"/>
              <a:chOff x="1796089" y="4890018"/>
              <a:chExt cx="476884" cy="216535"/>
            </a:xfrm>
          </p:grpSpPr>
          <p:sp>
            <p:nvSpPr>
              <p:cNvPr id="635" name="object 389">
                <a:extLst>
                  <a:ext uri="{FF2B5EF4-FFF2-40B4-BE49-F238E27FC236}">
                    <a16:creationId xmlns:a16="http://schemas.microsoft.com/office/drawing/2014/main" id="{1194E001-3C5C-53A0-AC37-0D0934EAC7A3}"/>
                  </a:ext>
                </a:extLst>
              </p:cNvPr>
              <p:cNvSpPr/>
              <p:nvPr/>
            </p:nvSpPr>
            <p:spPr>
              <a:xfrm>
                <a:off x="1896741" y="4896368"/>
                <a:ext cx="17145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203835">
                    <a:moveTo>
                      <a:pt x="0" y="203759"/>
                    </a:moveTo>
                    <a:lnTo>
                      <a:pt x="171406" y="203759"/>
                    </a:lnTo>
                    <a:lnTo>
                      <a:pt x="171406" y="0"/>
                    </a:lnTo>
                    <a:lnTo>
                      <a:pt x="0" y="0"/>
                    </a:lnTo>
                    <a:lnTo>
                      <a:pt x="0" y="203759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6" name="object 390">
                <a:extLst>
                  <a:ext uri="{FF2B5EF4-FFF2-40B4-BE49-F238E27FC236}">
                    <a16:creationId xmlns:a16="http://schemas.microsoft.com/office/drawing/2014/main" id="{452B4463-678A-B974-D245-4B422653C479}"/>
                  </a:ext>
                </a:extLst>
              </p:cNvPr>
              <p:cNvSpPr/>
              <p:nvPr/>
            </p:nvSpPr>
            <p:spPr>
              <a:xfrm>
                <a:off x="1896741" y="4896368"/>
                <a:ext cx="372745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372744" h="203835">
                    <a:moveTo>
                      <a:pt x="0" y="0"/>
                    </a:moveTo>
                    <a:lnTo>
                      <a:pt x="171510" y="101796"/>
                    </a:lnTo>
                  </a:path>
                  <a:path w="372744" h="203835">
                    <a:moveTo>
                      <a:pt x="0" y="203427"/>
                    </a:moveTo>
                    <a:lnTo>
                      <a:pt x="171510" y="101630"/>
                    </a:lnTo>
                  </a:path>
                  <a:path w="372744" h="203835">
                    <a:moveTo>
                      <a:pt x="171427" y="101630"/>
                    </a:moveTo>
                    <a:lnTo>
                      <a:pt x="372315" y="101630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7" name="object 391">
                <a:extLst>
                  <a:ext uri="{FF2B5EF4-FFF2-40B4-BE49-F238E27FC236}">
                    <a16:creationId xmlns:a16="http://schemas.microsoft.com/office/drawing/2014/main" id="{9BD1F8A8-EB05-4620-E427-3F9421BBACAB}"/>
                  </a:ext>
                </a:extLst>
              </p:cNvPr>
              <p:cNvSpPr/>
              <p:nvPr/>
            </p:nvSpPr>
            <p:spPr>
              <a:xfrm>
                <a:off x="1796084" y="4925974"/>
                <a:ext cx="103505" cy="141605"/>
              </a:xfrm>
              <a:custGeom>
                <a:avLst/>
                <a:gdLst/>
                <a:ahLst/>
                <a:cxnLst/>
                <a:rect l="l" t="t" r="r" b="b"/>
                <a:pathLst>
                  <a:path w="103505" h="141604">
                    <a:moveTo>
                      <a:pt x="100444" y="122872"/>
                    </a:moveTo>
                    <a:lnTo>
                      <a:pt x="94907" y="119608"/>
                    </a:lnTo>
                    <a:lnTo>
                      <a:pt x="69215" y="104622"/>
                    </a:lnTo>
                    <a:lnTo>
                      <a:pt x="67233" y="105156"/>
                    </a:lnTo>
                    <a:lnTo>
                      <a:pt x="65430" y="108229"/>
                    </a:lnTo>
                    <a:lnTo>
                      <a:pt x="65951" y="110223"/>
                    </a:lnTo>
                    <a:lnTo>
                      <a:pt x="82016" y="119608"/>
                    </a:lnTo>
                    <a:lnTo>
                      <a:pt x="0" y="119608"/>
                    </a:lnTo>
                    <a:lnTo>
                      <a:pt x="0" y="126085"/>
                    </a:lnTo>
                    <a:lnTo>
                      <a:pt x="82092" y="126085"/>
                    </a:lnTo>
                    <a:lnTo>
                      <a:pt x="87617" y="122872"/>
                    </a:lnTo>
                    <a:lnTo>
                      <a:pt x="65951" y="135509"/>
                    </a:lnTo>
                    <a:lnTo>
                      <a:pt x="65430" y="137464"/>
                    </a:lnTo>
                    <a:lnTo>
                      <a:pt x="67233" y="140576"/>
                    </a:lnTo>
                    <a:lnTo>
                      <a:pt x="69215" y="141071"/>
                    </a:lnTo>
                    <a:lnTo>
                      <a:pt x="70764" y="140195"/>
                    </a:lnTo>
                    <a:lnTo>
                      <a:pt x="94932" y="126085"/>
                    </a:lnTo>
                    <a:lnTo>
                      <a:pt x="100444" y="122872"/>
                    </a:lnTo>
                    <a:close/>
                  </a:path>
                  <a:path w="103505" h="141604">
                    <a:moveTo>
                      <a:pt x="103428" y="18249"/>
                    </a:moveTo>
                    <a:lnTo>
                      <a:pt x="97904" y="14986"/>
                    </a:lnTo>
                    <a:lnTo>
                      <a:pt x="72212" y="0"/>
                    </a:lnTo>
                    <a:lnTo>
                      <a:pt x="70231" y="546"/>
                    </a:lnTo>
                    <a:lnTo>
                      <a:pt x="68427" y="3619"/>
                    </a:lnTo>
                    <a:lnTo>
                      <a:pt x="68948" y="5600"/>
                    </a:lnTo>
                    <a:lnTo>
                      <a:pt x="85013" y="14986"/>
                    </a:lnTo>
                    <a:lnTo>
                      <a:pt x="2984" y="14986"/>
                    </a:lnTo>
                    <a:lnTo>
                      <a:pt x="2984" y="21463"/>
                    </a:lnTo>
                    <a:lnTo>
                      <a:pt x="85090" y="21463"/>
                    </a:lnTo>
                    <a:lnTo>
                      <a:pt x="68948" y="30886"/>
                    </a:lnTo>
                    <a:lnTo>
                      <a:pt x="68427" y="32880"/>
                    </a:lnTo>
                    <a:lnTo>
                      <a:pt x="70231" y="35953"/>
                    </a:lnTo>
                    <a:lnTo>
                      <a:pt x="72212" y="36449"/>
                    </a:lnTo>
                    <a:lnTo>
                      <a:pt x="73748" y="35585"/>
                    </a:lnTo>
                    <a:lnTo>
                      <a:pt x="97917" y="21463"/>
                    </a:lnTo>
                    <a:lnTo>
                      <a:pt x="103428" y="18249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73" name="object 392">
              <a:extLst>
                <a:ext uri="{FF2B5EF4-FFF2-40B4-BE49-F238E27FC236}">
                  <a16:creationId xmlns:a16="http://schemas.microsoft.com/office/drawing/2014/main" id="{D13B30C1-4033-D1C0-571A-8B3DC630EB7E}"/>
                </a:ext>
              </a:extLst>
            </p:cNvPr>
            <p:cNvSpPr txBox="1"/>
            <p:nvPr/>
          </p:nvSpPr>
          <p:spPr>
            <a:xfrm>
              <a:off x="1890913" y="4901936"/>
              <a:ext cx="46355" cy="755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0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74" name="object 393">
              <a:extLst>
                <a:ext uri="{FF2B5EF4-FFF2-40B4-BE49-F238E27FC236}">
                  <a16:creationId xmlns:a16="http://schemas.microsoft.com/office/drawing/2014/main" id="{375B254C-7197-6589-D8A5-889D1B8AF13A}"/>
                </a:ext>
              </a:extLst>
            </p:cNvPr>
            <p:cNvGrpSpPr/>
            <p:nvPr/>
          </p:nvGrpSpPr>
          <p:grpSpPr>
            <a:xfrm>
              <a:off x="2193861" y="4374758"/>
              <a:ext cx="407670" cy="628015"/>
              <a:chOff x="2193861" y="4374758"/>
              <a:chExt cx="407670" cy="628015"/>
            </a:xfrm>
          </p:grpSpPr>
          <p:sp>
            <p:nvSpPr>
              <p:cNvPr id="633" name="object 394">
                <a:extLst>
                  <a:ext uri="{FF2B5EF4-FFF2-40B4-BE49-F238E27FC236}">
                    <a16:creationId xmlns:a16="http://schemas.microsoft.com/office/drawing/2014/main" id="{420525BE-AC85-BAEB-0AC8-84FA3177E24A}"/>
                  </a:ext>
                </a:extLst>
              </p:cNvPr>
              <p:cNvSpPr/>
              <p:nvPr/>
            </p:nvSpPr>
            <p:spPr>
              <a:xfrm>
                <a:off x="2200211" y="4799720"/>
                <a:ext cx="138430" cy="50165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50164">
                    <a:moveTo>
                      <a:pt x="0" y="49819"/>
                    </a:moveTo>
                    <a:lnTo>
                      <a:pt x="138022" y="49819"/>
                    </a:lnTo>
                  </a:path>
                  <a:path w="138430" h="50164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4" name="object 395">
                <a:extLst>
                  <a:ext uri="{FF2B5EF4-FFF2-40B4-BE49-F238E27FC236}">
                    <a16:creationId xmlns:a16="http://schemas.microsoft.com/office/drawing/2014/main" id="{3C5C062B-3149-6AD0-0169-09E1F6CE9F81}"/>
                  </a:ext>
                </a:extLst>
              </p:cNvPr>
              <p:cNvSpPr/>
              <p:nvPr/>
            </p:nvSpPr>
            <p:spPr>
              <a:xfrm>
                <a:off x="2268973" y="4378250"/>
                <a:ext cx="328930" cy="621030"/>
              </a:xfrm>
              <a:custGeom>
                <a:avLst/>
                <a:gdLst/>
                <a:ahLst/>
                <a:cxnLst/>
                <a:rect l="l" t="t" r="r" b="b"/>
                <a:pathLst>
                  <a:path w="328930" h="621029">
                    <a:moveTo>
                      <a:pt x="0" y="471288"/>
                    </a:moveTo>
                    <a:lnTo>
                      <a:pt x="0" y="620745"/>
                    </a:lnTo>
                  </a:path>
                  <a:path w="328930" h="621029">
                    <a:moveTo>
                      <a:pt x="498" y="287954"/>
                    </a:moveTo>
                    <a:lnTo>
                      <a:pt x="498" y="421593"/>
                    </a:lnTo>
                  </a:path>
                  <a:path w="328930" h="621029">
                    <a:moveTo>
                      <a:pt x="328861" y="0"/>
                    </a:moveTo>
                    <a:lnTo>
                      <a:pt x="0" y="290071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75" name="object 396">
              <a:extLst>
                <a:ext uri="{FF2B5EF4-FFF2-40B4-BE49-F238E27FC236}">
                  <a16:creationId xmlns:a16="http://schemas.microsoft.com/office/drawing/2014/main" id="{B6C653C8-CA2C-7C10-0F1C-98C9AAA716FF}"/>
                </a:ext>
              </a:extLst>
            </p:cNvPr>
            <p:cNvSpPr txBox="1"/>
            <p:nvPr/>
          </p:nvSpPr>
          <p:spPr>
            <a:xfrm>
              <a:off x="1605812" y="4845308"/>
              <a:ext cx="25781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50" b="0" i="0" u="none" strike="noStrike" kern="0" cap="none" spc="-15" normalizeH="0" baseline="16666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TEST1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76" name="object 397">
              <a:extLst>
                <a:ext uri="{FF2B5EF4-FFF2-40B4-BE49-F238E27FC236}">
                  <a16:creationId xmlns:a16="http://schemas.microsoft.com/office/drawing/2014/main" id="{7F52EEAB-7FCB-D5EC-045B-C71E9B929687}"/>
                </a:ext>
              </a:extLst>
            </p:cNvPr>
            <p:cNvSpPr txBox="1"/>
            <p:nvPr/>
          </p:nvSpPr>
          <p:spPr>
            <a:xfrm>
              <a:off x="1626927" y="4935896"/>
              <a:ext cx="6985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77" name="object 398">
              <a:extLst>
                <a:ext uri="{FF2B5EF4-FFF2-40B4-BE49-F238E27FC236}">
                  <a16:creationId xmlns:a16="http://schemas.microsoft.com/office/drawing/2014/main" id="{959FF6D4-9148-FB4A-77F8-4D7B25C9202F}"/>
                </a:ext>
              </a:extLst>
            </p:cNvPr>
            <p:cNvSpPr txBox="1"/>
            <p:nvPr/>
          </p:nvSpPr>
          <p:spPr>
            <a:xfrm>
              <a:off x="1671273" y="4973758"/>
              <a:ext cx="266700" cy="110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ts val="365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TEST2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5080" lvl="0" indent="0" algn="r" defTabSz="914400" eaLnBrk="1" fontAlgn="auto" latinLnBrk="0" hangingPunct="1">
                <a:lnSpc>
                  <a:spcPts val="30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1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78" name="object 399">
              <a:extLst>
                <a:ext uri="{FF2B5EF4-FFF2-40B4-BE49-F238E27FC236}">
                  <a16:creationId xmlns:a16="http://schemas.microsoft.com/office/drawing/2014/main" id="{406FF017-DD9B-5DBB-5D90-4E700A5F29A6}"/>
                </a:ext>
              </a:extLst>
            </p:cNvPr>
            <p:cNvSpPr txBox="1"/>
            <p:nvPr/>
          </p:nvSpPr>
          <p:spPr>
            <a:xfrm>
              <a:off x="1827345" y="4678123"/>
              <a:ext cx="448945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</a:t>
              </a:r>
              <a:r>
                <a:rPr kumimoji="0" sz="525" b="0" i="0" u="none" strike="noStrike" kern="0" cap="none" spc="-15" normalizeH="0" baseline="-23809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TEST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=320fF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79" name="object 400">
              <a:extLst>
                <a:ext uri="{FF2B5EF4-FFF2-40B4-BE49-F238E27FC236}">
                  <a16:creationId xmlns:a16="http://schemas.microsoft.com/office/drawing/2014/main" id="{E6DC8915-5DB0-05D6-CDEB-ED6A86D462B6}"/>
                </a:ext>
              </a:extLst>
            </p:cNvPr>
            <p:cNvSpPr/>
            <p:nvPr/>
          </p:nvSpPr>
          <p:spPr>
            <a:xfrm>
              <a:off x="1580835" y="2797491"/>
              <a:ext cx="1187450" cy="2540000"/>
            </a:xfrm>
            <a:custGeom>
              <a:avLst/>
              <a:gdLst/>
              <a:ahLst/>
              <a:cxnLst/>
              <a:rect l="l" t="t" r="r" b="b"/>
              <a:pathLst>
                <a:path w="1187450" h="2540000">
                  <a:moveTo>
                    <a:pt x="0" y="2539776"/>
                  </a:moveTo>
                  <a:lnTo>
                    <a:pt x="1186891" y="2539776"/>
                  </a:lnTo>
                  <a:lnTo>
                    <a:pt x="1186891" y="0"/>
                  </a:lnTo>
                  <a:lnTo>
                    <a:pt x="0" y="0"/>
                  </a:lnTo>
                  <a:lnTo>
                    <a:pt x="0" y="2539776"/>
                  </a:lnTo>
                  <a:close/>
                </a:path>
              </a:pathLst>
            </a:custGeom>
            <a:ln w="124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0" name="object 401">
              <a:extLst>
                <a:ext uri="{FF2B5EF4-FFF2-40B4-BE49-F238E27FC236}">
                  <a16:creationId xmlns:a16="http://schemas.microsoft.com/office/drawing/2014/main" id="{A7A660E9-A0FF-3B5C-01F9-0615715066FE}"/>
                </a:ext>
              </a:extLst>
            </p:cNvPr>
            <p:cNvSpPr txBox="1"/>
            <p:nvPr/>
          </p:nvSpPr>
          <p:spPr>
            <a:xfrm>
              <a:off x="1550990" y="2676601"/>
              <a:ext cx="1094105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INPUT</a:t>
              </a:r>
              <a:r>
                <a:rPr kumimoji="0" sz="550" b="0" i="1" u="none" strike="noStrike" kern="0" cap="none" spc="8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NETWORK</a:t>
              </a:r>
              <a:r>
                <a:rPr kumimoji="0" sz="550" b="0" i="1" u="none" strike="noStrike" kern="0" cap="none" spc="9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(R.</a:t>
              </a:r>
              <a:r>
                <a:rPr kumimoji="0" sz="550" b="0" i="1" u="none" strike="noStrike" kern="0" cap="none" spc="8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BALLABRIGA)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81" name="object 402">
              <a:extLst>
                <a:ext uri="{FF2B5EF4-FFF2-40B4-BE49-F238E27FC236}">
                  <a16:creationId xmlns:a16="http://schemas.microsoft.com/office/drawing/2014/main" id="{9FD4BFD5-E2E5-D2CD-1747-ADB3C97422B3}"/>
                </a:ext>
              </a:extLst>
            </p:cNvPr>
            <p:cNvSpPr txBox="1"/>
            <p:nvPr/>
          </p:nvSpPr>
          <p:spPr>
            <a:xfrm>
              <a:off x="1609786" y="4252378"/>
              <a:ext cx="365760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INPUT</a:t>
              </a:r>
              <a:r>
                <a:rPr kumimoji="0" sz="550" b="0" i="1" u="none" strike="noStrike" kern="0" cap="none" spc="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PAD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82" name="object 403">
              <a:extLst>
                <a:ext uri="{FF2B5EF4-FFF2-40B4-BE49-F238E27FC236}">
                  <a16:creationId xmlns:a16="http://schemas.microsoft.com/office/drawing/2014/main" id="{13E33AA2-D0FE-0D1F-3158-ECC53AB58663}"/>
                </a:ext>
              </a:extLst>
            </p:cNvPr>
            <p:cNvGrpSpPr/>
            <p:nvPr/>
          </p:nvGrpSpPr>
          <p:grpSpPr>
            <a:xfrm>
              <a:off x="1963447" y="3413629"/>
              <a:ext cx="945515" cy="1778635"/>
              <a:chOff x="1963447" y="3413629"/>
              <a:chExt cx="945515" cy="1778635"/>
            </a:xfrm>
          </p:grpSpPr>
          <p:pic>
            <p:nvPicPr>
              <p:cNvPr id="630" name="object 404">
                <a:extLst>
                  <a:ext uri="{FF2B5EF4-FFF2-40B4-BE49-F238E27FC236}">
                    <a16:creationId xmlns:a16="http://schemas.microsoft.com/office/drawing/2014/main" id="{E19E0E66-970D-3F53-8A6D-193C492FB01C}"/>
                  </a:ext>
                </a:extLst>
              </p:cNvPr>
              <p:cNvPicPr/>
              <p:nvPr/>
            </p:nvPicPr>
            <p:blipFill>
              <a:blip r:embed="rId32" cstate="print"/>
              <a:stretch>
                <a:fillRect/>
              </a:stretch>
            </p:blipFill>
            <p:spPr>
              <a:xfrm>
                <a:off x="2803331" y="4859336"/>
                <a:ext cx="103051" cy="253953"/>
              </a:xfrm>
              <a:prstGeom prst="rect">
                <a:avLst/>
              </a:prstGeom>
            </p:spPr>
          </p:pic>
          <p:pic>
            <p:nvPicPr>
              <p:cNvPr id="631" name="object 405">
                <a:extLst>
                  <a:ext uri="{FF2B5EF4-FFF2-40B4-BE49-F238E27FC236}">
                    <a16:creationId xmlns:a16="http://schemas.microsoft.com/office/drawing/2014/main" id="{D987CA35-059F-E7A6-EA99-C5D50037452E}"/>
                  </a:ext>
                </a:extLst>
              </p:cNvPr>
              <p:cNvPicPr/>
              <p:nvPr/>
            </p:nvPicPr>
            <p:blipFill>
              <a:blip r:embed="rId35" cstate="print"/>
              <a:stretch>
                <a:fillRect/>
              </a:stretch>
            </p:blipFill>
            <p:spPr>
              <a:xfrm>
                <a:off x="2805325" y="3413629"/>
                <a:ext cx="103051" cy="253371"/>
              </a:xfrm>
              <a:prstGeom prst="rect">
                <a:avLst/>
              </a:prstGeom>
            </p:spPr>
          </p:pic>
          <p:sp>
            <p:nvSpPr>
              <p:cNvPr id="632" name="object 406">
                <a:extLst>
                  <a:ext uri="{FF2B5EF4-FFF2-40B4-BE49-F238E27FC236}">
                    <a16:creationId xmlns:a16="http://schemas.microsoft.com/office/drawing/2014/main" id="{172D2AF5-F0E3-1523-206F-1E5ACA716B8A}"/>
                  </a:ext>
                </a:extLst>
              </p:cNvPr>
              <p:cNvSpPr/>
              <p:nvPr/>
            </p:nvSpPr>
            <p:spPr>
              <a:xfrm>
                <a:off x="1963447" y="5103119"/>
                <a:ext cx="36830" cy="89535"/>
              </a:xfrm>
              <a:custGeom>
                <a:avLst/>
                <a:gdLst/>
                <a:ahLst/>
                <a:cxnLst/>
                <a:rect l="l" t="t" r="r" b="b"/>
                <a:pathLst>
                  <a:path w="36830" h="89535">
                    <a:moveTo>
                      <a:pt x="18604" y="12874"/>
                    </a:moveTo>
                    <a:lnTo>
                      <a:pt x="15238" y="18473"/>
                    </a:lnTo>
                    <a:lnTo>
                      <a:pt x="13785" y="88802"/>
                    </a:lnTo>
                    <a:lnTo>
                      <a:pt x="20222" y="88967"/>
                    </a:lnTo>
                    <a:lnTo>
                      <a:pt x="21712" y="18473"/>
                    </a:lnTo>
                    <a:lnTo>
                      <a:pt x="18604" y="12874"/>
                    </a:lnTo>
                    <a:close/>
                  </a:path>
                  <a:path w="36830" h="89535">
                    <a:moveTo>
                      <a:pt x="22490" y="6475"/>
                    </a:moveTo>
                    <a:lnTo>
                      <a:pt x="21965" y="6475"/>
                    </a:lnTo>
                    <a:lnTo>
                      <a:pt x="21930" y="8136"/>
                    </a:lnTo>
                    <a:lnTo>
                      <a:pt x="21830" y="12874"/>
                    </a:lnTo>
                    <a:lnTo>
                      <a:pt x="21712" y="18473"/>
                    </a:lnTo>
                    <a:lnTo>
                      <a:pt x="30769" y="34789"/>
                    </a:lnTo>
                    <a:lnTo>
                      <a:pt x="32762" y="35328"/>
                    </a:lnTo>
                    <a:lnTo>
                      <a:pt x="35876" y="33585"/>
                    </a:lnTo>
                    <a:lnTo>
                      <a:pt x="36457" y="31634"/>
                    </a:lnTo>
                    <a:lnTo>
                      <a:pt x="22490" y="6475"/>
                    </a:lnTo>
                    <a:close/>
                  </a:path>
                  <a:path w="36830" h="89535">
                    <a:moveTo>
                      <a:pt x="18893" y="0"/>
                    </a:moveTo>
                    <a:lnTo>
                      <a:pt x="0" y="30845"/>
                    </a:lnTo>
                    <a:lnTo>
                      <a:pt x="457" y="32838"/>
                    </a:lnTo>
                    <a:lnTo>
                      <a:pt x="1993" y="33793"/>
                    </a:lnTo>
                    <a:lnTo>
                      <a:pt x="3669" y="34789"/>
                    </a:lnTo>
                    <a:lnTo>
                      <a:pt x="3170" y="34789"/>
                    </a:lnTo>
                    <a:lnTo>
                      <a:pt x="5523" y="34249"/>
                    </a:lnTo>
                    <a:lnTo>
                      <a:pt x="6362" y="32838"/>
                    </a:lnTo>
                    <a:lnTo>
                      <a:pt x="15170" y="18473"/>
                    </a:lnTo>
                    <a:lnTo>
                      <a:pt x="15354" y="12874"/>
                    </a:lnTo>
                    <a:lnTo>
                      <a:pt x="15452" y="8136"/>
                    </a:lnTo>
                    <a:lnTo>
                      <a:pt x="15486" y="6475"/>
                    </a:lnTo>
                    <a:lnTo>
                      <a:pt x="22490" y="6475"/>
                    </a:lnTo>
                    <a:lnTo>
                      <a:pt x="18893" y="0"/>
                    </a:lnTo>
                    <a:close/>
                  </a:path>
                  <a:path w="36830" h="89535">
                    <a:moveTo>
                      <a:pt x="21965" y="6475"/>
                    </a:moveTo>
                    <a:lnTo>
                      <a:pt x="15486" y="6475"/>
                    </a:lnTo>
                    <a:lnTo>
                      <a:pt x="15452" y="8136"/>
                    </a:lnTo>
                    <a:lnTo>
                      <a:pt x="15354" y="12874"/>
                    </a:lnTo>
                    <a:lnTo>
                      <a:pt x="15238" y="18473"/>
                    </a:lnTo>
                    <a:lnTo>
                      <a:pt x="18604" y="12874"/>
                    </a:lnTo>
                    <a:lnTo>
                      <a:pt x="15974" y="8136"/>
                    </a:lnTo>
                    <a:lnTo>
                      <a:pt x="21930" y="8136"/>
                    </a:lnTo>
                    <a:lnTo>
                      <a:pt x="21965" y="6475"/>
                    </a:lnTo>
                    <a:close/>
                  </a:path>
                  <a:path w="36830" h="89535">
                    <a:moveTo>
                      <a:pt x="21930" y="8136"/>
                    </a:moveTo>
                    <a:lnTo>
                      <a:pt x="21509" y="8136"/>
                    </a:lnTo>
                    <a:lnTo>
                      <a:pt x="18604" y="12874"/>
                    </a:lnTo>
                    <a:lnTo>
                      <a:pt x="21712" y="18473"/>
                    </a:lnTo>
                    <a:lnTo>
                      <a:pt x="21830" y="12874"/>
                    </a:lnTo>
                    <a:lnTo>
                      <a:pt x="21930" y="8136"/>
                    </a:lnTo>
                    <a:close/>
                  </a:path>
                  <a:path w="36830" h="89535">
                    <a:moveTo>
                      <a:pt x="21509" y="8136"/>
                    </a:moveTo>
                    <a:lnTo>
                      <a:pt x="15974" y="8136"/>
                    </a:lnTo>
                    <a:lnTo>
                      <a:pt x="18604" y="12874"/>
                    </a:lnTo>
                    <a:lnTo>
                      <a:pt x="21509" y="8136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83" name="object 407">
              <a:extLst>
                <a:ext uri="{FF2B5EF4-FFF2-40B4-BE49-F238E27FC236}">
                  <a16:creationId xmlns:a16="http://schemas.microsoft.com/office/drawing/2014/main" id="{AADEED99-FDE5-F8D1-88E9-B3C998B8E781}"/>
                </a:ext>
              </a:extLst>
            </p:cNvPr>
            <p:cNvSpPr txBox="1"/>
            <p:nvPr/>
          </p:nvSpPr>
          <p:spPr>
            <a:xfrm>
              <a:off x="1794945" y="5192671"/>
              <a:ext cx="337820" cy="1054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TEST</a:t>
              </a:r>
              <a:r>
                <a:rPr kumimoji="0" sz="500" b="0" i="1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PULSE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84" name="object 408">
              <a:extLst>
                <a:ext uri="{FF2B5EF4-FFF2-40B4-BE49-F238E27FC236}">
                  <a16:creationId xmlns:a16="http://schemas.microsoft.com/office/drawing/2014/main" id="{8706387C-BCD0-352C-86E0-50C8AE43AFE8}"/>
                </a:ext>
              </a:extLst>
            </p:cNvPr>
            <p:cNvGrpSpPr/>
            <p:nvPr/>
          </p:nvGrpSpPr>
          <p:grpSpPr>
            <a:xfrm>
              <a:off x="5131771" y="2787156"/>
              <a:ext cx="556260" cy="1466850"/>
              <a:chOff x="5131771" y="2787156"/>
              <a:chExt cx="556260" cy="1466850"/>
            </a:xfrm>
          </p:grpSpPr>
          <p:sp>
            <p:nvSpPr>
              <p:cNvPr id="611" name="object 409">
                <a:extLst>
                  <a:ext uri="{FF2B5EF4-FFF2-40B4-BE49-F238E27FC236}">
                    <a16:creationId xmlns:a16="http://schemas.microsoft.com/office/drawing/2014/main" id="{563A27A7-1406-BC8C-167E-519557AD1C43}"/>
                  </a:ext>
                </a:extLst>
              </p:cNvPr>
              <p:cNvSpPr/>
              <p:nvPr/>
            </p:nvSpPr>
            <p:spPr>
              <a:xfrm>
                <a:off x="5270540" y="3597585"/>
                <a:ext cx="411480" cy="650240"/>
              </a:xfrm>
              <a:custGeom>
                <a:avLst/>
                <a:gdLst/>
                <a:ahLst/>
                <a:cxnLst/>
                <a:rect l="l" t="t" r="r" b="b"/>
                <a:pathLst>
                  <a:path w="411479" h="650239">
                    <a:moveTo>
                      <a:pt x="0" y="649640"/>
                    </a:moveTo>
                    <a:lnTo>
                      <a:pt x="411076" y="649640"/>
                    </a:lnTo>
                    <a:lnTo>
                      <a:pt x="411076" y="0"/>
                    </a:lnTo>
                    <a:lnTo>
                      <a:pt x="0" y="0"/>
                    </a:lnTo>
                    <a:lnTo>
                      <a:pt x="0" y="64964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2" name="object 410">
                <a:extLst>
                  <a:ext uri="{FF2B5EF4-FFF2-40B4-BE49-F238E27FC236}">
                    <a16:creationId xmlns:a16="http://schemas.microsoft.com/office/drawing/2014/main" id="{8678C921-C04E-8D7E-D461-68BA6D4E4AE1}"/>
                  </a:ext>
                </a:extLst>
              </p:cNvPr>
              <p:cNvSpPr/>
              <p:nvPr/>
            </p:nvSpPr>
            <p:spPr>
              <a:xfrm>
                <a:off x="5270540" y="3906464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13" name="object 411">
                <a:extLst>
                  <a:ext uri="{FF2B5EF4-FFF2-40B4-BE49-F238E27FC236}">
                    <a16:creationId xmlns:a16="http://schemas.microsoft.com/office/drawing/2014/main" id="{8B588DEC-C3A0-695B-ADF2-B3A33CA0BC9F}"/>
                  </a:ext>
                </a:extLst>
              </p:cNvPr>
              <p:cNvPicPr/>
              <p:nvPr/>
            </p:nvPicPr>
            <p:blipFill>
              <a:blip r:embed="rId36" cstate="print"/>
              <a:stretch>
                <a:fillRect/>
              </a:stretch>
            </p:blipFill>
            <p:spPr>
              <a:xfrm>
                <a:off x="5307164" y="3642423"/>
                <a:ext cx="153509" cy="203511"/>
              </a:xfrm>
              <a:prstGeom prst="rect">
                <a:avLst/>
              </a:prstGeom>
            </p:spPr>
          </p:pic>
          <p:sp>
            <p:nvSpPr>
              <p:cNvPr id="614" name="object 412">
                <a:extLst>
                  <a:ext uri="{FF2B5EF4-FFF2-40B4-BE49-F238E27FC236}">
                    <a16:creationId xmlns:a16="http://schemas.microsoft.com/office/drawing/2014/main" id="{E5C4F9EE-E0C2-442D-5B4E-784811B3C3C6}"/>
                  </a:ext>
                </a:extLst>
              </p:cNvPr>
              <p:cNvSpPr/>
              <p:nvPr/>
            </p:nvSpPr>
            <p:spPr>
              <a:xfrm>
                <a:off x="5370445" y="389625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9" y="0"/>
                    </a:lnTo>
                    <a:lnTo>
                      <a:pt x="0" y="5604"/>
                    </a:lnTo>
                    <a:lnTo>
                      <a:pt x="0" y="12453"/>
                    </a:lnTo>
                    <a:lnTo>
                      <a:pt x="0" y="19345"/>
                    </a:lnTo>
                    <a:lnTo>
                      <a:pt x="5149" y="24908"/>
                    </a:lnTo>
                    <a:lnTo>
                      <a:pt x="17814" y="24908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5" name="object 413">
                <a:extLst>
                  <a:ext uri="{FF2B5EF4-FFF2-40B4-BE49-F238E27FC236}">
                    <a16:creationId xmlns:a16="http://schemas.microsoft.com/office/drawing/2014/main" id="{23B2CDB4-DEB1-FB68-0731-B5ECDFD75211}"/>
                  </a:ext>
                </a:extLst>
              </p:cNvPr>
              <p:cNvSpPr/>
              <p:nvPr/>
            </p:nvSpPr>
            <p:spPr>
              <a:xfrm>
                <a:off x="5370445" y="389625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6" name="object 414">
                <a:extLst>
                  <a:ext uri="{FF2B5EF4-FFF2-40B4-BE49-F238E27FC236}">
                    <a16:creationId xmlns:a16="http://schemas.microsoft.com/office/drawing/2014/main" id="{39064E04-0D98-6A9F-5A53-7E365BC30561}"/>
                  </a:ext>
                </a:extLst>
              </p:cNvPr>
              <p:cNvSpPr/>
              <p:nvPr/>
            </p:nvSpPr>
            <p:spPr>
              <a:xfrm>
                <a:off x="5267551" y="3972225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7" name="object 415">
                <a:extLst>
                  <a:ext uri="{FF2B5EF4-FFF2-40B4-BE49-F238E27FC236}">
                    <a16:creationId xmlns:a16="http://schemas.microsoft.com/office/drawing/2014/main" id="{E3D5D187-FE6B-8EEC-D90D-AC8DBFB7AC8F}"/>
                  </a:ext>
                </a:extLst>
              </p:cNvPr>
              <p:cNvSpPr/>
              <p:nvPr/>
            </p:nvSpPr>
            <p:spPr>
              <a:xfrm>
                <a:off x="5316382" y="3642423"/>
                <a:ext cx="138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8429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8" name="object 416">
                <a:extLst>
                  <a:ext uri="{FF2B5EF4-FFF2-40B4-BE49-F238E27FC236}">
                    <a16:creationId xmlns:a16="http://schemas.microsoft.com/office/drawing/2014/main" id="{C591480A-7A7B-EC26-A365-BCA1B53D4E47}"/>
                  </a:ext>
                </a:extLst>
              </p:cNvPr>
              <p:cNvSpPr/>
              <p:nvPr/>
            </p:nvSpPr>
            <p:spPr>
              <a:xfrm>
                <a:off x="5383192" y="3843193"/>
                <a:ext cx="63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55879">
                    <a:moveTo>
                      <a:pt x="83" y="0"/>
                    </a:moveTo>
                    <a:lnTo>
                      <a:pt x="0" y="55382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19" name="object 417">
                <a:extLst>
                  <a:ext uri="{FF2B5EF4-FFF2-40B4-BE49-F238E27FC236}">
                    <a16:creationId xmlns:a16="http://schemas.microsoft.com/office/drawing/2014/main" id="{00986530-C0CE-2B73-C7F8-2EFE6BB2642A}"/>
                  </a:ext>
                </a:extLst>
              </p:cNvPr>
              <p:cNvPicPr/>
              <p:nvPr/>
            </p:nvPicPr>
            <p:blipFill>
              <a:blip r:embed="rId37" cstate="print"/>
              <a:stretch>
                <a:fillRect/>
              </a:stretch>
            </p:blipFill>
            <p:spPr>
              <a:xfrm>
                <a:off x="5423802" y="3891269"/>
                <a:ext cx="153467" cy="359404"/>
              </a:xfrm>
              <a:prstGeom prst="rect">
                <a:avLst/>
              </a:prstGeom>
            </p:spPr>
          </p:pic>
          <p:pic>
            <p:nvPicPr>
              <p:cNvPr id="620" name="object 418">
                <a:extLst>
                  <a:ext uri="{FF2B5EF4-FFF2-40B4-BE49-F238E27FC236}">
                    <a16:creationId xmlns:a16="http://schemas.microsoft.com/office/drawing/2014/main" id="{272E1797-3874-E69C-C95C-76D1D93EA12E}"/>
                  </a:ext>
                </a:extLst>
              </p:cNvPr>
              <p:cNvPicPr/>
              <p:nvPr/>
            </p:nvPicPr>
            <p:blipFill>
              <a:blip r:embed="rId32" cstate="print"/>
              <a:stretch>
                <a:fillRect/>
              </a:stretch>
            </p:blipFill>
            <p:spPr>
              <a:xfrm>
                <a:off x="5131771" y="3739902"/>
                <a:ext cx="103051" cy="253953"/>
              </a:xfrm>
              <a:prstGeom prst="rect">
                <a:avLst/>
              </a:prstGeom>
            </p:spPr>
          </p:pic>
          <p:sp>
            <p:nvSpPr>
              <p:cNvPr id="621" name="object 419">
                <a:extLst>
                  <a:ext uri="{FF2B5EF4-FFF2-40B4-BE49-F238E27FC236}">
                    <a16:creationId xmlns:a16="http://schemas.microsoft.com/office/drawing/2014/main" id="{A0A14FCA-EBA5-F51B-119E-14F28630BD20}"/>
                  </a:ext>
                </a:extLst>
              </p:cNvPr>
              <p:cNvSpPr/>
              <p:nvPr/>
            </p:nvSpPr>
            <p:spPr>
              <a:xfrm>
                <a:off x="5270540" y="2793506"/>
                <a:ext cx="411480" cy="650240"/>
              </a:xfrm>
              <a:custGeom>
                <a:avLst/>
                <a:gdLst/>
                <a:ahLst/>
                <a:cxnLst/>
                <a:rect l="l" t="t" r="r" b="b"/>
                <a:pathLst>
                  <a:path w="411479" h="650239">
                    <a:moveTo>
                      <a:pt x="0" y="650138"/>
                    </a:moveTo>
                    <a:lnTo>
                      <a:pt x="411076" y="650138"/>
                    </a:lnTo>
                    <a:lnTo>
                      <a:pt x="411076" y="0"/>
                    </a:lnTo>
                    <a:lnTo>
                      <a:pt x="0" y="0"/>
                    </a:lnTo>
                    <a:lnTo>
                      <a:pt x="0" y="650138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2" name="object 420">
                <a:extLst>
                  <a:ext uri="{FF2B5EF4-FFF2-40B4-BE49-F238E27FC236}">
                    <a16:creationId xmlns:a16="http://schemas.microsoft.com/office/drawing/2014/main" id="{5700630B-9A4A-730E-59A5-9B794BC66F6D}"/>
                  </a:ext>
                </a:extLst>
              </p:cNvPr>
              <p:cNvSpPr/>
              <p:nvPr/>
            </p:nvSpPr>
            <p:spPr>
              <a:xfrm>
                <a:off x="5270540" y="3102882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23" name="object 421">
                <a:extLst>
                  <a:ext uri="{FF2B5EF4-FFF2-40B4-BE49-F238E27FC236}">
                    <a16:creationId xmlns:a16="http://schemas.microsoft.com/office/drawing/2014/main" id="{418170BA-42A1-DE9B-C35C-534407808B89}"/>
                  </a:ext>
                </a:extLst>
              </p:cNvPr>
              <p:cNvPicPr/>
              <p:nvPr/>
            </p:nvPicPr>
            <p:blipFill>
              <a:blip r:embed="rId38" cstate="print"/>
              <a:stretch>
                <a:fillRect/>
              </a:stretch>
            </p:blipFill>
            <p:spPr>
              <a:xfrm>
                <a:off x="5307164" y="2838841"/>
                <a:ext cx="153509" cy="203511"/>
              </a:xfrm>
              <a:prstGeom prst="rect">
                <a:avLst/>
              </a:prstGeom>
            </p:spPr>
          </p:pic>
          <p:sp>
            <p:nvSpPr>
              <p:cNvPr id="624" name="object 422">
                <a:extLst>
                  <a:ext uri="{FF2B5EF4-FFF2-40B4-BE49-F238E27FC236}">
                    <a16:creationId xmlns:a16="http://schemas.microsoft.com/office/drawing/2014/main" id="{B97B606C-7B8F-B3CD-1B65-1E6AE4BD8E76}"/>
                  </a:ext>
                </a:extLst>
              </p:cNvPr>
              <p:cNvSpPr/>
              <p:nvPr/>
            </p:nvSpPr>
            <p:spPr>
              <a:xfrm>
                <a:off x="5370445" y="309217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9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9" y="24908"/>
                    </a:lnTo>
                    <a:lnTo>
                      <a:pt x="17814" y="24908"/>
                    </a:lnTo>
                    <a:lnTo>
                      <a:pt x="22920" y="19345"/>
                    </a:lnTo>
                    <a:lnTo>
                      <a:pt x="22920" y="5604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5" name="object 423">
                <a:extLst>
                  <a:ext uri="{FF2B5EF4-FFF2-40B4-BE49-F238E27FC236}">
                    <a16:creationId xmlns:a16="http://schemas.microsoft.com/office/drawing/2014/main" id="{9071694B-299C-7DA7-2068-45DD0289D661}"/>
                  </a:ext>
                </a:extLst>
              </p:cNvPr>
              <p:cNvSpPr/>
              <p:nvPr/>
            </p:nvSpPr>
            <p:spPr>
              <a:xfrm>
                <a:off x="5370445" y="3092171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6" name="object 424">
                <a:extLst>
                  <a:ext uri="{FF2B5EF4-FFF2-40B4-BE49-F238E27FC236}">
                    <a16:creationId xmlns:a16="http://schemas.microsoft.com/office/drawing/2014/main" id="{DC8C65D5-67A0-E0A7-4F86-C331AC6746B6}"/>
                  </a:ext>
                </a:extLst>
              </p:cNvPr>
              <p:cNvSpPr/>
              <p:nvPr/>
            </p:nvSpPr>
            <p:spPr>
              <a:xfrm>
                <a:off x="5267551" y="3168145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7" name="object 425">
                <a:extLst>
                  <a:ext uri="{FF2B5EF4-FFF2-40B4-BE49-F238E27FC236}">
                    <a16:creationId xmlns:a16="http://schemas.microsoft.com/office/drawing/2014/main" id="{494069DE-2B12-2BEE-AC63-D962DF517D79}"/>
                  </a:ext>
                </a:extLst>
              </p:cNvPr>
              <p:cNvSpPr/>
              <p:nvPr/>
            </p:nvSpPr>
            <p:spPr>
              <a:xfrm>
                <a:off x="5316382" y="2838841"/>
                <a:ext cx="138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8429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8" name="object 426">
                <a:extLst>
                  <a:ext uri="{FF2B5EF4-FFF2-40B4-BE49-F238E27FC236}">
                    <a16:creationId xmlns:a16="http://schemas.microsoft.com/office/drawing/2014/main" id="{A47C0061-F157-16B3-BF38-4FE5071E9736}"/>
                  </a:ext>
                </a:extLst>
              </p:cNvPr>
              <p:cNvSpPr/>
              <p:nvPr/>
            </p:nvSpPr>
            <p:spPr>
              <a:xfrm>
                <a:off x="5383192" y="3039612"/>
                <a:ext cx="63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55880">
                    <a:moveTo>
                      <a:pt x="83" y="0"/>
                    </a:moveTo>
                    <a:lnTo>
                      <a:pt x="0" y="55382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29" name="object 427">
                <a:extLst>
                  <a:ext uri="{FF2B5EF4-FFF2-40B4-BE49-F238E27FC236}">
                    <a16:creationId xmlns:a16="http://schemas.microsoft.com/office/drawing/2014/main" id="{42710875-3799-C2D7-E4DB-EB0A976874AF}"/>
                  </a:ext>
                </a:extLst>
              </p:cNvPr>
              <p:cNvPicPr/>
              <p:nvPr/>
            </p:nvPicPr>
            <p:blipFill>
              <a:blip r:embed="rId39" cstate="print"/>
              <a:stretch>
                <a:fillRect/>
              </a:stretch>
            </p:blipFill>
            <p:spPr>
              <a:xfrm>
                <a:off x="5423802" y="3087687"/>
                <a:ext cx="153467" cy="359403"/>
              </a:xfrm>
              <a:prstGeom prst="rect">
                <a:avLst/>
              </a:prstGeom>
            </p:spPr>
          </p:pic>
        </p:grpSp>
        <p:sp>
          <p:nvSpPr>
            <p:cNvPr id="585" name="object 428">
              <a:extLst>
                <a:ext uri="{FF2B5EF4-FFF2-40B4-BE49-F238E27FC236}">
                  <a16:creationId xmlns:a16="http://schemas.microsoft.com/office/drawing/2014/main" id="{0941808B-8BE4-DC46-4EE9-89B64CD7981C}"/>
                </a:ext>
              </a:extLst>
            </p:cNvPr>
            <p:cNvSpPr txBox="1"/>
            <p:nvPr/>
          </p:nvSpPr>
          <p:spPr>
            <a:xfrm>
              <a:off x="2864967" y="2666417"/>
              <a:ext cx="2880360" cy="1651635"/>
            </a:xfrm>
            <a:prstGeom prst="rect">
              <a:avLst/>
            </a:prstGeom>
          </p:spPr>
          <p:txBody>
            <a:bodyPr vert="horz" wrap="square" lIns="0" tIns="29209" rIns="0" bIns="0" rtlCol="0">
              <a:spAutoFit/>
            </a:bodyPr>
            <a:lstStyle/>
            <a:p>
              <a:pPr marL="0" marR="94615" lvl="0" indent="0" algn="r" defTabSz="914400" eaLnBrk="1" fontAlgn="auto" latinLnBrk="0" hangingPunct="1">
                <a:lnSpc>
                  <a:spcPct val="100000"/>
                </a:lnSpc>
                <a:spcBef>
                  <a:spcPts val="22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2277110" algn="l"/>
                </a:tabLst>
                <a:defRPr/>
              </a:pPr>
              <a:r>
                <a:rPr kumimoji="0" sz="825" b="0" i="1" u="none" strike="noStrike" kern="0" cap="none" spc="1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POSITIVE</a:t>
              </a:r>
              <a:r>
                <a:rPr kumimoji="0" sz="825" b="0" i="1" u="none" strike="noStrike" kern="0" cap="none" spc="67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25" b="0" i="1" u="none" strike="noStrike" kern="0" cap="none" spc="1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POLARITY</a:t>
              </a:r>
              <a:r>
                <a:rPr kumimoji="0" sz="825" b="0" i="1" u="none" strike="noStrike" kern="0" cap="none" spc="7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25" b="0" i="1" u="none" strike="noStrike" kern="0" cap="none" spc="1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FRONT-END</a:t>
              </a:r>
              <a:r>
                <a:rPr kumimoji="0" sz="825" b="0" i="1" u="none" strike="noStrike" kern="0" cap="none" spc="82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25" b="0" i="1" u="none" strike="noStrike" kern="0" cap="none" spc="1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(COMPLEMENTARY)</a:t>
              </a:r>
              <a:r>
                <a:rPr kumimoji="0" sz="825" b="0" i="1" u="none" strike="noStrike" kern="0" cap="none" spc="82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25" b="0" i="1" u="none" strike="noStrike" kern="0" cap="none" spc="1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(R.</a:t>
              </a:r>
              <a:r>
                <a:rPr kumimoji="0" sz="825" b="0" i="1" u="none" strike="noStrike" kern="0" cap="none" spc="67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25" b="0" i="1" u="none" strike="noStrike" kern="0" cap="none" spc="-15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MANERA)</a:t>
              </a:r>
              <a:r>
                <a:rPr kumimoji="0" sz="825" b="0" i="1" u="none" strike="noStrike" kern="0" cap="none" spc="0" normalizeH="0" baseline="505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	</a:t>
              </a: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THRESHOLD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31572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OUTPUT</a:t>
              </a:r>
              <a:r>
                <a:rPr kumimoji="0" sz="500" b="0" i="1" u="none" strike="noStrike" kern="0" cap="none" spc="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STAGE</a:t>
              </a:r>
              <a:r>
                <a:rPr kumimoji="0" sz="500" b="0" i="1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[0:1]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416050" marR="895350" lvl="0" indent="0" defTabSz="914400" eaLnBrk="1" fontAlgn="auto" latinLnBrk="0" hangingPunct="1">
                <a:lnSpc>
                  <a:spcPct val="104600"/>
                </a:lnSpc>
                <a:spcBef>
                  <a:spcPts val="25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748155" algn="l"/>
                </a:tabLst>
                <a:defRPr/>
              </a:pPr>
              <a:r>
                <a:rPr kumimoji="0" sz="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SIGNAL</a:t>
              </a: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	</a:t>
              </a:r>
              <a:r>
                <a:rPr kumimoji="0" sz="750" b="0" i="1" u="none" strike="noStrike" kern="0" cap="none" spc="-37" normalizeH="0" baseline="5555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DC</a:t>
              </a:r>
              <a:r>
                <a:rPr kumimoji="0" sz="750" b="0" i="1" u="none" strike="noStrike" kern="0" cap="none" spc="750" normalizeH="0" baseline="5555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BRANCH</a:t>
              </a:r>
              <a:r>
                <a:rPr kumimoji="0" sz="500" b="0" i="1" u="none" strike="noStrike" kern="0" cap="none" spc="3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 </a:t>
              </a:r>
              <a:r>
                <a:rPr kumimoji="0" sz="750" b="0" i="1" u="none" strike="noStrike" kern="0" cap="none" spc="-15" normalizeH="0" baseline="5555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BRANCH</a:t>
              </a:r>
              <a:endParaRPr kumimoji="0" sz="750" b="0" i="0" u="none" strike="noStrike" kern="0" cap="none" spc="0" normalizeH="0" baseline="5555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1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94615" lvl="0" indent="0" algn="r" defTabSz="914400" eaLnBrk="1" fontAlgn="auto" latinLnBrk="0" hangingPunct="1">
                <a:lnSpc>
                  <a:spcPct val="100000"/>
                </a:lnSpc>
                <a:spcBef>
                  <a:spcPts val="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THRESHOLD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54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58039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50" b="0" i="0" u="none" strike="noStrike" kern="0" cap="none" spc="-15" normalizeH="0" baseline="16666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I</a:t>
              </a: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BIAS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586" name="object 429">
              <a:extLst>
                <a:ext uri="{FF2B5EF4-FFF2-40B4-BE49-F238E27FC236}">
                  <a16:creationId xmlns:a16="http://schemas.microsoft.com/office/drawing/2014/main" id="{954624EA-E778-514F-F358-FF6C89DFA1C9}"/>
                </a:ext>
              </a:extLst>
            </p:cNvPr>
            <p:cNvGrpSpPr/>
            <p:nvPr/>
          </p:nvGrpSpPr>
          <p:grpSpPr>
            <a:xfrm>
              <a:off x="5131771" y="3083286"/>
              <a:ext cx="556260" cy="2134870"/>
              <a:chOff x="5131771" y="3083286"/>
              <a:chExt cx="556260" cy="2134870"/>
            </a:xfrm>
          </p:grpSpPr>
          <p:pic>
            <p:nvPicPr>
              <p:cNvPr id="601" name="object 430">
                <a:extLst>
                  <a:ext uri="{FF2B5EF4-FFF2-40B4-BE49-F238E27FC236}">
                    <a16:creationId xmlns:a16="http://schemas.microsoft.com/office/drawing/2014/main" id="{A92D62BC-F165-C6FB-3CB2-01FD6A22DC46}"/>
                  </a:ext>
                </a:extLst>
              </p:cNvPr>
              <p:cNvPicPr/>
              <p:nvPr/>
            </p:nvPicPr>
            <p:blipFill>
              <a:blip r:embed="rId32" cstate="print"/>
              <a:stretch>
                <a:fillRect/>
              </a:stretch>
            </p:blipFill>
            <p:spPr>
              <a:xfrm>
                <a:off x="5131771" y="3083286"/>
                <a:ext cx="103051" cy="253953"/>
              </a:xfrm>
              <a:prstGeom prst="rect">
                <a:avLst/>
              </a:prstGeom>
            </p:spPr>
          </p:pic>
          <p:sp>
            <p:nvSpPr>
              <p:cNvPr id="602" name="object 431">
                <a:extLst>
                  <a:ext uri="{FF2B5EF4-FFF2-40B4-BE49-F238E27FC236}">
                    <a16:creationId xmlns:a16="http://schemas.microsoft.com/office/drawing/2014/main" id="{C789F65C-5CB4-24DF-686B-9BE2C279765D}"/>
                  </a:ext>
                </a:extLst>
              </p:cNvPr>
              <p:cNvSpPr/>
              <p:nvPr/>
            </p:nvSpPr>
            <p:spPr>
              <a:xfrm>
                <a:off x="5270540" y="4561086"/>
                <a:ext cx="411480" cy="650240"/>
              </a:xfrm>
              <a:custGeom>
                <a:avLst/>
                <a:gdLst/>
                <a:ahLst/>
                <a:cxnLst/>
                <a:rect l="l" t="t" r="r" b="b"/>
                <a:pathLst>
                  <a:path w="411479" h="650239">
                    <a:moveTo>
                      <a:pt x="0" y="650138"/>
                    </a:moveTo>
                    <a:lnTo>
                      <a:pt x="411076" y="650138"/>
                    </a:lnTo>
                    <a:lnTo>
                      <a:pt x="411076" y="0"/>
                    </a:lnTo>
                    <a:lnTo>
                      <a:pt x="0" y="0"/>
                    </a:lnTo>
                    <a:lnTo>
                      <a:pt x="0" y="650138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3" name="object 432">
                <a:extLst>
                  <a:ext uri="{FF2B5EF4-FFF2-40B4-BE49-F238E27FC236}">
                    <a16:creationId xmlns:a16="http://schemas.microsoft.com/office/drawing/2014/main" id="{DE25FE4A-62B5-C7FA-0466-31C1265E02EA}"/>
                  </a:ext>
                </a:extLst>
              </p:cNvPr>
              <p:cNvSpPr/>
              <p:nvPr/>
            </p:nvSpPr>
            <p:spPr>
              <a:xfrm>
                <a:off x="5270540" y="4870463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04" name="object 433">
                <a:extLst>
                  <a:ext uri="{FF2B5EF4-FFF2-40B4-BE49-F238E27FC236}">
                    <a16:creationId xmlns:a16="http://schemas.microsoft.com/office/drawing/2014/main" id="{E9775BD0-4748-268A-0BFA-E16F6A915E8A}"/>
                  </a:ext>
                </a:extLst>
              </p:cNvPr>
              <p:cNvPicPr/>
              <p:nvPr/>
            </p:nvPicPr>
            <p:blipFill>
              <a:blip r:embed="rId40" cstate="print"/>
              <a:stretch>
                <a:fillRect/>
              </a:stretch>
            </p:blipFill>
            <p:spPr>
              <a:xfrm>
                <a:off x="5307164" y="4606422"/>
                <a:ext cx="153509" cy="203511"/>
              </a:xfrm>
              <a:prstGeom prst="rect">
                <a:avLst/>
              </a:prstGeom>
            </p:spPr>
          </p:pic>
          <p:sp>
            <p:nvSpPr>
              <p:cNvPr id="605" name="object 434">
                <a:extLst>
                  <a:ext uri="{FF2B5EF4-FFF2-40B4-BE49-F238E27FC236}">
                    <a16:creationId xmlns:a16="http://schemas.microsoft.com/office/drawing/2014/main" id="{7AC06858-3C17-A8B2-EDAE-20D7C399F9FE}"/>
                  </a:ext>
                </a:extLst>
              </p:cNvPr>
              <p:cNvSpPr/>
              <p:nvPr/>
            </p:nvSpPr>
            <p:spPr>
              <a:xfrm>
                <a:off x="5370445" y="485975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9" y="0"/>
                    </a:lnTo>
                    <a:lnTo>
                      <a:pt x="0" y="5603"/>
                    </a:lnTo>
                    <a:lnTo>
                      <a:pt x="0" y="12454"/>
                    </a:lnTo>
                    <a:lnTo>
                      <a:pt x="0" y="19345"/>
                    </a:lnTo>
                    <a:lnTo>
                      <a:pt x="5149" y="24908"/>
                    </a:lnTo>
                    <a:lnTo>
                      <a:pt x="17814" y="24908"/>
                    </a:lnTo>
                    <a:lnTo>
                      <a:pt x="22920" y="19345"/>
                    </a:lnTo>
                    <a:lnTo>
                      <a:pt x="22920" y="5603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6" name="object 435">
                <a:extLst>
                  <a:ext uri="{FF2B5EF4-FFF2-40B4-BE49-F238E27FC236}">
                    <a16:creationId xmlns:a16="http://schemas.microsoft.com/office/drawing/2014/main" id="{87AD08D8-C08F-CF05-92C9-F5D6D16EF1C2}"/>
                  </a:ext>
                </a:extLst>
              </p:cNvPr>
              <p:cNvSpPr/>
              <p:nvPr/>
            </p:nvSpPr>
            <p:spPr>
              <a:xfrm>
                <a:off x="5370445" y="4859752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7" name="object 436">
                <a:extLst>
                  <a:ext uri="{FF2B5EF4-FFF2-40B4-BE49-F238E27FC236}">
                    <a16:creationId xmlns:a16="http://schemas.microsoft.com/office/drawing/2014/main" id="{EF55DAD8-1114-DC44-00DE-6DC9C759CEF4}"/>
                  </a:ext>
                </a:extLst>
              </p:cNvPr>
              <p:cNvSpPr/>
              <p:nvPr/>
            </p:nvSpPr>
            <p:spPr>
              <a:xfrm>
                <a:off x="5267551" y="4935726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8" name="object 437">
                <a:extLst>
                  <a:ext uri="{FF2B5EF4-FFF2-40B4-BE49-F238E27FC236}">
                    <a16:creationId xmlns:a16="http://schemas.microsoft.com/office/drawing/2014/main" id="{4474C08C-8B70-497D-901C-6490ACA6558B}"/>
                  </a:ext>
                </a:extLst>
              </p:cNvPr>
              <p:cNvSpPr/>
              <p:nvPr/>
            </p:nvSpPr>
            <p:spPr>
              <a:xfrm>
                <a:off x="5316382" y="4606422"/>
                <a:ext cx="138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8429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9" name="object 438">
                <a:extLst>
                  <a:ext uri="{FF2B5EF4-FFF2-40B4-BE49-F238E27FC236}">
                    <a16:creationId xmlns:a16="http://schemas.microsoft.com/office/drawing/2014/main" id="{9AD5E5E5-41FB-9272-CF13-B98CB1C50B74}"/>
                  </a:ext>
                </a:extLst>
              </p:cNvPr>
              <p:cNvSpPr/>
              <p:nvPr/>
            </p:nvSpPr>
            <p:spPr>
              <a:xfrm>
                <a:off x="5383192" y="4807193"/>
                <a:ext cx="63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55879">
                    <a:moveTo>
                      <a:pt x="83" y="0"/>
                    </a:moveTo>
                    <a:lnTo>
                      <a:pt x="0" y="55382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10" name="object 439">
                <a:extLst>
                  <a:ext uri="{FF2B5EF4-FFF2-40B4-BE49-F238E27FC236}">
                    <a16:creationId xmlns:a16="http://schemas.microsoft.com/office/drawing/2014/main" id="{5EA27AB1-7F79-CA2B-A38D-2DD5B2581BEC}"/>
                  </a:ext>
                </a:extLst>
              </p:cNvPr>
              <p:cNvPicPr/>
              <p:nvPr/>
            </p:nvPicPr>
            <p:blipFill>
              <a:blip r:embed="rId41" cstate="print"/>
              <a:stretch>
                <a:fillRect/>
              </a:stretch>
            </p:blipFill>
            <p:spPr>
              <a:xfrm>
                <a:off x="5423802" y="4855268"/>
                <a:ext cx="153467" cy="359444"/>
              </a:xfrm>
              <a:prstGeom prst="rect">
                <a:avLst/>
              </a:prstGeom>
            </p:spPr>
          </p:pic>
        </p:grpSp>
        <p:sp>
          <p:nvSpPr>
            <p:cNvPr id="587" name="object 440">
              <a:extLst>
                <a:ext uri="{FF2B5EF4-FFF2-40B4-BE49-F238E27FC236}">
                  <a16:creationId xmlns:a16="http://schemas.microsoft.com/office/drawing/2014/main" id="{D5897E28-F271-720F-D519-5F30FDBC5F17}"/>
                </a:ext>
              </a:extLst>
            </p:cNvPr>
            <p:cNvSpPr txBox="1"/>
            <p:nvPr/>
          </p:nvSpPr>
          <p:spPr>
            <a:xfrm>
              <a:off x="5258339" y="4446074"/>
              <a:ext cx="398145" cy="115570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4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THRESHOLD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88" name="object 441">
              <a:extLst>
                <a:ext uri="{FF2B5EF4-FFF2-40B4-BE49-F238E27FC236}">
                  <a16:creationId xmlns:a16="http://schemas.microsoft.com/office/drawing/2014/main" id="{C38F7787-01AA-33C0-D2E5-7DBCABA73FE0}"/>
                </a:ext>
              </a:extLst>
            </p:cNvPr>
            <p:cNvGrpSpPr/>
            <p:nvPr/>
          </p:nvGrpSpPr>
          <p:grpSpPr>
            <a:xfrm>
              <a:off x="5131771" y="4844930"/>
              <a:ext cx="556260" cy="1181735"/>
              <a:chOff x="5131771" y="4844930"/>
              <a:chExt cx="556260" cy="1181735"/>
            </a:xfrm>
          </p:grpSpPr>
          <p:pic>
            <p:nvPicPr>
              <p:cNvPr id="591" name="object 442">
                <a:extLst>
                  <a:ext uri="{FF2B5EF4-FFF2-40B4-BE49-F238E27FC236}">
                    <a16:creationId xmlns:a16="http://schemas.microsoft.com/office/drawing/2014/main" id="{DAB25C0F-B52B-5418-8E76-613485569D1D}"/>
                  </a:ext>
                </a:extLst>
              </p:cNvPr>
              <p:cNvPicPr/>
              <p:nvPr/>
            </p:nvPicPr>
            <p:blipFill>
              <a:blip r:embed="rId42" cstate="print"/>
              <a:stretch>
                <a:fillRect/>
              </a:stretch>
            </p:blipFill>
            <p:spPr>
              <a:xfrm>
                <a:off x="5131771" y="4844930"/>
                <a:ext cx="103051" cy="253372"/>
              </a:xfrm>
              <a:prstGeom prst="rect">
                <a:avLst/>
              </a:prstGeom>
            </p:spPr>
          </p:pic>
          <p:sp>
            <p:nvSpPr>
              <p:cNvPr id="592" name="object 443">
                <a:extLst>
                  <a:ext uri="{FF2B5EF4-FFF2-40B4-BE49-F238E27FC236}">
                    <a16:creationId xmlns:a16="http://schemas.microsoft.com/office/drawing/2014/main" id="{F7CA1B76-9156-7817-F641-0A382A6D402B}"/>
                  </a:ext>
                </a:extLst>
              </p:cNvPr>
              <p:cNvSpPr/>
              <p:nvPr/>
            </p:nvSpPr>
            <p:spPr>
              <a:xfrm>
                <a:off x="5270540" y="5370165"/>
                <a:ext cx="411480" cy="650240"/>
              </a:xfrm>
              <a:custGeom>
                <a:avLst/>
                <a:gdLst/>
                <a:ahLst/>
                <a:cxnLst/>
                <a:rect l="l" t="t" r="r" b="b"/>
                <a:pathLst>
                  <a:path w="411479" h="650239">
                    <a:moveTo>
                      <a:pt x="0" y="649640"/>
                    </a:moveTo>
                    <a:lnTo>
                      <a:pt x="411076" y="649640"/>
                    </a:lnTo>
                    <a:lnTo>
                      <a:pt x="411076" y="0"/>
                    </a:lnTo>
                    <a:lnTo>
                      <a:pt x="0" y="0"/>
                    </a:lnTo>
                    <a:lnTo>
                      <a:pt x="0" y="649640"/>
                    </a:lnTo>
                    <a:close/>
                  </a:path>
                </a:pathLst>
              </a:custGeom>
              <a:ln w="124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3" name="object 444">
                <a:extLst>
                  <a:ext uri="{FF2B5EF4-FFF2-40B4-BE49-F238E27FC236}">
                    <a16:creationId xmlns:a16="http://schemas.microsoft.com/office/drawing/2014/main" id="{C3AAB3D1-9ADF-F069-BD16-A9B1A4809146}"/>
                  </a:ext>
                </a:extLst>
              </p:cNvPr>
              <p:cNvSpPr/>
              <p:nvPr/>
            </p:nvSpPr>
            <p:spPr>
              <a:xfrm>
                <a:off x="5270540" y="5679026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594" name="object 445">
                <a:extLst>
                  <a:ext uri="{FF2B5EF4-FFF2-40B4-BE49-F238E27FC236}">
                    <a16:creationId xmlns:a16="http://schemas.microsoft.com/office/drawing/2014/main" id="{5ECDCA71-F177-4A73-09D9-19F7ECF22301}"/>
                  </a:ext>
                </a:extLst>
              </p:cNvPr>
              <p:cNvPicPr/>
              <p:nvPr/>
            </p:nvPicPr>
            <p:blipFill>
              <a:blip r:embed="rId36" cstate="print"/>
              <a:stretch>
                <a:fillRect/>
              </a:stretch>
            </p:blipFill>
            <p:spPr>
              <a:xfrm>
                <a:off x="5307164" y="5414985"/>
                <a:ext cx="153509" cy="203511"/>
              </a:xfrm>
              <a:prstGeom prst="rect">
                <a:avLst/>
              </a:prstGeom>
            </p:spPr>
          </p:pic>
          <p:sp>
            <p:nvSpPr>
              <p:cNvPr id="595" name="object 446">
                <a:extLst>
                  <a:ext uri="{FF2B5EF4-FFF2-40B4-BE49-F238E27FC236}">
                    <a16:creationId xmlns:a16="http://schemas.microsoft.com/office/drawing/2014/main" id="{068F32B8-E6EB-AA47-CE58-86989C4CF280}"/>
                  </a:ext>
                </a:extLst>
              </p:cNvPr>
              <p:cNvSpPr/>
              <p:nvPr/>
            </p:nvSpPr>
            <p:spPr>
              <a:xfrm>
                <a:off x="5370445" y="566831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17814" y="0"/>
                    </a:moveTo>
                    <a:lnTo>
                      <a:pt x="5149" y="0"/>
                    </a:lnTo>
                    <a:lnTo>
                      <a:pt x="0" y="5604"/>
                    </a:lnTo>
                    <a:lnTo>
                      <a:pt x="0" y="12454"/>
                    </a:lnTo>
                    <a:lnTo>
                      <a:pt x="0" y="19346"/>
                    </a:lnTo>
                    <a:lnTo>
                      <a:pt x="5149" y="24909"/>
                    </a:lnTo>
                    <a:lnTo>
                      <a:pt x="17814" y="24909"/>
                    </a:lnTo>
                    <a:lnTo>
                      <a:pt x="22920" y="19346"/>
                    </a:lnTo>
                    <a:lnTo>
                      <a:pt x="22920" y="5604"/>
                    </a:lnTo>
                    <a:lnTo>
                      <a:pt x="178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6" name="object 447">
                <a:extLst>
                  <a:ext uri="{FF2B5EF4-FFF2-40B4-BE49-F238E27FC236}">
                    <a16:creationId xmlns:a16="http://schemas.microsoft.com/office/drawing/2014/main" id="{0383B4AE-BCA6-DC1E-3E70-3D44D0C631FE}"/>
                  </a:ext>
                </a:extLst>
              </p:cNvPr>
              <p:cNvSpPr/>
              <p:nvPr/>
            </p:nvSpPr>
            <p:spPr>
              <a:xfrm>
                <a:off x="5370445" y="5668315"/>
                <a:ext cx="234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5400">
                    <a:moveTo>
                      <a:pt x="0" y="12454"/>
                    </a:moveTo>
                    <a:lnTo>
                      <a:pt x="0" y="5604"/>
                    </a:lnTo>
                    <a:lnTo>
                      <a:pt x="5148" y="0"/>
                    </a:lnTo>
                    <a:lnTo>
                      <a:pt x="11460" y="0"/>
                    </a:lnTo>
                    <a:lnTo>
                      <a:pt x="17813" y="0"/>
                    </a:lnTo>
                    <a:lnTo>
                      <a:pt x="22920" y="5604"/>
                    </a:lnTo>
                    <a:lnTo>
                      <a:pt x="22920" y="12454"/>
                    </a:lnTo>
                    <a:lnTo>
                      <a:pt x="22920" y="19346"/>
                    </a:lnTo>
                    <a:lnTo>
                      <a:pt x="17813" y="24909"/>
                    </a:lnTo>
                    <a:lnTo>
                      <a:pt x="11460" y="24909"/>
                    </a:lnTo>
                    <a:lnTo>
                      <a:pt x="5148" y="24909"/>
                    </a:lnTo>
                    <a:lnTo>
                      <a:pt x="0" y="19346"/>
                    </a:lnTo>
                    <a:lnTo>
                      <a:pt x="0" y="12454"/>
                    </a:lnTo>
                    <a:close/>
                  </a:path>
                </a:pathLst>
              </a:custGeom>
              <a:ln w="398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7" name="object 448">
                <a:extLst>
                  <a:ext uri="{FF2B5EF4-FFF2-40B4-BE49-F238E27FC236}">
                    <a16:creationId xmlns:a16="http://schemas.microsoft.com/office/drawing/2014/main" id="{878EF766-4411-EFFA-9F01-67BB5D6D4290}"/>
                  </a:ext>
                </a:extLst>
              </p:cNvPr>
              <p:cNvSpPr/>
              <p:nvPr/>
            </p:nvSpPr>
            <p:spPr>
              <a:xfrm>
                <a:off x="5267551" y="5744306"/>
                <a:ext cx="4114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1479">
                    <a:moveTo>
                      <a:pt x="410952" y="0"/>
                    </a:moveTo>
                    <a:lnTo>
                      <a:pt x="0" y="0"/>
                    </a:lnTo>
                  </a:path>
                </a:pathLst>
              </a:custGeom>
              <a:ln w="647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8" name="object 449">
                <a:extLst>
                  <a:ext uri="{FF2B5EF4-FFF2-40B4-BE49-F238E27FC236}">
                    <a16:creationId xmlns:a16="http://schemas.microsoft.com/office/drawing/2014/main" id="{98EEBD8F-CDCC-EA4B-3802-B76DC1EDBC53}"/>
                  </a:ext>
                </a:extLst>
              </p:cNvPr>
              <p:cNvSpPr/>
              <p:nvPr/>
            </p:nvSpPr>
            <p:spPr>
              <a:xfrm>
                <a:off x="5316382" y="5414985"/>
                <a:ext cx="138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8429">
                    <a:moveTo>
                      <a:pt x="0" y="0"/>
                    </a:moveTo>
                    <a:lnTo>
                      <a:pt x="138022" y="0"/>
                    </a:lnTo>
                  </a:path>
                </a:pathLst>
              </a:custGeom>
              <a:ln w="1245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9" name="object 450">
                <a:extLst>
                  <a:ext uri="{FF2B5EF4-FFF2-40B4-BE49-F238E27FC236}">
                    <a16:creationId xmlns:a16="http://schemas.microsoft.com/office/drawing/2014/main" id="{7E60C8A7-F7E8-3269-6BAA-B4AC1685DA0A}"/>
                  </a:ext>
                </a:extLst>
              </p:cNvPr>
              <p:cNvSpPr/>
              <p:nvPr/>
            </p:nvSpPr>
            <p:spPr>
              <a:xfrm>
                <a:off x="5383192" y="5615756"/>
                <a:ext cx="63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55879">
                    <a:moveTo>
                      <a:pt x="83" y="0"/>
                    </a:moveTo>
                    <a:lnTo>
                      <a:pt x="0" y="55382"/>
                    </a:lnTo>
                  </a:path>
                </a:pathLst>
              </a:custGeom>
              <a:ln w="647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00" name="object 451">
                <a:extLst>
                  <a:ext uri="{FF2B5EF4-FFF2-40B4-BE49-F238E27FC236}">
                    <a16:creationId xmlns:a16="http://schemas.microsoft.com/office/drawing/2014/main" id="{B30FEC31-3149-8F72-311A-A3D711CA33FD}"/>
                  </a:ext>
                </a:extLst>
              </p:cNvPr>
              <p:cNvPicPr/>
              <p:nvPr/>
            </p:nvPicPr>
            <p:blipFill>
              <a:blip r:embed="rId43" cstate="print"/>
              <a:stretch>
                <a:fillRect/>
              </a:stretch>
            </p:blipFill>
            <p:spPr>
              <a:xfrm>
                <a:off x="5423802" y="5663831"/>
                <a:ext cx="153467" cy="359411"/>
              </a:xfrm>
              <a:prstGeom prst="rect">
                <a:avLst/>
              </a:prstGeom>
            </p:spPr>
          </p:pic>
        </p:grpSp>
        <p:sp>
          <p:nvSpPr>
            <p:cNvPr id="589" name="object 452">
              <a:extLst>
                <a:ext uri="{FF2B5EF4-FFF2-40B4-BE49-F238E27FC236}">
                  <a16:creationId xmlns:a16="http://schemas.microsoft.com/office/drawing/2014/main" id="{0E9656B7-D68C-DB90-A688-63599477C054}"/>
                </a:ext>
              </a:extLst>
            </p:cNvPr>
            <p:cNvSpPr txBox="1"/>
            <p:nvPr/>
          </p:nvSpPr>
          <p:spPr>
            <a:xfrm>
              <a:off x="5258339" y="5254945"/>
              <a:ext cx="398145" cy="1155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THRESHOLD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pic>
          <p:nvPicPr>
            <p:cNvPr id="590" name="object 453">
              <a:extLst>
                <a:ext uri="{FF2B5EF4-FFF2-40B4-BE49-F238E27FC236}">
                  <a16:creationId xmlns:a16="http://schemas.microsoft.com/office/drawing/2014/main" id="{9FC49B27-B987-A9F6-8E87-DB2888E813F6}"/>
                </a:ext>
              </a:extLst>
            </p:cNvPr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5131771" y="5512464"/>
              <a:ext cx="103051" cy="253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7371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59947-9EC0-1260-685E-8CF7EC07D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81C8F72E-1237-BE05-7D62-36472CD38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270" y="3951479"/>
            <a:ext cx="4448095" cy="2771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F4F176-0093-7A67-A465-FCC2B74A4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RICH Upgrade II: </a:t>
            </a:r>
            <a:r>
              <a:rPr lang="en-US" dirty="0" err="1"/>
              <a:t>FastRICH</a:t>
            </a:r>
            <a:r>
              <a:rPr lang="en-US" dirty="0"/>
              <a:t> ASIC time </a:t>
            </a:r>
            <a:r>
              <a:rPr lang="en-US" dirty="0" err="1"/>
              <a:t>meaqsurement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1F26F-B0A8-6AAD-733E-B4417C157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601" y="1079308"/>
            <a:ext cx="5665881" cy="2966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/>
              <a:t>Front-end configurable between </a:t>
            </a:r>
            <a:r>
              <a:rPr lang="en-US" sz="2000" b="1" dirty="0"/>
              <a:t>Constant-Fraction Discrimination (CFD) </a:t>
            </a:r>
            <a:r>
              <a:rPr lang="en-US" sz="2000" dirty="0"/>
              <a:t>or </a:t>
            </a:r>
            <a:r>
              <a:rPr lang="en-US" sz="2000" b="1" dirty="0"/>
              <a:t>Leading-Edge Discrimination (LED)</a:t>
            </a:r>
            <a:r>
              <a:rPr lang="en-US" sz="2000" dirty="0"/>
              <a:t> with 390 </a:t>
            </a:r>
            <a:r>
              <a:rPr lang="en-US" sz="2000" dirty="0" err="1"/>
              <a:t>ps</a:t>
            </a:r>
            <a:r>
              <a:rPr lang="en-US" sz="2000" dirty="0"/>
              <a:t> LSB </a:t>
            </a:r>
            <a:r>
              <a:rPr lang="en-US" sz="2000" b="1" dirty="0"/>
              <a:t>Time-over-Threshold (</a:t>
            </a:r>
            <a:r>
              <a:rPr lang="en-US" sz="2000" b="1" dirty="0" err="1"/>
              <a:t>ToT</a:t>
            </a:r>
            <a:r>
              <a:rPr lang="en-US" sz="2000" b="1" dirty="0"/>
              <a:t>) </a:t>
            </a:r>
            <a:r>
              <a:rPr lang="en-US" sz="2000" dirty="0"/>
              <a:t>measurement.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Simulated residual time walk of the CFD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with a worst-case residual of ~ 80 </a:t>
            </a:r>
            <a:r>
              <a:rPr lang="en-US" sz="2000" dirty="0" err="1"/>
              <a:t>ps</a:t>
            </a:r>
            <a:r>
              <a:rPr lang="en-US" sz="2000" dirty="0"/>
              <a:t>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For </a:t>
            </a:r>
            <a:r>
              <a:rPr lang="en-US" sz="2000" dirty="0" err="1"/>
              <a:t>SiPMs</a:t>
            </a:r>
            <a:r>
              <a:rPr lang="en-US" sz="2000" dirty="0"/>
              <a:t>, the (residual) time walk is expected to be negligible.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ED064-3FCE-22D7-40A5-CA2365E72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CCD6FD-796C-EAB8-7F31-CFF68B12D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BBA439-CE6E-C1AF-ED2C-BE9D71FAACE5}"/>
              </a:ext>
            </a:extLst>
          </p:cNvPr>
          <p:cNvGrpSpPr/>
          <p:nvPr/>
        </p:nvGrpSpPr>
        <p:grpSpPr>
          <a:xfrm>
            <a:off x="6410787" y="1240028"/>
            <a:ext cx="5252347" cy="4947920"/>
            <a:chOff x="6689080" y="1240028"/>
            <a:chExt cx="5252347" cy="4947920"/>
          </a:xfrm>
        </p:grpSpPr>
        <p:grpSp>
          <p:nvGrpSpPr>
            <p:cNvPr id="7" name="object 4">
              <a:extLst>
                <a:ext uri="{FF2B5EF4-FFF2-40B4-BE49-F238E27FC236}">
                  <a16:creationId xmlns:a16="http://schemas.microsoft.com/office/drawing/2014/main" id="{260313AB-0621-E933-FBC8-C0BF5512C622}"/>
                </a:ext>
              </a:extLst>
            </p:cNvPr>
            <p:cNvGrpSpPr/>
            <p:nvPr/>
          </p:nvGrpSpPr>
          <p:grpSpPr>
            <a:xfrm>
              <a:off x="7885084" y="1955545"/>
              <a:ext cx="3463290" cy="3006725"/>
              <a:chOff x="7885084" y="1955545"/>
              <a:chExt cx="3463290" cy="3006725"/>
            </a:xfrm>
          </p:grpSpPr>
          <p:sp>
            <p:nvSpPr>
              <p:cNvPr id="28" name="object 5">
                <a:extLst>
                  <a:ext uri="{FF2B5EF4-FFF2-40B4-BE49-F238E27FC236}">
                    <a16:creationId xmlns:a16="http://schemas.microsoft.com/office/drawing/2014/main" id="{D4170AC3-38A3-624A-6930-B8405067A2EC}"/>
                  </a:ext>
                </a:extLst>
              </p:cNvPr>
              <p:cNvSpPr/>
              <p:nvPr/>
            </p:nvSpPr>
            <p:spPr>
              <a:xfrm>
                <a:off x="7950629" y="3455748"/>
                <a:ext cx="3378835" cy="1487805"/>
              </a:xfrm>
              <a:custGeom>
                <a:avLst/>
                <a:gdLst/>
                <a:ahLst/>
                <a:cxnLst/>
                <a:rect l="l" t="t" r="r" b="b"/>
                <a:pathLst>
                  <a:path w="3378834" h="1487804">
                    <a:moveTo>
                      <a:pt x="0" y="1472712"/>
                    </a:moveTo>
                    <a:lnTo>
                      <a:pt x="16406" y="1481793"/>
                    </a:lnTo>
                    <a:lnTo>
                      <a:pt x="32449" y="1487241"/>
                    </a:lnTo>
                    <a:lnTo>
                      <a:pt x="47766" y="1485425"/>
                    </a:lnTo>
                    <a:lnTo>
                      <a:pt x="61993" y="1472712"/>
                    </a:lnTo>
                    <a:lnTo>
                      <a:pt x="65685" y="1468595"/>
                    </a:lnTo>
                    <a:lnTo>
                      <a:pt x="64898" y="1471744"/>
                    </a:lnTo>
                    <a:lnTo>
                      <a:pt x="62174" y="1476345"/>
                    </a:lnTo>
                    <a:lnTo>
                      <a:pt x="60055" y="1476587"/>
                    </a:lnTo>
                    <a:lnTo>
                      <a:pt x="61084" y="1466658"/>
                    </a:lnTo>
                    <a:lnTo>
                      <a:pt x="67804" y="1440747"/>
                    </a:lnTo>
                    <a:lnTo>
                      <a:pt x="82758" y="1393041"/>
                    </a:lnTo>
                    <a:lnTo>
                      <a:pt x="108488" y="1317729"/>
                    </a:lnTo>
                    <a:lnTo>
                      <a:pt x="118068" y="1289095"/>
                    </a:lnTo>
                    <a:lnTo>
                      <a:pt x="139797" y="1217375"/>
                    </a:lnTo>
                    <a:lnTo>
                      <a:pt x="151865" y="1175126"/>
                    </a:lnTo>
                    <a:lnTo>
                      <a:pt x="164681" y="1129179"/>
                    </a:lnTo>
                    <a:lnTo>
                      <a:pt x="178205" y="1079951"/>
                    </a:lnTo>
                    <a:lnTo>
                      <a:pt x="192396" y="1027862"/>
                    </a:lnTo>
                    <a:lnTo>
                      <a:pt x="207216" y="973332"/>
                    </a:lnTo>
                    <a:lnTo>
                      <a:pt x="222623" y="916780"/>
                    </a:lnTo>
                    <a:lnTo>
                      <a:pt x="238577" y="858625"/>
                    </a:lnTo>
                    <a:lnTo>
                      <a:pt x="255038" y="799287"/>
                    </a:lnTo>
                    <a:lnTo>
                      <a:pt x="271965" y="739185"/>
                    </a:lnTo>
                    <a:lnTo>
                      <a:pt x="289320" y="678739"/>
                    </a:lnTo>
                    <a:lnTo>
                      <a:pt x="307060" y="618368"/>
                    </a:lnTo>
                    <a:lnTo>
                      <a:pt x="325146" y="558490"/>
                    </a:lnTo>
                    <a:lnTo>
                      <a:pt x="343538" y="499526"/>
                    </a:lnTo>
                    <a:lnTo>
                      <a:pt x="362195" y="441896"/>
                    </a:lnTo>
                    <a:lnTo>
                      <a:pt x="381078" y="386017"/>
                    </a:lnTo>
                    <a:lnTo>
                      <a:pt x="400145" y="332310"/>
                    </a:lnTo>
                    <a:lnTo>
                      <a:pt x="419357" y="281195"/>
                    </a:lnTo>
                    <a:lnTo>
                      <a:pt x="438674" y="233089"/>
                    </a:lnTo>
                    <a:lnTo>
                      <a:pt x="458055" y="188414"/>
                    </a:lnTo>
                    <a:lnTo>
                      <a:pt x="477460" y="147587"/>
                    </a:lnTo>
                    <a:lnTo>
                      <a:pt x="496849" y="111030"/>
                    </a:lnTo>
                    <a:lnTo>
                      <a:pt x="535417" y="52397"/>
                    </a:lnTo>
                    <a:lnTo>
                      <a:pt x="573437" y="15871"/>
                    </a:lnTo>
                    <a:lnTo>
                      <a:pt x="624438" y="0"/>
                    </a:lnTo>
                    <a:lnTo>
                      <a:pt x="650522" y="3581"/>
                    </a:lnTo>
                    <a:lnTo>
                      <a:pt x="703752" y="30665"/>
                    </a:lnTo>
                    <a:lnTo>
                      <a:pt x="758269" y="80161"/>
                    </a:lnTo>
                    <a:lnTo>
                      <a:pt x="785958" y="111756"/>
                    </a:lnTo>
                    <a:lnTo>
                      <a:pt x="813909" y="147087"/>
                    </a:lnTo>
                    <a:lnTo>
                      <a:pt x="842101" y="185531"/>
                    </a:lnTo>
                    <a:lnTo>
                      <a:pt x="870514" y="226465"/>
                    </a:lnTo>
                    <a:lnTo>
                      <a:pt x="899127" y="269267"/>
                    </a:lnTo>
                    <a:lnTo>
                      <a:pt x="927922" y="313313"/>
                    </a:lnTo>
                    <a:lnTo>
                      <a:pt x="956877" y="357982"/>
                    </a:lnTo>
                    <a:lnTo>
                      <a:pt x="985972" y="402651"/>
                    </a:lnTo>
                    <a:lnTo>
                      <a:pt x="1015188" y="446698"/>
                    </a:lnTo>
                    <a:lnTo>
                      <a:pt x="1044504" y="489500"/>
                    </a:lnTo>
                    <a:lnTo>
                      <a:pt x="1073901" y="530434"/>
                    </a:lnTo>
                    <a:lnTo>
                      <a:pt x="1103358" y="568877"/>
                    </a:lnTo>
                    <a:lnTo>
                      <a:pt x="1132855" y="604208"/>
                    </a:lnTo>
                    <a:lnTo>
                      <a:pt x="1162373" y="635804"/>
                    </a:lnTo>
                    <a:lnTo>
                      <a:pt x="1193968" y="668961"/>
                    </a:lnTo>
                    <a:lnTo>
                      <a:pt x="1223747" y="703057"/>
                    </a:lnTo>
                    <a:lnTo>
                      <a:pt x="1252081" y="737918"/>
                    </a:lnTo>
                    <a:lnTo>
                      <a:pt x="1279345" y="773366"/>
                    </a:lnTo>
                    <a:lnTo>
                      <a:pt x="1305911" y="809225"/>
                    </a:lnTo>
                    <a:lnTo>
                      <a:pt x="1332151" y="845319"/>
                    </a:lnTo>
                    <a:lnTo>
                      <a:pt x="1358439" y="881472"/>
                    </a:lnTo>
                    <a:lnTo>
                      <a:pt x="1385147" y="917507"/>
                    </a:lnTo>
                    <a:lnTo>
                      <a:pt x="1412648" y="953249"/>
                    </a:lnTo>
                    <a:lnTo>
                      <a:pt x="1441315" y="988521"/>
                    </a:lnTo>
                    <a:lnTo>
                      <a:pt x="1471520" y="1023146"/>
                    </a:lnTo>
                    <a:lnTo>
                      <a:pt x="1503638" y="1056949"/>
                    </a:lnTo>
                    <a:lnTo>
                      <a:pt x="1538039" y="1089753"/>
                    </a:lnTo>
                    <a:lnTo>
                      <a:pt x="1575098" y="1121383"/>
                    </a:lnTo>
                    <a:lnTo>
                      <a:pt x="1615187" y="1151661"/>
                    </a:lnTo>
                    <a:lnTo>
                      <a:pt x="1658679" y="1180411"/>
                    </a:lnTo>
                    <a:lnTo>
                      <a:pt x="1705947" y="1207458"/>
                    </a:lnTo>
                    <a:lnTo>
                      <a:pt x="1757363" y="1232625"/>
                    </a:lnTo>
                    <a:lnTo>
                      <a:pt x="1813301" y="1255736"/>
                    </a:lnTo>
                    <a:lnTo>
                      <a:pt x="1849753" y="1268923"/>
                    </a:lnTo>
                    <a:lnTo>
                      <a:pt x="1887586" y="1281502"/>
                    </a:lnTo>
                    <a:lnTo>
                      <a:pt x="1926754" y="1293493"/>
                    </a:lnTo>
                    <a:lnTo>
                      <a:pt x="1967212" y="1304915"/>
                    </a:lnTo>
                    <a:lnTo>
                      <a:pt x="2008912" y="1315789"/>
                    </a:lnTo>
                    <a:lnTo>
                      <a:pt x="2051810" y="1326136"/>
                    </a:lnTo>
                    <a:lnTo>
                      <a:pt x="2095859" y="1335976"/>
                    </a:lnTo>
                    <a:lnTo>
                      <a:pt x="2141013" y="1345329"/>
                    </a:lnTo>
                    <a:lnTo>
                      <a:pt x="2187225" y="1354215"/>
                    </a:lnTo>
                    <a:lnTo>
                      <a:pt x="2234451" y="1362655"/>
                    </a:lnTo>
                    <a:lnTo>
                      <a:pt x="2282643" y="1370668"/>
                    </a:lnTo>
                    <a:lnTo>
                      <a:pt x="2331757" y="1378276"/>
                    </a:lnTo>
                    <a:lnTo>
                      <a:pt x="2381745" y="1385498"/>
                    </a:lnTo>
                    <a:lnTo>
                      <a:pt x="2432561" y="1392356"/>
                    </a:lnTo>
                    <a:lnTo>
                      <a:pt x="2484161" y="1398868"/>
                    </a:lnTo>
                    <a:lnTo>
                      <a:pt x="2536497" y="1405056"/>
                    </a:lnTo>
                    <a:lnTo>
                      <a:pt x="2589524" y="1410939"/>
                    </a:lnTo>
                    <a:lnTo>
                      <a:pt x="2643195" y="1416538"/>
                    </a:lnTo>
                    <a:lnTo>
                      <a:pt x="2697465" y="1421874"/>
                    </a:lnTo>
                    <a:lnTo>
                      <a:pt x="2752287" y="1426966"/>
                    </a:lnTo>
                    <a:lnTo>
                      <a:pt x="2807616" y="1431835"/>
                    </a:lnTo>
                    <a:lnTo>
                      <a:pt x="2863405" y="1436500"/>
                    </a:lnTo>
                    <a:lnTo>
                      <a:pt x="2919609" y="1440984"/>
                    </a:lnTo>
                    <a:lnTo>
                      <a:pt x="2976180" y="1445305"/>
                    </a:lnTo>
                    <a:lnTo>
                      <a:pt x="3033075" y="1449484"/>
                    </a:lnTo>
                    <a:lnTo>
                      <a:pt x="3090245" y="1453541"/>
                    </a:lnTo>
                    <a:lnTo>
                      <a:pt x="3147646" y="1457497"/>
                    </a:lnTo>
                    <a:lnTo>
                      <a:pt x="3205231" y="1461372"/>
                    </a:lnTo>
                    <a:lnTo>
                      <a:pt x="3262953" y="1465186"/>
                    </a:lnTo>
                    <a:lnTo>
                      <a:pt x="3320768" y="1468959"/>
                    </a:lnTo>
                    <a:lnTo>
                      <a:pt x="3378630" y="1472712"/>
                    </a:lnTo>
                  </a:path>
                </a:pathLst>
              </a:custGeom>
              <a:ln w="38100">
                <a:solidFill>
                  <a:srgbClr val="00194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BAD0759E-A239-F6F8-DE22-963B334A2B40}"/>
                  </a:ext>
                </a:extLst>
              </p:cNvPr>
              <p:cNvSpPr/>
              <p:nvPr/>
            </p:nvSpPr>
            <p:spPr>
              <a:xfrm>
                <a:off x="7904134" y="1974595"/>
                <a:ext cx="3409950" cy="2966085"/>
              </a:xfrm>
              <a:custGeom>
                <a:avLst/>
                <a:gdLst/>
                <a:ahLst/>
                <a:cxnLst/>
                <a:rect l="l" t="t" r="r" b="b"/>
                <a:pathLst>
                  <a:path w="3409950" h="2966085">
                    <a:moveTo>
                      <a:pt x="0" y="2938367"/>
                    </a:moveTo>
                    <a:lnTo>
                      <a:pt x="35536" y="2955621"/>
                    </a:lnTo>
                    <a:lnTo>
                      <a:pt x="69257" y="2965973"/>
                    </a:lnTo>
                    <a:lnTo>
                      <a:pt x="99346" y="2962522"/>
                    </a:lnTo>
                    <a:lnTo>
                      <a:pt x="123986" y="2938367"/>
                    </a:lnTo>
                    <a:lnTo>
                      <a:pt x="128282" y="2932307"/>
                    </a:lnTo>
                    <a:lnTo>
                      <a:pt x="130751" y="2931541"/>
                    </a:lnTo>
                    <a:lnTo>
                      <a:pt x="127998" y="2955067"/>
                    </a:lnTo>
                    <a:lnTo>
                      <a:pt x="126891" y="2954834"/>
                    </a:lnTo>
                    <a:lnTo>
                      <a:pt x="126420" y="2949486"/>
                    </a:lnTo>
                    <a:lnTo>
                      <a:pt x="126937" y="2937535"/>
                    </a:lnTo>
                    <a:lnTo>
                      <a:pt x="132340" y="2887876"/>
                    </a:lnTo>
                    <a:lnTo>
                      <a:pt x="137930" y="2847195"/>
                    </a:lnTo>
                    <a:lnTo>
                      <a:pt x="145916" y="2793963"/>
                    </a:lnTo>
                    <a:lnTo>
                      <a:pt x="156649" y="2726693"/>
                    </a:lnTo>
                    <a:lnTo>
                      <a:pt x="170481" y="2643899"/>
                    </a:lnTo>
                    <a:lnTo>
                      <a:pt x="175277" y="2614896"/>
                    </a:lnTo>
                    <a:lnTo>
                      <a:pt x="185560" y="2548179"/>
                    </a:lnTo>
                    <a:lnTo>
                      <a:pt x="196729" y="2470694"/>
                    </a:lnTo>
                    <a:lnTo>
                      <a:pt x="202632" y="2428232"/>
                    </a:lnTo>
                    <a:lnTo>
                      <a:pt x="208741" y="2383459"/>
                    </a:lnTo>
                    <a:lnTo>
                      <a:pt x="215049" y="2336503"/>
                    </a:lnTo>
                    <a:lnTo>
                      <a:pt x="221553" y="2287491"/>
                    </a:lnTo>
                    <a:lnTo>
                      <a:pt x="228246" y="2236549"/>
                    </a:lnTo>
                    <a:lnTo>
                      <a:pt x="235122" y="2183805"/>
                    </a:lnTo>
                    <a:lnTo>
                      <a:pt x="242178" y="2129386"/>
                    </a:lnTo>
                    <a:lnTo>
                      <a:pt x="249408" y="2073419"/>
                    </a:lnTo>
                    <a:lnTo>
                      <a:pt x="256805" y="2016032"/>
                    </a:lnTo>
                    <a:lnTo>
                      <a:pt x="264366" y="1957351"/>
                    </a:lnTo>
                    <a:lnTo>
                      <a:pt x="272084" y="1897503"/>
                    </a:lnTo>
                    <a:lnTo>
                      <a:pt x="279954" y="1836616"/>
                    </a:lnTo>
                    <a:lnTo>
                      <a:pt x="287972" y="1774816"/>
                    </a:lnTo>
                    <a:lnTo>
                      <a:pt x="296131" y="1712232"/>
                    </a:lnTo>
                    <a:lnTo>
                      <a:pt x="304426" y="1648989"/>
                    </a:lnTo>
                    <a:lnTo>
                      <a:pt x="312853" y="1585215"/>
                    </a:lnTo>
                    <a:lnTo>
                      <a:pt x="321405" y="1521037"/>
                    </a:lnTo>
                    <a:lnTo>
                      <a:pt x="330077" y="1456583"/>
                    </a:lnTo>
                    <a:lnTo>
                      <a:pt x="338865" y="1391978"/>
                    </a:lnTo>
                    <a:lnTo>
                      <a:pt x="347763" y="1327351"/>
                    </a:lnTo>
                    <a:lnTo>
                      <a:pt x="356765" y="1262829"/>
                    </a:lnTo>
                    <a:lnTo>
                      <a:pt x="365867" y="1198538"/>
                    </a:lnTo>
                    <a:lnTo>
                      <a:pt x="375062" y="1134606"/>
                    </a:lnTo>
                    <a:lnTo>
                      <a:pt x="384346" y="1071160"/>
                    </a:lnTo>
                    <a:lnTo>
                      <a:pt x="393713" y="1008327"/>
                    </a:lnTo>
                    <a:lnTo>
                      <a:pt x="403158" y="946234"/>
                    </a:lnTo>
                    <a:lnTo>
                      <a:pt x="412676" y="885008"/>
                    </a:lnTo>
                    <a:lnTo>
                      <a:pt x="422261" y="824776"/>
                    </a:lnTo>
                    <a:lnTo>
                      <a:pt x="431908" y="765666"/>
                    </a:lnTo>
                    <a:lnTo>
                      <a:pt x="441612" y="707804"/>
                    </a:lnTo>
                    <a:lnTo>
                      <a:pt x="451367" y="651318"/>
                    </a:lnTo>
                    <a:lnTo>
                      <a:pt x="461169" y="596334"/>
                    </a:lnTo>
                    <a:lnTo>
                      <a:pt x="471011" y="542980"/>
                    </a:lnTo>
                    <a:lnTo>
                      <a:pt x="480889" y="491383"/>
                    </a:lnTo>
                    <a:lnTo>
                      <a:pt x="490797" y="441671"/>
                    </a:lnTo>
                    <a:lnTo>
                      <a:pt x="500730" y="393969"/>
                    </a:lnTo>
                    <a:lnTo>
                      <a:pt x="510682" y="348406"/>
                    </a:lnTo>
                    <a:lnTo>
                      <a:pt x="520649" y="305107"/>
                    </a:lnTo>
                    <a:lnTo>
                      <a:pt x="530624" y="264202"/>
                    </a:lnTo>
                    <a:lnTo>
                      <a:pt x="540603" y="225816"/>
                    </a:lnTo>
                    <a:lnTo>
                      <a:pt x="560552" y="157111"/>
                    </a:lnTo>
                    <a:lnTo>
                      <a:pt x="580451" y="100009"/>
                    </a:lnTo>
                    <a:lnTo>
                      <a:pt x="600258" y="55529"/>
                    </a:lnTo>
                    <a:lnTo>
                      <a:pt x="633721" y="11009"/>
                    </a:lnTo>
                    <a:lnTo>
                      <a:pt x="662022" y="0"/>
                    </a:lnTo>
                    <a:lnTo>
                      <a:pt x="676508" y="2191"/>
                    </a:lnTo>
                    <a:lnTo>
                      <a:pt x="721157" y="36704"/>
                    </a:lnTo>
                    <a:lnTo>
                      <a:pt x="751786" y="80622"/>
                    </a:lnTo>
                    <a:lnTo>
                      <a:pt x="782989" y="139053"/>
                    </a:lnTo>
                    <a:lnTo>
                      <a:pt x="814663" y="210099"/>
                    </a:lnTo>
                    <a:lnTo>
                      <a:pt x="830644" y="249759"/>
                    </a:lnTo>
                    <a:lnTo>
                      <a:pt x="846706" y="291862"/>
                    </a:lnTo>
                    <a:lnTo>
                      <a:pt x="862834" y="336169"/>
                    </a:lnTo>
                    <a:lnTo>
                      <a:pt x="879017" y="382444"/>
                    </a:lnTo>
                    <a:lnTo>
                      <a:pt x="895241" y="430449"/>
                    </a:lnTo>
                    <a:lnTo>
                      <a:pt x="911494" y="479948"/>
                    </a:lnTo>
                    <a:lnTo>
                      <a:pt x="927763" y="530702"/>
                    </a:lnTo>
                    <a:lnTo>
                      <a:pt x="944035" y="582474"/>
                    </a:lnTo>
                    <a:lnTo>
                      <a:pt x="960298" y="635028"/>
                    </a:lnTo>
                    <a:lnTo>
                      <a:pt x="976539" y="688125"/>
                    </a:lnTo>
                    <a:lnTo>
                      <a:pt x="992745" y="741530"/>
                    </a:lnTo>
                    <a:lnTo>
                      <a:pt x="1008904" y="795003"/>
                    </a:lnTo>
                    <a:lnTo>
                      <a:pt x="1025003" y="848309"/>
                    </a:lnTo>
                    <a:lnTo>
                      <a:pt x="1041029" y="901210"/>
                    </a:lnTo>
                    <a:lnTo>
                      <a:pt x="1056969" y="953469"/>
                    </a:lnTo>
                    <a:lnTo>
                      <a:pt x="1072811" y="1004849"/>
                    </a:lnTo>
                    <a:lnTo>
                      <a:pt x="1088542" y="1055111"/>
                    </a:lnTo>
                    <a:lnTo>
                      <a:pt x="1104149" y="1104019"/>
                    </a:lnTo>
                    <a:lnTo>
                      <a:pt x="1119620" y="1151336"/>
                    </a:lnTo>
                    <a:lnTo>
                      <a:pt x="1134941" y="1196825"/>
                    </a:lnTo>
                    <a:lnTo>
                      <a:pt x="1150101" y="1240248"/>
                    </a:lnTo>
                    <a:lnTo>
                      <a:pt x="1165086" y="1281368"/>
                    </a:lnTo>
                    <a:lnTo>
                      <a:pt x="1179884" y="1319947"/>
                    </a:lnTo>
                    <a:lnTo>
                      <a:pt x="1194482" y="1355749"/>
                    </a:lnTo>
                    <a:lnTo>
                      <a:pt x="1233199" y="1442335"/>
                    </a:lnTo>
                    <a:lnTo>
                      <a:pt x="1256923" y="1495895"/>
                    </a:lnTo>
                    <a:lnTo>
                      <a:pt x="1280105" y="1549137"/>
                    </a:lnTo>
                    <a:lnTo>
                      <a:pt x="1302812" y="1601984"/>
                    </a:lnTo>
                    <a:lnTo>
                      <a:pt x="1325108" y="1654356"/>
                    </a:lnTo>
                    <a:lnTo>
                      <a:pt x="1347059" y="1706176"/>
                    </a:lnTo>
                    <a:lnTo>
                      <a:pt x="1368731" y="1757363"/>
                    </a:lnTo>
                    <a:lnTo>
                      <a:pt x="1390189" y="1807840"/>
                    </a:lnTo>
                    <a:lnTo>
                      <a:pt x="1411498" y="1857529"/>
                    </a:lnTo>
                    <a:lnTo>
                      <a:pt x="1432725" y="1906350"/>
                    </a:lnTo>
                    <a:lnTo>
                      <a:pt x="1453934" y="1954224"/>
                    </a:lnTo>
                    <a:lnTo>
                      <a:pt x="1475191" y="2001074"/>
                    </a:lnTo>
                    <a:lnTo>
                      <a:pt x="1496561" y="2046821"/>
                    </a:lnTo>
                    <a:lnTo>
                      <a:pt x="1518111" y="2091386"/>
                    </a:lnTo>
                    <a:lnTo>
                      <a:pt x="1539905" y="2134691"/>
                    </a:lnTo>
                    <a:lnTo>
                      <a:pt x="1562009" y="2176656"/>
                    </a:lnTo>
                    <a:lnTo>
                      <a:pt x="1584489" y="2217204"/>
                    </a:lnTo>
                    <a:lnTo>
                      <a:pt x="1607409" y="2256255"/>
                    </a:lnTo>
                    <a:lnTo>
                      <a:pt x="1630837" y="2293732"/>
                    </a:lnTo>
                    <a:lnTo>
                      <a:pt x="1654836" y="2329555"/>
                    </a:lnTo>
                    <a:lnTo>
                      <a:pt x="1679473" y="2363646"/>
                    </a:lnTo>
                    <a:lnTo>
                      <a:pt x="1704813" y="2395926"/>
                    </a:lnTo>
                    <a:lnTo>
                      <a:pt x="1742224" y="2439560"/>
                    </a:lnTo>
                    <a:lnTo>
                      <a:pt x="1779209" y="2478772"/>
                    </a:lnTo>
                    <a:lnTo>
                      <a:pt x="1816028" y="2513961"/>
                    </a:lnTo>
                    <a:lnTo>
                      <a:pt x="1852944" y="2545527"/>
                    </a:lnTo>
                    <a:lnTo>
                      <a:pt x="1890218" y="2573869"/>
                    </a:lnTo>
                    <a:lnTo>
                      <a:pt x="1928112" y="2599387"/>
                    </a:lnTo>
                    <a:lnTo>
                      <a:pt x="1966888" y="2622481"/>
                    </a:lnTo>
                    <a:lnTo>
                      <a:pt x="2006807" y="2643549"/>
                    </a:lnTo>
                    <a:lnTo>
                      <a:pt x="2048131" y="2662992"/>
                    </a:lnTo>
                    <a:lnTo>
                      <a:pt x="2091122" y="2681209"/>
                    </a:lnTo>
                    <a:lnTo>
                      <a:pt x="2136042" y="2698599"/>
                    </a:lnTo>
                    <a:lnTo>
                      <a:pt x="2183153" y="2715563"/>
                    </a:lnTo>
                    <a:lnTo>
                      <a:pt x="2232715" y="2732498"/>
                    </a:lnTo>
                    <a:lnTo>
                      <a:pt x="2284991" y="2749806"/>
                    </a:lnTo>
                    <a:lnTo>
                      <a:pt x="2340244" y="2767885"/>
                    </a:lnTo>
                    <a:lnTo>
                      <a:pt x="2381561" y="2780858"/>
                    </a:lnTo>
                    <a:lnTo>
                      <a:pt x="2424284" y="2793228"/>
                    </a:lnTo>
                    <a:lnTo>
                      <a:pt x="2468342" y="2805027"/>
                    </a:lnTo>
                    <a:lnTo>
                      <a:pt x="2513665" y="2816283"/>
                    </a:lnTo>
                    <a:lnTo>
                      <a:pt x="2560184" y="2827027"/>
                    </a:lnTo>
                    <a:lnTo>
                      <a:pt x="2607827" y="2837289"/>
                    </a:lnTo>
                    <a:lnTo>
                      <a:pt x="2656524" y="2847099"/>
                    </a:lnTo>
                    <a:lnTo>
                      <a:pt x="2706205" y="2856487"/>
                    </a:lnTo>
                    <a:lnTo>
                      <a:pt x="2756800" y="2865484"/>
                    </a:lnTo>
                    <a:lnTo>
                      <a:pt x="2808239" y="2874119"/>
                    </a:lnTo>
                    <a:lnTo>
                      <a:pt x="2860450" y="2882423"/>
                    </a:lnTo>
                    <a:lnTo>
                      <a:pt x="2913365" y="2890426"/>
                    </a:lnTo>
                    <a:lnTo>
                      <a:pt x="2966912" y="2898157"/>
                    </a:lnTo>
                    <a:lnTo>
                      <a:pt x="3021021" y="2905648"/>
                    </a:lnTo>
                    <a:lnTo>
                      <a:pt x="3075622" y="2912928"/>
                    </a:lnTo>
                    <a:lnTo>
                      <a:pt x="3130645" y="2920027"/>
                    </a:lnTo>
                    <a:lnTo>
                      <a:pt x="3186020" y="2926975"/>
                    </a:lnTo>
                    <a:lnTo>
                      <a:pt x="3241675" y="2933803"/>
                    </a:lnTo>
                    <a:lnTo>
                      <a:pt x="3297542" y="2940540"/>
                    </a:lnTo>
                    <a:lnTo>
                      <a:pt x="3353549" y="2947218"/>
                    </a:lnTo>
                    <a:lnTo>
                      <a:pt x="3409627" y="2953865"/>
                    </a:lnTo>
                  </a:path>
                </a:pathLst>
              </a:custGeom>
              <a:ln w="38100">
                <a:solidFill>
                  <a:srgbClr val="00194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object 7">
              <a:extLst>
                <a:ext uri="{FF2B5EF4-FFF2-40B4-BE49-F238E27FC236}">
                  <a16:creationId xmlns:a16="http://schemas.microsoft.com/office/drawing/2014/main" id="{C89CC1BE-DA13-CE77-F410-73613AAF0FFE}"/>
                </a:ext>
              </a:extLst>
            </p:cNvPr>
            <p:cNvSpPr txBox="1"/>
            <p:nvPr/>
          </p:nvSpPr>
          <p:spPr>
            <a:xfrm>
              <a:off x="10574272" y="4955540"/>
              <a:ext cx="1367155" cy="56515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ts val="2125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9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Signal</a:t>
              </a:r>
              <a:r>
                <a:rPr kumimoji="0" sz="18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8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traces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208915" marR="0" lvl="0" indent="0" defTabSz="914400" eaLnBrk="1" fontAlgn="auto" latinLnBrk="0" hangingPunct="1">
                <a:lnSpc>
                  <a:spcPts val="21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(1)</a:t>
              </a:r>
              <a:r>
                <a:rPr kumimoji="0" sz="18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8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and</a:t>
              </a:r>
              <a:r>
                <a:rPr kumimoji="0" sz="18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(2)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9" name="object 8">
              <a:extLst>
                <a:ext uri="{FF2B5EF4-FFF2-40B4-BE49-F238E27FC236}">
                  <a16:creationId xmlns:a16="http://schemas.microsoft.com/office/drawing/2014/main" id="{79D07994-B707-0751-CC8E-B0B50BB0E04F}"/>
                </a:ext>
              </a:extLst>
            </p:cNvPr>
            <p:cNvSpPr txBox="1"/>
            <p:nvPr/>
          </p:nvSpPr>
          <p:spPr>
            <a:xfrm rot="20400000">
              <a:off x="7183527" y="5142167"/>
              <a:ext cx="1155674" cy="2286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77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135" normalizeH="0" baseline="0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LED</a:t>
              </a:r>
              <a:r>
                <a:rPr kumimoji="0" sz="1800" b="0" i="0" u="none" strike="noStrike" kern="0" cap="none" spc="-70" normalizeH="0" baseline="0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2700" b="0" i="0" u="none" strike="noStrike" kern="0" cap="none" spc="-37" normalizeH="0" baseline="1543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ToA</a:t>
              </a:r>
              <a:r>
                <a:rPr kumimoji="0" sz="2700" b="0" i="0" u="none" strike="noStrike" kern="0" cap="none" spc="-104" normalizeH="0" baseline="1543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2700" b="0" i="0" u="none" strike="noStrike" kern="0" cap="none" spc="-37" normalizeH="0" baseline="1543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(1</a:t>
              </a:r>
              <a:r>
                <a:rPr kumimoji="0" sz="2700" b="0" i="0" u="none" strike="noStrike" kern="0" cap="none" spc="-37" normalizeH="0" baseline="3086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)</a:t>
              </a:r>
              <a:endParaRPr kumimoji="0" sz="2700" b="0" i="0" u="none" strike="noStrike" kern="0" cap="none" spc="0" normalizeH="0" baseline="3086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0" name="object 9">
              <a:extLst>
                <a:ext uri="{FF2B5EF4-FFF2-40B4-BE49-F238E27FC236}">
                  <a16:creationId xmlns:a16="http://schemas.microsoft.com/office/drawing/2014/main" id="{2F2531CF-F0D0-88C5-5884-279DACFA0A24}"/>
                </a:ext>
              </a:extLst>
            </p:cNvPr>
            <p:cNvGrpSpPr/>
            <p:nvPr/>
          </p:nvGrpSpPr>
          <p:grpSpPr>
            <a:xfrm>
              <a:off x="7419368" y="1894474"/>
              <a:ext cx="4055110" cy="3274060"/>
              <a:chOff x="7419368" y="1894474"/>
              <a:chExt cx="4055110" cy="3274060"/>
            </a:xfrm>
          </p:grpSpPr>
          <p:sp>
            <p:nvSpPr>
              <p:cNvPr id="23" name="object 10">
                <a:extLst>
                  <a:ext uri="{FF2B5EF4-FFF2-40B4-BE49-F238E27FC236}">
                    <a16:creationId xmlns:a16="http://schemas.microsoft.com/office/drawing/2014/main" id="{50DEE499-2BA6-A992-7825-02A28160B8B9}"/>
                  </a:ext>
                </a:extLst>
              </p:cNvPr>
              <p:cNvSpPr/>
              <p:nvPr/>
            </p:nvSpPr>
            <p:spPr>
              <a:xfrm>
                <a:off x="8577155" y="1988228"/>
                <a:ext cx="0" cy="3173730"/>
              </a:xfrm>
              <a:custGeom>
                <a:avLst/>
                <a:gdLst/>
                <a:ahLst/>
                <a:cxnLst/>
                <a:rect l="l" t="t" r="r" b="b"/>
                <a:pathLst>
                  <a:path h="3173729">
                    <a:moveTo>
                      <a:pt x="0" y="3173388"/>
                    </a:moveTo>
                    <a:lnTo>
                      <a:pt x="1" y="0"/>
                    </a:lnTo>
                  </a:path>
                </a:pathLst>
              </a:custGeom>
              <a:ln w="12700">
                <a:solidFill>
                  <a:srgbClr val="D86ECC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object 11">
                <a:extLst>
                  <a:ext uri="{FF2B5EF4-FFF2-40B4-BE49-F238E27FC236}">
                    <a16:creationId xmlns:a16="http://schemas.microsoft.com/office/drawing/2014/main" id="{91DA65D4-89E0-7BBA-C683-295191D5BC87}"/>
                  </a:ext>
                </a:extLst>
              </p:cNvPr>
              <p:cNvSpPr/>
              <p:nvPr/>
            </p:nvSpPr>
            <p:spPr>
              <a:xfrm>
                <a:off x="8174534" y="3778643"/>
                <a:ext cx="2540" cy="1145540"/>
              </a:xfrm>
              <a:custGeom>
                <a:avLst/>
                <a:gdLst/>
                <a:ahLst/>
                <a:cxnLst/>
                <a:rect l="l" t="t" r="r" b="b"/>
                <a:pathLst>
                  <a:path w="2540" h="1145539">
                    <a:moveTo>
                      <a:pt x="2286" y="1145413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61CBF4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91384B0C-A258-78C4-078A-8609486513E6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8525680" y="1894474"/>
                <a:ext cx="108380" cy="134598"/>
              </a:xfrm>
              <a:prstGeom prst="rect">
                <a:avLst/>
              </a:prstGeom>
            </p:spPr>
          </p:pic>
          <p:pic>
            <p:nvPicPr>
              <p:cNvPr id="26" name="object 13">
                <a:extLst>
                  <a:ext uri="{FF2B5EF4-FFF2-40B4-BE49-F238E27FC236}">
                    <a16:creationId xmlns:a16="http://schemas.microsoft.com/office/drawing/2014/main" id="{5F122693-46D0-0D3A-5E88-059E22FDEAA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120343" y="3769118"/>
                <a:ext cx="108380" cy="134598"/>
              </a:xfrm>
              <a:prstGeom prst="rect">
                <a:avLst/>
              </a:prstGeom>
            </p:spPr>
          </p:pic>
          <p:sp>
            <p:nvSpPr>
              <p:cNvPr id="27" name="object 14">
                <a:extLst>
                  <a:ext uri="{FF2B5EF4-FFF2-40B4-BE49-F238E27FC236}">
                    <a16:creationId xmlns:a16="http://schemas.microsoft.com/office/drawing/2014/main" id="{E4416E95-DDF7-117A-3F49-99CE69DDDDA3}"/>
                  </a:ext>
                </a:extLst>
              </p:cNvPr>
              <p:cNvSpPr/>
              <p:nvPr/>
            </p:nvSpPr>
            <p:spPr>
              <a:xfrm>
                <a:off x="7419368" y="4914463"/>
                <a:ext cx="405511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4055109" h="76200">
                    <a:moveTo>
                      <a:pt x="76200" y="0"/>
                    </a:moveTo>
                    <a:lnTo>
                      <a:pt x="0" y="38100"/>
                    </a:lnTo>
                    <a:lnTo>
                      <a:pt x="76200" y="76200"/>
                    </a:lnTo>
                    <a:lnTo>
                      <a:pt x="76200" y="47625"/>
                    </a:lnTo>
                    <a:lnTo>
                      <a:pt x="63496" y="47625"/>
                    </a:lnTo>
                    <a:lnTo>
                      <a:pt x="63496" y="28575"/>
                    </a:lnTo>
                    <a:lnTo>
                      <a:pt x="76200" y="28575"/>
                    </a:lnTo>
                    <a:lnTo>
                      <a:pt x="76200" y="0"/>
                    </a:lnTo>
                    <a:close/>
                  </a:path>
                  <a:path w="4055109" h="76200">
                    <a:moveTo>
                      <a:pt x="3978351" y="0"/>
                    </a:moveTo>
                    <a:lnTo>
                      <a:pt x="3978351" y="76200"/>
                    </a:lnTo>
                    <a:lnTo>
                      <a:pt x="4035501" y="47625"/>
                    </a:lnTo>
                    <a:lnTo>
                      <a:pt x="3991063" y="47625"/>
                    </a:lnTo>
                    <a:lnTo>
                      <a:pt x="3991063" y="28575"/>
                    </a:lnTo>
                    <a:lnTo>
                      <a:pt x="4035501" y="28575"/>
                    </a:lnTo>
                    <a:lnTo>
                      <a:pt x="3978351" y="0"/>
                    </a:lnTo>
                    <a:close/>
                  </a:path>
                  <a:path w="4055109" h="76200">
                    <a:moveTo>
                      <a:pt x="76200" y="28575"/>
                    </a:moveTo>
                    <a:lnTo>
                      <a:pt x="63496" y="28575"/>
                    </a:lnTo>
                    <a:lnTo>
                      <a:pt x="63496" y="47625"/>
                    </a:lnTo>
                    <a:lnTo>
                      <a:pt x="76200" y="47625"/>
                    </a:lnTo>
                    <a:lnTo>
                      <a:pt x="76200" y="28575"/>
                    </a:lnTo>
                    <a:close/>
                  </a:path>
                  <a:path w="4055109" h="76200">
                    <a:moveTo>
                      <a:pt x="3978351" y="28575"/>
                    </a:moveTo>
                    <a:lnTo>
                      <a:pt x="76200" y="28575"/>
                    </a:lnTo>
                    <a:lnTo>
                      <a:pt x="76200" y="47625"/>
                    </a:lnTo>
                    <a:lnTo>
                      <a:pt x="3978351" y="47625"/>
                    </a:lnTo>
                    <a:lnTo>
                      <a:pt x="3978351" y="28575"/>
                    </a:lnTo>
                    <a:close/>
                  </a:path>
                  <a:path w="4055109" h="76200">
                    <a:moveTo>
                      <a:pt x="4035501" y="28575"/>
                    </a:moveTo>
                    <a:lnTo>
                      <a:pt x="3991063" y="28575"/>
                    </a:lnTo>
                    <a:lnTo>
                      <a:pt x="3991063" y="47625"/>
                    </a:lnTo>
                    <a:lnTo>
                      <a:pt x="4035501" y="47625"/>
                    </a:lnTo>
                    <a:lnTo>
                      <a:pt x="4054551" y="38100"/>
                    </a:lnTo>
                    <a:lnTo>
                      <a:pt x="4035501" y="285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8CF5EB62-15BE-F7E6-0B59-0C64A0BD9961}"/>
                </a:ext>
              </a:extLst>
            </p:cNvPr>
            <p:cNvSpPr txBox="1"/>
            <p:nvPr/>
          </p:nvSpPr>
          <p:spPr>
            <a:xfrm>
              <a:off x="8694608" y="1785620"/>
              <a:ext cx="134175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19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1800" b="0" i="0" u="none" strike="noStrike" kern="0" cap="none" spc="-6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-8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–</a:t>
              </a:r>
              <a:r>
                <a:rPr kumimoji="0" sz="1800" b="0" i="0" u="none" strike="noStrike" kern="0" cap="none" spc="-5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ToA</a:t>
              </a:r>
              <a:r>
                <a:rPr kumimoji="0" sz="1800" b="0" i="0" u="none" strike="noStrike" kern="0" cap="none" spc="-6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-2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(1)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" name="object 16">
              <a:extLst>
                <a:ext uri="{FF2B5EF4-FFF2-40B4-BE49-F238E27FC236}">
                  <a16:creationId xmlns:a16="http://schemas.microsoft.com/office/drawing/2014/main" id="{EABF5DCA-58EE-C91C-5E76-478D1942D1D7}"/>
                </a:ext>
              </a:extLst>
            </p:cNvPr>
            <p:cNvSpPr txBox="1"/>
            <p:nvPr/>
          </p:nvSpPr>
          <p:spPr>
            <a:xfrm>
              <a:off x="8660357" y="3224276"/>
              <a:ext cx="134175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19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1800" b="0" i="0" u="none" strike="noStrike" kern="0" cap="none" spc="-6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-8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–</a:t>
              </a:r>
              <a:r>
                <a:rPr kumimoji="0" sz="1800" b="0" i="0" u="none" strike="noStrike" kern="0" cap="none" spc="-5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ToA</a:t>
              </a:r>
              <a:r>
                <a:rPr kumimoji="0" sz="1800" b="0" i="0" u="none" strike="noStrike" kern="0" cap="none" spc="-60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-2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(2)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F161646C-C174-1678-60B3-0E6D9543FCB6}"/>
                </a:ext>
              </a:extLst>
            </p:cNvPr>
            <p:cNvGrpSpPr/>
            <p:nvPr/>
          </p:nvGrpSpPr>
          <p:grpSpPr>
            <a:xfrm>
              <a:off x="8284141" y="3769117"/>
              <a:ext cx="108585" cy="1344930"/>
              <a:chOff x="8284141" y="3769117"/>
              <a:chExt cx="108585" cy="1344930"/>
            </a:xfrm>
          </p:grpSpPr>
          <p:pic>
            <p:nvPicPr>
              <p:cNvPr id="21" name="object 18">
                <a:extLst>
                  <a:ext uri="{FF2B5EF4-FFF2-40B4-BE49-F238E27FC236}">
                    <a16:creationId xmlns:a16="http://schemas.microsoft.com/office/drawing/2014/main" id="{87333B99-CF0B-D7DA-D7ED-4A5B42DBBAF4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284141" y="3769117"/>
                <a:ext cx="108380" cy="134598"/>
              </a:xfrm>
              <a:prstGeom prst="rect">
                <a:avLst/>
              </a:prstGeom>
            </p:spPr>
          </p:pic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04465A17-204A-D36C-CE6A-7B85217A5741}"/>
                  </a:ext>
                </a:extLst>
              </p:cNvPr>
              <p:cNvSpPr/>
              <p:nvPr/>
            </p:nvSpPr>
            <p:spPr>
              <a:xfrm>
                <a:off x="8338331" y="3894191"/>
                <a:ext cx="0" cy="1213485"/>
              </a:xfrm>
              <a:custGeom>
                <a:avLst/>
                <a:gdLst/>
                <a:ahLst/>
                <a:cxnLst/>
                <a:rect l="l" t="t" r="r" b="b"/>
                <a:pathLst>
                  <a:path h="1213485">
                    <a:moveTo>
                      <a:pt x="0" y="1213175"/>
                    </a:moveTo>
                    <a:lnTo>
                      <a:pt x="1" y="0"/>
                    </a:lnTo>
                  </a:path>
                </a:pathLst>
              </a:custGeom>
              <a:ln w="12700">
                <a:solidFill>
                  <a:srgbClr val="61CBF4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" name="object 20">
              <a:extLst>
                <a:ext uri="{FF2B5EF4-FFF2-40B4-BE49-F238E27FC236}">
                  <a16:creationId xmlns:a16="http://schemas.microsoft.com/office/drawing/2014/main" id="{2928430D-A244-8C3B-05A4-D196FEA0E02C}"/>
                </a:ext>
              </a:extLst>
            </p:cNvPr>
            <p:cNvSpPr txBox="1"/>
            <p:nvPr/>
          </p:nvSpPr>
          <p:spPr>
            <a:xfrm rot="20280000">
              <a:off x="7387828" y="5376351"/>
              <a:ext cx="1156919" cy="2286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78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135" normalizeH="0" baseline="0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LE</a:t>
              </a:r>
              <a:r>
                <a:rPr kumimoji="0" sz="2700" b="0" i="0" u="none" strike="noStrike" kern="0" cap="none" spc="202" normalizeH="0" baseline="1543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D</a:t>
              </a:r>
              <a:r>
                <a:rPr kumimoji="0" sz="2700" b="0" i="0" u="none" strike="noStrike" kern="0" cap="none" spc="-120" normalizeH="0" baseline="1543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2700" b="0" i="0" u="none" strike="noStrike" kern="0" cap="none" spc="-52" normalizeH="0" baseline="1543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To</a:t>
              </a:r>
              <a:r>
                <a:rPr kumimoji="0" sz="2700" b="0" i="0" u="none" strike="noStrike" kern="0" cap="none" spc="-52" normalizeH="0" baseline="3086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A</a:t>
              </a:r>
              <a:r>
                <a:rPr kumimoji="0" sz="2700" b="0" i="0" u="none" strike="noStrike" kern="0" cap="none" spc="-127" normalizeH="0" baseline="3086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2700" b="0" i="0" u="none" strike="noStrike" kern="0" cap="none" spc="-37" normalizeH="0" baseline="3086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(2</a:t>
              </a:r>
              <a:r>
                <a:rPr kumimoji="0" sz="2700" b="0" i="0" u="none" strike="noStrike" kern="0" cap="none" spc="-37" normalizeH="0" baseline="4629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)</a:t>
              </a:r>
              <a:endParaRPr kumimoji="0" sz="2700" b="0" i="0" u="none" strike="noStrike" kern="0" cap="none" spc="0" normalizeH="0" baseline="4629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5" name="object 21">
              <a:extLst>
                <a:ext uri="{FF2B5EF4-FFF2-40B4-BE49-F238E27FC236}">
                  <a16:creationId xmlns:a16="http://schemas.microsoft.com/office/drawing/2014/main" id="{D3E45AD2-1733-05DC-7E2C-BFAFE620872F}"/>
                </a:ext>
              </a:extLst>
            </p:cNvPr>
            <p:cNvGrpSpPr/>
            <p:nvPr/>
          </p:nvGrpSpPr>
          <p:grpSpPr>
            <a:xfrm>
              <a:off x="7828522" y="3379858"/>
              <a:ext cx="3531235" cy="472440"/>
              <a:chOff x="7828522" y="3379858"/>
              <a:chExt cx="3531235" cy="472440"/>
            </a:xfrm>
          </p:grpSpPr>
          <p:pic>
            <p:nvPicPr>
              <p:cNvPr id="19" name="object 22">
                <a:extLst>
                  <a:ext uri="{FF2B5EF4-FFF2-40B4-BE49-F238E27FC236}">
                    <a16:creationId xmlns:a16="http://schemas.microsoft.com/office/drawing/2014/main" id="{F480D548-48E9-4F20-E63F-5F1ACC029C00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8522965" y="3379858"/>
                <a:ext cx="108380" cy="134598"/>
              </a:xfrm>
              <a:prstGeom prst="rect">
                <a:avLst/>
              </a:prstGeom>
            </p:spPr>
          </p:pic>
          <p:sp>
            <p:nvSpPr>
              <p:cNvPr id="20" name="object 23">
                <a:extLst>
                  <a:ext uri="{FF2B5EF4-FFF2-40B4-BE49-F238E27FC236}">
                    <a16:creationId xmlns:a16="http://schemas.microsoft.com/office/drawing/2014/main" id="{DC19F06F-2F10-E415-9052-E1E29DBB2C27}"/>
                  </a:ext>
                </a:extLst>
              </p:cNvPr>
              <p:cNvSpPr/>
              <p:nvPr/>
            </p:nvSpPr>
            <p:spPr>
              <a:xfrm>
                <a:off x="7838047" y="3836418"/>
                <a:ext cx="3512185" cy="6350"/>
              </a:xfrm>
              <a:custGeom>
                <a:avLst/>
                <a:gdLst/>
                <a:ahLst/>
                <a:cxnLst/>
                <a:rect l="l" t="t" r="r" b="b"/>
                <a:pathLst>
                  <a:path w="3512184" h="6350">
                    <a:moveTo>
                      <a:pt x="0" y="5794"/>
                    </a:moveTo>
                    <a:lnTo>
                      <a:pt x="3511651" y="0"/>
                    </a:lnTo>
                  </a:path>
                </a:pathLst>
              </a:custGeom>
              <a:ln w="19050">
                <a:solidFill>
                  <a:srgbClr val="61CBF4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" name="object 24">
              <a:extLst>
                <a:ext uri="{FF2B5EF4-FFF2-40B4-BE49-F238E27FC236}">
                  <a16:creationId xmlns:a16="http://schemas.microsoft.com/office/drawing/2014/main" id="{ED5F6FB1-DD2E-441C-55FD-0369BD7FC008}"/>
                </a:ext>
              </a:extLst>
            </p:cNvPr>
            <p:cNvSpPr txBox="1"/>
            <p:nvPr/>
          </p:nvSpPr>
          <p:spPr>
            <a:xfrm>
              <a:off x="6689080" y="3538220"/>
              <a:ext cx="1065530" cy="56832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0" marR="39370" lvl="0" indent="0" algn="ctr" defTabSz="914400" eaLnBrk="1" fontAlgn="auto" latinLnBrk="0" hangingPunct="1">
                <a:lnSpc>
                  <a:spcPts val="2135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120" normalizeH="0" baseline="0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LED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algn="ctr" defTabSz="914400" eaLnBrk="1" fontAlgn="auto" latinLnBrk="0" hangingPunct="1">
                <a:lnSpc>
                  <a:spcPts val="213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65" normalizeH="0" baseline="0" noProof="0" dirty="0">
                  <a:ln>
                    <a:noFill/>
                  </a:ln>
                  <a:solidFill>
                    <a:srgbClr val="61CBF4"/>
                  </a:solidFill>
                  <a:effectLst/>
                  <a:uLnTx/>
                  <a:uFillTx/>
                  <a:latin typeface="Calibri"/>
                  <a:cs typeface="Calibri"/>
                </a:rPr>
                <a:t>Threshold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7" name="object 26">
              <a:extLst>
                <a:ext uri="{FF2B5EF4-FFF2-40B4-BE49-F238E27FC236}">
                  <a16:creationId xmlns:a16="http://schemas.microsoft.com/office/drawing/2014/main" id="{0E6FA3F5-5C2D-C52D-9084-D5A87484AF1D}"/>
                </a:ext>
              </a:extLst>
            </p:cNvPr>
            <p:cNvSpPr txBox="1"/>
            <p:nvPr/>
          </p:nvSpPr>
          <p:spPr>
            <a:xfrm>
              <a:off x="7073134" y="5888228"/>
              <a:ext cx="452945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7815" marR="0" lvl="0" indent="-285115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 typeface="Wingdings"/>
                <a:buChar char=""/>
                <a:tabLst>
                  <a:tab pos="297815" algn="l"/>
                </a:tabLst>
                <a:defRPr/>
              </a:pPr>
              <a:r>
                <a:rPr kumimoji="0" sz="1800" b="0" i="0" u="none" strike="noStrike" kern="0" cap="none" spc="16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CFD</a:t>
              </a:r>
              <a:r>
                <a:rPr kumimoji="0" sz="1800" b="0" i="0" u="none" strike="noStrike" kern="0" cap="none" spc="5" normalizeH="0" baseline="0" noProof="0" dirty="0">
                  <a:ln>
                    <a:noFill/>
                  </a:ln>
                  <a:solidFill>
                    <a:srgbClr val="D86EC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corrects</a:t>
              </a:r>
              <a:r>
                <a:rPr kumimoji="0" sz="1800" b="0" i="0" u="none" strike="noStrike" kern="0" cap="none" spc="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Time</a:t>
              </a:r>
              <a:r>
                <a:rPr kumimoji="0" sz="1800" b="0" i="0" u="none" strike="noStrike" kern="0" cap="none" spc="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of Arrival </a:t>
              </a:r>
              <a:r>
                <a:rPr kumimoji="0" sz="1800" b="0" i="0" u="none" strike="noStrike" kern="0" cap="none" spc="-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(ToA)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timewalk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8" name="object 27">
              <a:extLst>
                <a:ext uri="{FF2B5EF4-FFF2-40B4-BE49-F238E27FC236}">
                  <a16:creationId xmlns:a16="http://schemas.microsoft.com/office/drawing/2014/main" id="{A06470CF-0879-3E92-D34C-31C61ADC30BF}"/>
                </a:ext>
              </a:extLst>
            </p:cNvPr>
            <p:cNvSpPr txBox="1"/>
            <p:nvPr/>
          </p:nvSpPr>
          <p:spPr>
            <a:xfrm>
              <a:off x="7489186" y="1240028"/>
              <a:ext cx="369697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Example</a:t>
              </a:r>
              <a:r>
                <a:rPr kumimoji="0" sz="18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of</a:t>
              </a:r>
              <a:r>
                <a:rPr kumimoji="0" sz="18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two</a:t>
              </a:r>
              <a:r>
                <a:rPr kumimoji="0" sz="18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different</a:t>
              </a:r>
              <a:r>
                <a:rPr kumimoji="0" sz="18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signal</a:t>
              </a:r>
              <a:r>
                <a:rPr kumimoji="0" sz="1800" b="0" i="0" u="none" strike="noStrike" kern="0" cap="none" spc="-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8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traces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2955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B4A1A-06C5-6A20-238B-8DA50358C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>
            <a:extLst>
              <a:ext uri="{FF2B5EF4-FFF2-40B4-BE49-F238E27FC236}">
                <a16:creationId xmlns:a16="http://schemas.microsoft.com/office/drawing/2014/main" id="{FF5EDD8A-DE84-6D39-53E9-86864D8B3DC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62711" y="1055270"/>
            <a:ext cx="7955957" cy="5400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46747E-520A-B779-BAFB-2F9C08529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Electronic Calorimeter (</a:t>
            </a:r>
            <a:r>
              <a:rPr lang="en-US" dirty="0" err="1"/>
              <a:t>PicoCal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C9F25-E032-5752-FF90-7733448C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6DF2F-F7ED-EEA6-A725-CB1DEA75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E47E7D5B-F446-8A29-14F1-15F2129519B0}"/>
              </a:ext>
            </a:extLst>
          </p:cNvPr>
          <p:cNvSpPr/>
          <p:nvPr/>
        </p:nvSpPr>
        <p:spPr>
          <a:xfrm>
            <a:off x="2389239" y="1055270"/>
            <a:ext cx="8082428" cy="5212032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>
              <a:alpha val="749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7D2AE073-5759-84AD-E9BE-E78C0F60EA4D}"/>
              </a:ext>
            </a:extLst>
          </p:cNvPr>
          <p:cNvPicPr/>
          <p:nvPr/>
        </p:nvPicPr>
        <p:blipFill>
          <a:blip r:embed="rId2" cstate="print"/>
          <a:srcRect l="63222" t="23783" r="33318" b="29886"/>
          <a:stretch>
            <a:fillRect/>
          </a:stretch>
        </p:blipFill>
        <p:spPr>
          <a:xfrm>
            <a:off x="7443019" y="2338618"/>
            <a:ext cx="275304" cy="2502040"/>
          </a:xfrm>
          <a:prstGeom prst="rect">
            <a:avLst/>
          </a:prstGeom>
        </p:spPr>
      </p:pic>
      <p:pic>
        <p:nvPicPr>
          <p:cNvPr id="7" name="object 2">
            <a:extLst>
              <a:ext uri="{FF2B5EF4-FFF2-40B4-BE49-F238E27FC236}">
                <a16:creationId xmlns:a16="http://schemas.microsoft.com/office/drawing/2014/main" id="{6FB9B1F9-F156-7FEE-1591-3DA1D65B33B9}"/>
              </a:ext>
            </a:extLst>
          </p:cNvPr>
          <p:cNvPicPr/>
          <p:nvPr/>
        </p:nvPicPr>
        <p:blipFill>
          <a:blip r:embed="rId2" cstate="print"/>
          <a:srcRect l="60813" t="15162" r="30660" b="79012"/>
          <a:stretch>
            <a:fillRect/>
          </a:stretch>
        </p:blipFill>
        <p:spPr>
          <a:xfrm>
            <a:off x="7241458" y="1831613"/>
            <a:ext cx="678426" cy="31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2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0D23F-D0AC-7B65-40D2-8B86A2B28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Calorimeter System in Upgrade II (</a:t>
            </a:r>
            <a:r>
              <a:rPr lang="en-US" dirty="0" err="1"/>
              <a:t>PicoCal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9469E-47DB-848E-B6E2-1E90C2F8B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69" y="1560442"/>
            <a:ext cx="7741637" cy="4591879"/>
          </a:xfrm>
        </p:spPr>
        <p:txBody>
          <a:bodyPr/>
          <a:lstStyle/>
          <a:p>
            <a:r>
              <a:rPr lang="en-US" sz="2000" dirty="0"/>
              <a:t>Ongoing R&amp;D to produce modules that allow </a:t>
            </a:r>
          </a:p>
          <a:p>
            <a:pPr lvl="1"/>
            <a:r>
              <a:rPr lang="en-US" sz="1700" dirty="0"/>
              <a:t>Precise time measurement </a:t>
            </a:r>
          </a:p>
          <a:p>
            <a:pPr lvl="1"/>
            <a:r>
              <a:rPr lang="en-US" sz="1700" dirty="0"/>
              <a:t>Energy resolution of </a:t>
            </a:r>
            <a:r>
              <a:rPr lang="en-US" dirty="0"/>
              <a:t>σ(E) / E ≈ 10% / √E </a:t>
            </a:r>
            <a:r>
              <a:rPr lang="en-US" kern="1200" dirty="0">
                <a:cs typeface="Times New Roman" panose="02020603050405020304" pitchFamily="18" charset="0"/>
                <a:sym typeface="Symbol" pitchFamily="18" charset="2"/>
              </a:rPr>
              <a:t></a:t>
            </a:r>
            <a:r>
              <a:rPr lang="en-US" dirty="0"/>
              <a:t> 1%</a:t>
            </a:r>
            <a:endParaRPr lang="en-US" sz="1700" dirty="0"/>
          </a:p>
          <a:p>
            <a:pPr>
              <a:lnSpc>
                <a:spcPct val="120000"/>
              </a:lnSpc>
            </a:pPr>
            <a:endParaRPr lang="fr-FR" sz="2000" dirty="0"/>
          </a:p>
          <a:p>
            <a:pPr>
              <a:lnSpc>
                <a:spcPct val="120000"/>
              </a:lnSpc>
            </a:pPr>
            <a:r>
              <a:rPr lang="fr-FR" sz="2000" dirty="0" err="1"/>
              <a:t>Reorganize</a:t>
            </a:r>
            <a:r>
              <a:rPr lang="fr-FR" sz="2000" dirty="0"/>
              <a:t> the ECAL zones in </a:t>
            </a:r>
            <a:r>
              <a:rPr lang="fr-FR" sz="2000" dirty="0" err="1"/>
              <a:t>rhombic</a:t>
            </a:r>
            <a:r>
              <a:rPr lang="fr-FR" sz="2000" dirty="0"/>
              <a:t> </a:t>
            </a:r>
            <a:r>
              <a:rPr lang="fr-FR" sz="2000" dirty="0" err="1"/>
              <a:t>shapes</a:t>
            </a:r>
            <a:r>
              <a:rPr lang="fr-FR" sz="2000" dirty="0"/>
              <a:t> to follow </a:t>
            </a:r>
            <a:r>
              <a:rPr lang="fr-FR" sz="2000" dirty="0" err="1"/>
              <a:t>better</a:t>
            </a:r>
            <a:r>
              <a:rPr lang="fr-FR" sz="2000" dirty="0"/>
              <a:t> radiation and </a:t>
            </a:r>
            <a:r>
              <a:rPr lang="fr-FR" sz="2000" dirty="0" err="1"/>
              <a:t>cell</a:t>
            </a:r>
            <a:r>
              <a:rPr lang="fr-FR" sz="2000" dirty="0"/>
              <a:t> </a:t>
            </a:r>
            <a:r>
              <a:rPr lang="fr-FR" sz="2000" dirty="0" err="1"/>
              <a:t>occupancies</a:t>
            </a:r>
            <a:endParaRPr lang="fr-FR" sz="2000" dirty="0"/>
          </a:p>
          <a:p>
            <a:pPr lvl="1">
              <a:lnSpc>
                <a:spcPct val="120000"/>
              </a:lnSpc>
            </a:pPr>
            <a:r>
              <a:rPr lang="en-US" sz="1700" dirty="0"/>
              <a:t>Increased granularity in the central region with denser absorber</a:t>
            </a:r>
            <a:endParaRPr lang="fr-FR" sz="1700" dirty="0"/>
          </a:p>
          <a:p>
            <a:pPr>
              <a:lnSpc>
                <a:spcPct val="120000"/>
              </a:lnSpc>
            </a:pPr>
            <a:endParaRPr lang="fr-FR" sz="2000" dirty="0"/>
          </a:p>
          <a:p>
            <a:pPr>
              <a:lnSpc>
                <a:spcPct val="120000"/>
              </a:lnSpc>
            </a:pPr>
            <a:r>
              <a:rPr lang="fr-FR" sz="2000" dirty="0"/>
              <a:t>Add longitudinal segmentation at </a:t>
            </a:r>
            <a:r>
              <a:rPr lang="fr-FR" sz="2000" dirty="0" err="1"/>
              <a:t>shower</a:t>
            </a:r>
            <a:r>
              <a:rPr lang="fr-FR" sz="2000" dirty="0"/>
              <a:t> maximum to </a:t>
            </a:r>
            <a:r>
              <a:rPr lang="fr-FR" sz="2000" dirty="0" err="1"/>
              <a:t>improve</a:t>
            </a:r>
            <a:r>
              <a:rPr lang="fr-FR" sz="2000" dirty="0"/>
              <a:t> time </a:t>
            </a:r>
            <a:r>
              <a:rPr lang="fr-FR" sz="2000" dirty="0" err="1"/>
              <a:t>resolution</a:t>
            </a:r>
            <a:r>
              <a:rPr lang="fr-FR" sz="2000" dirty="0"/>
              <a:t> </a:t>
            </a:r>
          </a:p>
          <a:p>
            <a:pPr lvl="1">
              <a:lnSpc>
                <a:spcPct val="120000"/>
              </a:lnSpc>
            </a:pPr>
            <a:r>
              <a:rPr lang="fr-FR" sz="1700" dirty="0" err="1"/>
              <a:t>Useful</a:t>
            </a:r>
            <a:r>
              <a:rPr lang="fr-FR" sz="1700" dirty="0"/>
              <a:t> </a:t>
            </a:r>
            <a:r>
              <a:rPr lang="fr-FR" sz="1700" dirty="0" err="1"/>
              <a:t>also</a:t>
            </a:r>
            <a:r>
              <a:rPr lang="fr-FR" sz="1700" dirty="0"/>
              <a:t> for </a:t>
            </a:r>
            <a:r>
              <a:rPr lang="fr-FR" sz="1700" dirty="0" err="1"/>
              <a:t>particle</a:t>
            </a:r>
            <a:r>
              <a:rPr lang="fr-FR" sz="1700" dirty="0"/>
              <a:t> identification: </a:t>
            </a:r>
            <a:r>
              <a:rPr lang="fr-FR" sz="1700" dirty="0" err="1"/>
              <a:t>separation</a:t>
            </a:r>
            <a:r>
              <a:rPr lang="fr-FR" sz="1700" dirty="0"/>
              <a:t> </a:t>
            </a:r>
            <a:r>
              <a:rPr lang="fr-FR" sz="1700" dirty="0" err="1"/>
              <a:t>electron</a:t>
            </a:r>
            <a:r>
              <a:rPr lang="fr-FR" sz="1700" dirty="0"/>
              <a:t>/hadron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7AE99-E350-3EA0-DF32-F48639C61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511AF2-9A80-3280-6014-5639502CB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grpSp>
        <p:nvGrpSpPr>
          <p:cNvPr id="6" name="Grupo 29">
            <a:extLst>
              <a:ext uri="{FF2B5EF4-FFF2-40B4-BE49-F238E27FC236}">
                <a16:creationId xmlns:a16="http://schemas.microsoft.com/office/drawing/2014/main" id="{107DACC9-4C74-087C-C394-B4FA7ABA50B7}"/>
              </a:ext>
            </a:extLst>
          </p:cNvPr>
          <p:cNvGrpSpPr/>
          <p:nvPr/>
        </p:nvGrpSpPr>
        <p:grpSpPr>
          <a:xfrm>
            <a:off x="250008" y="4744732"/>
            <a:ext cx="2520477" cy="1681517"/>
            <a:chOff x="5276798" y="41699"/>
            <a:chExt cx="1565018" cy="1044090"/>
          </a:xfrm>
        </p:grpSpPr>
        <p:pic>
          <p:nvPicPr>
            <p:cNvPr id="7" name="Image 24">
              <a:extLst>
                <a:ext uri="{FF2B5EF4-FFF2-40B4-BE49-F238E27FC236}">
                  <a16:creationId xmlns:a16="http://schemas.microsoft.com/office/drawing/2014/main" id="{E9498392-C3FA-3EA1-16B1-06AE0B1D8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6798" y="41699"/>
              <a:ext cx="1565018" cy="1044090"/>
            </a:xfrm>
            <a:prstGeom prst="rect">
              <a:avLst/>
            </a:prstGeom>
          </p:spPr>
        </p:pic>
        <p:sp>
          <p:nvSpPr>
            <p:cNvPr id="8" name="Rectangle 26">
              <a:extLst>
                <a:ext uri="{FF2B5EF4-FFF2-40B4-BE49-F238E27FC236}">
                  <a16:creationId xmlns:a16="http://schemas.microsoft.com/office/drawing/2014/main" id="{ACCDC0A5-C2FF-EDB5-2926-C22B9EA60787}"/>
                </a:ext>
              </a:extLst>
            </p:cNvPr>
            <p:cNvSpPr/>
            <p:nvPr/>
          </p:nvSpPr>
          <p:spPr>
            <a:xfrm>
              <a:off x="6225600" y="165066"/>
              <a:ext cx="93097" cy="661869"/>
            </a:xfrm>
            <a:prstGeom prst="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9" name="Image 18">
            <a:extLst>
              <a:ext uri="{FF2B5EF4-FFF2-40B4-BE49-F238E27FC236}">
                <a16:creationId xmlns:a16="http://schemas.microsoft.com/office/drawing/2014/main" id="{AFAAFB68-4D9F-E776-FEFA-62C8AF4C1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" y="1063580"/>
            <a:ext cx="3192456" cy="347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5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D444B49F-C3E6-4732-B25A-E8873CBD2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6533" y="123320"/>
            <a:ext cx="1248139" cy="320849"/>
          </a:xfrm>
        </p:spPr>
        <p:txBody>
          <a:bodyPr anchor="ctr"/>
          <a:lstStyle/>
          <a:p>
            <a:pPr>
              <a:defRPr/>
            </a:pPr>
            <a:fld id="{1178DAF2-2C4D-4961-ABA0-D37600ACF1D7}" type="slidenum">
              <a:rPr lang="en-GB" sz="2400" smtClean="0"/>
              <a:pPr>
                <a:defRPr/>
              </a:pPr>
              <a:t>2</a:t>
            </a:fld>
            <a:endParaRPr lang="en-GB" sz="2400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67B58DC-8258-4DAC-9BB0-47E348171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349" y="28575"/>
            <a:ext cx="11116627" cy="8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55871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sz="3200" b="0" kern="0" dirty="0"/>
              <a:t>LHCb: a forward spectrometer @ LHC</a:t>
            </a: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E57E772C-A17D-46E8-80DB-43921DE6BD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9349" y="6521218"/>
            <a:ext cx="2540000" cy="276225"/>
          </a:xfrm>
        </p:spPr>
        <p:txBody>
          <a:bodyPr/>
          <a:lstStyle/>
          <a:p>
            <a:pPr>
              <a:defRPr/>
            </a:pPr>
            <a:fld id="{41FE5957-1B71-44C5-85BF-749FE15C054C}" type="datetime3">
              <a:rPr lang="en-US" noProof="0" smtClean="0"/>
              <a:t>15 June 2026</a:t>
            </a:fld>
            <a:endParaRPr lang="en-GB" noProof="0" dirty="0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FC1D2483-3300-458D-8BEA-627711E282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347435" y="6525345"/>
            <a:ext cx="386080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TIDPAN 2026</a:t>
            </a:r>
          </a:p>
        </p:txBody>
      </p:sp>
      <p:grpSp>
        <p:nvGrpSpPr>
          <p:cNvPr id="44" name="object 3">
            <a:extLst>
              <a:ext uri="{FF2B5EF4-FFF2-40B4-BE49-F238E27FC236}">
                <a16:creationId xmlns:a16="http://schemas.microsoft.com/office/drawing/2014/main" id="{D2D12286-2118-8AB6-24CC-93FB1BD53565}"/>
              </a:ext>
            </a:extLst>
          </p:cNvPr>
          <p:cNvGrpSpPr/>
          <p:nvPr/>
        </p:nvGrpSpPr>
        <p:grpSpPr>
          <a:xfrm>
            <a:off x="4923154" y="1630528"/>
            <a:ext cx="7005955" cy="3943985"/>
            <a:chOff x="4923154" y="1073942"/>
            <a:chExt cx="7005955" cy="3943985"/>
          </a:xfrm>
        </p:grpSpPr>
        <p:pic>
          <p:nvPicPr>
            <p:cNvPr id="45" name="object 4">
              <a:extLst>
                <a:ext uri="{FF2B5EF4-FFF2-40B4-BE49-F238E27FC236}">
                  <a16:creationId xmlns:a16="http://schemas.microsoft.com/office/drawing/2014/main" id="{9CA1437F-44E1-C870-7302-F472BFDF474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3154" y="1073942"/>
              <a:ext cx="7005955" cy="3943984"/>
            </a:xfrm>
            <a:prstGeom prst="rect">
              <a:avLst/>
            </a:prstGeom>
          </p:spPr>
        </p:pic>
        <p:sp>
          <p:nvSpPr>
            <p:cNvPr id="46" name="object 5">
              <a:extLst>
                <a:ext uri="{FF2B5EF4-FFF2-40B4-BE49-F238E27FC236}">
                  <a16:creationId xmlns:a16="http://schemas.microsoft.com/office/drawing/2014/main" id="{E8087C9C-346A-3C1E-53C4-84E55AE7D363}"/>
                </a:ext>
              </a:extLst>
            </p:cNvPr>
            <p:cNvSpPr/>
            <p:nvPr/>
          </p:nvSpPr>
          <p:spPr>
            <a:xfrm>
              <a:off x="10791825" y="3581557"/>
              <a:ext cx="1103630" cy="307975"/>
            </a:xfrm>
            <a:custGeom>
              <a:avLst/>
              <a:gdLst/>
              <a:ahLst/>
              <a:cxnLst/>
              <a:rect l="l" t="t" r="r" b="b"/>
              <a:pathLst>
                <a:path w="1103629" h="307975">
                  <a:moveTo>
                    <a:pt x="1103629" y="0"/>
                  </a:moveTo>
                  <a:lnTo>
                    <a:pt x="0" y="0"/>
                  </a:lnTo>
                  <a:lnTo>
                    <a:pt x="0" y="307975"/>
                  </a:lnTo>
                  <a:lnTo>
                    <a:pt x="1103629" y="307975"/>
                  </a:lnTo>
                  <a:lnTo>
                    <a:pt x="11036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object 6">
            <a:extLst>
              <a:ext uri="{FF2B5EF4-FFF2-40B4-BE49-F238E27FC236}">
                <a16:creationId xmlns:a16="http://schemas.microsoft.com/office/drawing/2014/main" id="{2716EE25-F938-FF21-8509-84E3D609B4B7}"/>
              </a:ext>
            </a:extLst>
          </p:cNvPr>
          <p:cNvSpPr txBox="1"/>
          <p:nvPr/>
        </p:nvSpPr>
        <p:spPr>
          <a:xfrm>
            <a:off x="10870565" y="4157797"/>
            <a:ext cx="93535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pp</a:t>
            </a:r>
            <a:r>
              <a:rPr sz="140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4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collisions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48" name="object 7">
            <a:extLst>
              <a:ext uri="{FF2B5EF4-FFF2-40B4-BE49-F238E27FC236}">
                <a16:creationId xmlns:a16="http://schemas.microsoft.com/office/drawing/2014/main" id="{46E32D88-4511-406C-C4DC-DB5E8A1CDC8E}"/>
              </a:ext>
            </a:extLst>
          </p:cNvPr>
          <p:cNvGrpSpPr/>
          <p:nvPr/>
        </p:nvGrpSpPr>
        <p:grpSpPr>
          <a:xfrm>
            <a:off x="5191759" y="2259178"/>
            <a:ext cx="5976620" cy="1936750"/>
            <a:chOff x="5191759" y="1702592"/>
            <a:chExt cx="5976620" cy="1936750"/>
          </a:xfrm>
        </p:grpSpPr>
        <p:pic>
          <p:nvPicPr>
            <p:cNvPr id="49" name="object 8">
              <a:extLst>
                <a:ext uri="{FF2B5EF4-FFF2-40B4-BE49-F238E27FC236}">
                  <a16:creationId xmlns:a16="http://schemas.microsoft.com/office/drawing/2014/main" id="{068FD3E5-B9C3-ACA1-C8F2-087AA705DBB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28376" y="2923031"/>
              <a:ext cx="539496" cy="716279"/>
            </a:xfrm>
            <a:prstGeom prst="rect">
              <a:avLst/>
            </a:prstGeom>
          </p:spPr>
        </p:pic>
        <p:sp>
          <p:nvSpPr>
            <p:cNvPr id="50" name="object 9">
              <a:extLst>
                <a:ext uri="{FF2B5EF4-FFF2-40B4-BE49-F238E27FC236}">
                  <a16:creationId xmlns:a16="http://schemas.microsoft.com/office/drawing/2014/main" id="{C3A9F338-B066-2493-2550-838F97921A5A}"/>
                </a:ext>
              </a:extLst>
            </p:cNvPr>
            <p:cNvSpPr/>
            <p:nvPr/>
          </p:nvSpPr>
          <p:spPr>
            <a:xfrm>
              <a:off x="10886169" y="3170607"/>
              <a:ext cx="238760" cy="406400"/>
            </a:xfrm>
            <a:custGeom>
              <a:avLst/>
              <a:gdLst/>
              <a:ahLst/>
              <a:cxnLst/>
              <a:rect l="l" t="t" r="r" b="b"/>
              <a:pathLst>
                <a:path w="238759" h="406400">
                  <a:moveTo>
                    <a:pt x="57011" y="89385"/>
                  </a:moveTo>
                  <a:lnTo>
                    <a:pt x="54633" y="139738"/>
                  </a:lnTo>
                  <a:lnTo>
                    <a:pt x="193650" y="406189"/>
                  </a:lnTo>
                  <a:lnTo>
                    <a:pt x="238690" y="382690"/>
                  </a:lnTo>
                  <a:lnTo>
                    <a:pt x="99672" y="116241"/>
                  </a:lnTo>
                  <a:lnTo>
                    <a:pt x="57011" y="89385"/>
                  </a:lnTo>
                  <a:close/>
                </a:path>
                <a:path w="238759" h="406400">
                  <a:moveTo>
                    <a:pt x="10375" y="0"/>
                  </a:moveTo>
                  <a:lnTo>
                    <a:pt x="0" y="219732"/>
                  </a:lnTo>
                  <a:lnTo>
                    <a:pt x="1527" y="229702"/>
                  </a:lnTo>
                  <a:lnTo>
                    <a:pt x="6583" y="238024"/>
                  </a:lnTo>
                  <a:lnTo>
                    <a:pt x="14391" y="243842"/>
                  </a:lnTo>
                  <a:lnTo>
                    <a:pt x="24173" y="246302"/>
                  </a:lnTo>
                  <a:lnTo>
                    <a:pt x="34142" y="244775"/>
                  </a:lnTo>
                  <a:lnTo>
                    <a:pt x="42464" y="239718"/>
                  </a:lnTo>
                  <a:lnTo>
                    <a:pt x="48282" y="231910"/>
                  </a:lnTo>
                  <a:lnTo>
                    <a:pt x="50742" y="222129"/>
                  </a:lnTo>
                  <a:lnTo>
                    <a:pt x="54633" y="139738"/>
                  </a:lnTo>
                  <a:lnTo>
                    <a:pt x="11174" y="56442"/>
                  </a:lnTo>
                  <a:lnTo>
                    <a:pt x="56212" y="32943"/>
                  </a:lnTo>
                  <a:lnTo>
                    <a:pt x="62708" y="32943"/>
                  </a:lnTo>
                  <a:lnTo>
                    <a:pt x="10375" y="0"/>
                  </a:lnTo>
                  <a:close/>
                </a:path>
                <a:path w="238759" h="406400">
                  <a:moveTo>
                    <a:pt x="62708" y="32943"/>
                  </a:moveTo>
                  <a:lnTo>
                    <a:pt x="56212" y="32943"/>
                  </a:lnTo>
                  <a:lnTo>
                    <a:pt x="99672" y="116241"/>
                  </a:lnTo>
                  <a:lnTo>
                    <a:pt x="169473" y="160182"/>
                  </a:lnTo>
                  <a:lnTo>
                    <a:pt x="178904" y="163760"/>
                  </a:lnTo>
                  <a:lnTo>
                    <a:pt x="188637" y="163454"/>
                  </a:lnTo>
                  <a:lnTo>
                    <a:pt x="197545" y="159522"/>
                  </a:lnTo>
                  <a:lnTo>
                    <a:pt x="204501" y="152218"/>
                  </a:lnTo>
                  <a:lnTo>
                    <a:pt x="208079" y="142787"/>
                  </a:lnTo>
                  <a:lnTo>
                    <a:pt x="207773" y="133055"/>
                  </a:lnTo>
                  <a:lnTo>
                    <a:pt x="203841" y="124147"/>
                  </a:lnTo>
                  <a:lnTo>
                    <a:pt x="196537" y="117190"/>
                  </a:lnTo>
                  <a:lnTo>
                    <a:pt x="62708" y="32943"/>
                  </a:lnTo>
                  <a:close/>
                </a:path>
                <a:path w="238759" h="406400">
                  <a:moveTo>
                    <a:pt x="56212" y="32943"/>
                  </a:moveTo>
                  <a:lnTo>
                    <a:pt x="11174" y="56442"/>
                  </a:lnTo>
                  <a:lnTo>
                    <a:pt x="54633" y="139738"/>
                  </a:lnTo>
                  <a:lnTo>
                    <a:pt x="57011" y="89385"/>
                  </a:lnTo>
                  <a:lnTo>
                    <a:pt x="20162" y="66188"/>
                  </a:lnTo>
                  <a:lnTo>
                    <a:pt x="59065" y="45891"/>
                  </a:lnTo>
                  <a:lnTo>
                    <a:pt x="62968" y="45891"/>
                  </a:lnTo>
                  <a:lnTo>
                    <a:pt x="56212" y="32943"/>
                  </a:lnTo>
                  <a:close/>
                </a:path>
                <a:path w="238759" h="406400">
                  <a:moveTo>
                    <a:pt x="62968" y="45891"/>
                  </a:moveTo>
                  <a:lnTo>
                    <a:pt x="59065" y="45891"/>
                  </a:lnTo>
                  <a:lnTo>
                    <a:pt x="57011" y="89385"/>
                  </a:lnTo>
                  <a:lnTo>
                    <a:pt x="99672" y="116241"/>
                  </a:lnTo>
                  <a:lnTo>
                    <a:pt x="62968" y="45891"/>
                  </a:lnTo>
                  <a:close/>
                </a:path>
                <a:path w="238759" h="406400">
                  <a:moveTo>
                    <a:pt x="59065" y="45891"/>
                  </a:moveTo>
                  <a:lnTo>
                    <a:pt x="20162" y="66188"/>
                  </a:lnTo>
                  <a:lnTo>
                    <a:pt x="57011" y="89385"/>
                  </a:lnTo>
                  <a:lnTo>
                    <a:pt x="59065" y="458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object 10">
              <a:extLst>
                <a:ext uri="{FF2B5EF4-FFF2-40B4-BE49-F238E27FC236}">
                  <a16:creationId xmlns:a16="http://schemas.microsoft.com/office/drawing/2014/main" id="{78C4EBFA-F3EE-150B-F4E9-6113265C7CF7}"/>
                </a:ext>
              </a:extLst>
            </p:cNvPr>
            <p:cNvSpPr/>
            <p:nvPr/>
          </p:nvSpPr>
          <p:spPr>
            <a:xfrm>
              <a:off x="5570854" y="1721642"/>
              <a:ext cx="5238115" cy="1361440"/>
            </a:xfrm>
            <a:custGeom>
              <a:avLst/>
              <a:gdLst/>
              <a:ahLst/>
              <a:cxnLst/>
              <a:rect l="l" t="t" r="r" b="b"/>
              <a:pathLst>
                <a:path w="5238115" h="1361439">
                  <a:moveTo>
                    <a:pt x="5238115" y="136144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bject 11">
              <a:extLst>
                <a:ext uri="{FF2B5EF4-FFF2-40B4-BE49-F238E27FC236}">
                  <a16:creationId xmlns:a16="http://schemas.microsoft.com/office/drawing/2014/main" id="{61DFE0AD-ECFB-A61E-8C6C-52907CA41AE6}"/>
                </a:ext>
              </a:extLst>
            </p:cNvPr>
            <p:cNvSpPr/>
            <p:nvPr/>
          </p:nvSpPr>
          <p:spPr>
            <a:xfrm>
              <a:off x="5210809" y="3018312"/>
              <a:ext cx="5688965" cy="71755"/>
            </a:xfrm>
            <a:custGeom>
              <a:avLst/>
              <a:gdLst/>
              <a:ahLst/>
              <a:cxnLst/>
              <a:rect l="l" t="t" r="r" b="b"/>
              <a:pathLst>
                <a:path w="5688965" h="71755">
                  <a:moveTo>
                    <a:pt x="5688965" y="71755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3" name="object 12">
            <a:extLst>
              <a:ext uri="{FF2B5EF4-FFF2-40B4-BE49-F238E27FC236}">
                <a16:creationId xmlns:a16="http://schemas.microsoft.com/office/drawing/2014/main" id="{875D8246-1188-AE54-4B37-FB1E1DEDE624}"/>
              </a:ext>
            </a:extLst>
          </p:cNvPr>
          <p:cNvSpPr txBox="1"/>
          <p:nvPr/>
        </p:nvSpPr>
        <p:spPr>
          <a:xfrm>
            <a:off x="4922520" y="3117063"/>
            <a:ext cx="1029335" cy="3683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90805" fontAlgn="auto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FontTx/>
              <a:buNone/>
            </a:pPr>
            <a:r>
              <a:rPr sz="18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10</a:t>
            </a:r>
            <a:r>
              <a:rPr sz="1800" b="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b="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mrad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54" name="object 13">
            <a:extLst>
              <a:ext uri="{FF2B5EF4-FFF2-40B4-BE49-F238E27FC236}">
                <a16:creationId xmlns:a16="http://schemas.microsoft.com/office/drawing/2014/main" id="{415BC77E-B156-293B-8AF9-17A8ECA91A58}"/>
              </a:ext>
            </a:extLst>
          </p:cNvPr>
          <p:cNvSpPr txBox="1"/>
          <p:nvPr/>
        </p:nvSpPr>
        <p:spPr>
          <a:xfrm>
            <a:off x="4923154" y="1909928"/>
            <a:ext cx="1613535" cy="3683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91440" fontAlgn="auto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FontTx/>
              <a:buNone/>
            </a:pPr>
            <a:r>
              <a:rPr sz="18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250/300</a:t>
            </a:r>
            <a:r>
              <a:rPr sz="1800" b="0" kern="0" spc="-7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b="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mrad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55" name="object 14">
            <a:extLst>
              <a:ext uri="{FF2B5EF4-FFF2-40B4-BE49-F238E27FC236}">
                <a16:creationId xmlns:a16="http://schemas.microsoft.com/office/drawing/2014/main" id="{C4B83100-A8EB-818F-5803-A75F64758FD7}"/>
              </a:ext>
            </a:extLst>
          </p:cNvPr>
          <p:cNvSpPr txBox="1"/>
          <p:nvPr/>
        </p:nvSpPr>
        <p:spPr>
          <a:xfrm>
            <a:off x="4982447" y="5236217"/>
            <a:ext cx="2011680" cy="279400"/>
          </a:xfrm>
          <a:prstGeom prst="rect">
            <a:avLst/>
          </a:prstGeom>
          <a:solidFill>
            <a:srgbClr val="1300FF"/>
          </a:solidFill>
        </p:spPr>
        <p:txBody>
          <a:bodyPr vert="horz" wrap="square" lIns="0" tIns="0" rIns="0" bIns="0" rtlCol="0">
            <a:spAutoFit/>
          </a:bodyPr>
          <a:lstStyle/>
          <a:p>
            <a:pPr fontAlgn="auto">
              <a:lnSpc>
                <a:spcPts val="2055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Detector</a:t>
            </a:r>
            <a:r>
              <a:rPr sz="1800" kern="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before</a:t>
            </a:r>
            <a:r>
              <a:rPr sz="1800" kern="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spc="-20" dirty="0">
                <a:solidFill>
                  <a:srgbClr val="FFFFFF"/>
                </a:solidFill>
                <a:latin typeface="Calibri"/>
                <a:cs typeface="Calibri"/>
              </a:rPr>
              <a:t>2019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56" name="object 15">
            <a:extLst>
              <a:ext uri="{FF2B5EF4-FFF2-40B4-BE49-F238E27FC236}">
                <a16:creationId xmlns:a16="http://schemas.microsoft.com/office/drawing/2014/main" id="{9693F3A9-DCF8-7959-7C82-DA0A7B860358}"/>
              </a:ext>
            </a:extLst>
          </p:cNvPr>
          <p:cNvSpPr txBox="1"/>
          <p:nvPr/>
        </p:nvSpPr>
        <p:spPr>
          <a:xfrm>
            <a:off x="341629" y="5004308"/>
            <a:ext cx="4076065" cy="1129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Main</a:t>
            </a:r>
            <a:r>
              <a:rPr b="0" kern="0" spc="-8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physics</a:t>
            </a:r>
            <a:r>
              <a:rPr b="0" kern="0" spc="-8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goal</a:t>
            </a:r>
            <a:endParaRPr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354330" marR="5080" indent="-341630" fontAlgn="auto">
              <a:lnSpc>
                <a:spcPct val="100800"/>
              </a:lnSpc>
              <a:spcBef>
                <a:spcPts val="0"/>
              </a:spcBef>
              <a:spcAft>
                <a:spcPts val="0"/>
              </a:spcAft>
              <a:buFont typeface="Arial"/>
              <a:buChar char="►"/>
              <a:tabLst>
                <a:tab pos="355600" algn="l"/>
              </a:tabLst>
            </a:pPr>
            <a:r>
              <a:rPr b="0" kern="0" spc="-120" dirty="0">
                <a:solidFill>
                  <a:sysClr val="windowText" lastClr="000000"/>
                </a:solidFill>
                <a:latin typeface="Calibri"/>
                <a:cs typeface="Calibri"/>
              </a:rPr>
              <a:t>To</a:t>
            </a:r>
            <a:r>
              <a:rPr b="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study</a:t>
            </a:r>
            <a:r>
              <a:rPr b="0" kern="0" spc="-6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𝑏</a:t>
            </a:r>
            <a:r>
              <a:rPr b="0" kern="0" spc="3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&amp;</a:t>
            </a:r>
            <a:r>
              <a:rPr b="0" kern="0" spc="-3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𝑐</a:t>
            </a:r>
            <a:r>
              <a:rPr b="0" kern="0" spc="45" dirty="0">
                <a:solidFill>
                  <a:sysClr val="windowText" lastClr="000000"/>
                </a:solidFill>
                <a:latin typeface="Cambria Math"/>
                <a:cs typeface="Cambria Math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sectors</a:t>
            </a:r>
            <a:r>
              <a:rPr b="0" kern="0" spc="-4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on</a:t>
            </a:r>
            <a:r>
              <a:rPr b="0" kern="0" spc="-3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CPV, 	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rare</a:t>
            </a:r>
            <a:r>
              <a:rPr b="0" kern="0" spc="-8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decays,</a:t>
            </a:r>
            <a:r>
              <a:rPr b="0" kern="0" spc="-8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new</a:t>
            </a:r>
            <a:r>
              <a:rPr b="0" kern="0" spc="-9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physics...</a:t>
            </a:r>
            <a:endParaRPr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58" name="object 17">
            <a:extLst>
              <a:ext uri="{FF2B5EF4-FFF2-40B4-BE49-F238E27FC236}">
                <a16:creationId xmlns:a16="http://schemas.microsoft.com/office/drawing/2014/main" id="{4A38C114-352A-B3D2-81F7-82F02710BD1C}"/>
              </a:ext>
            </a:extLst>
          </p:cNvPr>
          <p:cNvGrpSpPr/>
          <p:nvPr/>
        </p:nvGrpSpPr>
        <p:grpSpPr>
          <a:xfrm>
            <a:off x="366983" y="1807760"/>
            <a:ext cx="3852545" cy="2931160"/>
            <a:chOff x="366983" y="1807760"/>
            <a:chExt cx="3852545" cy="2931160"/>
          </a:xfrm>
        </p:grpSpPr>
        <p:pic>
          <p:nvPicPr>
            <p:cNvPr id="59" name="object 18">
              <a:extLst>
                <a:ext uri="{FF2B5EF4-FFF2-40B4-BE49-F238E27FC236}">
                  <a16:creationId xmlns:a16="http://schemas.microsoft.com/office/drawing/2014/main" id="{66B570D7-CADE-39E4-EB17-26C2A494822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6983" y="1807760"/>
              <a:ext cx="3852260" cy="2931068"/>
            </a:xfrm>
            <a:prstGeom prst="rect">
              <a:avLst/>
            </a:prstGeom>
          </p:spPr>
        </p:pic>
        <p:sp>
          <p:nvSpPr>
            <p:cNvPr id="60" name="object 19">
              <a:extLst>
                <a:ext uri="{FF2B5EF4-FFF2-40B4-BE49-F238E27FC236}">
                  <a16:creationId xmlns:a16="http://schemas.microsoft.com/office/drawing/2014/main" id="{6FFDF42D-C2AA-35E4-434B-265BC6A053D5}"/>
                </a:ext>
              </a:extLst>
            </p:cNvPr>
            <p:cNvSpPr/>
            <p:nvPr/>
          </p:nvSpPr>
          <p:spPr>
            <a:xfrm>
              <a:off x="3359696" y="2747431"/>
              <a:ext cx="216535" cy="271145"/>
            </a:xfrm>
            <a:custGeom>
              <a:avLst/>
              <a:gdLst/>
              <a:ahLst/>
              <a:cxnLst/>
              <a:rect l="l" t="t" r="r" b="b"/>
              <a:pathLst>
                <a:path w="216535" h="271144">
                  <a:moveTo>
                    <a:pt x="108012" y="0"/>
                  </a:moveTo>
                  <a:lnTo>
                    <a:pt x="82514" y="103568"/>
                  </a:lnTo>
                  <a:lnTo>
                    <a:pt x="0" y="103568"/>
                  </a:lnTo>
                  <a:lnTo>
                    <a:pt x="66755" y="167576"/>
                  </a:lnTo>
                  <a:lnTo>
                    <a:pt x="41257" y="271145"/>
                  </a:lnTo>
                  <a:lnTo>
                    <a:pt x="108012" y="207135"/>
                  </a:lnTo>
                  <a:lnTo>
                    <a:pt x="174767" y="271145"/>
                  </a:lnTo>
                  <a:lnTo>
                    <a:pt x="149268" y="167576"/>
                  </a:lnTo>
                  <a:lnTo>
                    <a:pt x="216023" y="103568"/>
                  </a:lnTo>
                  <a:lnTo>
                    <a:pt x="133510" y="103568"/>
                  </a:lnTo>
                  <a:lnTo>
                    <a:pt x="108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object 20">
              <a:extLst>
                <a:ext uri="{FF2B5EF4-FFF2-40B4-BE49-F238E27FC236}">
                  <a16:creationId xmlns:a16="http://schemas.microsoft.com/office/drawing/2014/main" id="{432E0BC9-A3D8-800C-1112-66E31AD4252B}"/>
                </a:ext>
              </a:extLst>
            </p:cNvPr>
            <p:cNvSpPr/>
            <p:nvPr/>
          </p:nvSpPr>
          <p:spPr>
            <a:xfrm>
              <a:off x="3359696" y="2747431"/>
              <a:ext cx="216535" cy="271145"/>
            </a:xfrm>
            <a:custGeom>
              <a:avLst/>
              <a:gdLst/>
              <a:ahLst/>
              <a:cxnLst/>
              <a:rect l="l" t="t" r="r" b="b"/>
              <a:pathLst>
                <a:path w="216535" h="271144">
                  <a:moveTo>
                    <a:pt x="0" y="103568"/>
                  </a:moveTo>
                  <a:lnTo>
                    <a:pt x="82514" y="103568"/>
                  </a:lnTo>
                  <a:lnTo>
                    <a:pt x="108011" y="0"/>
                  </a:lnTo>
                  <a:lnTo>
                    <a:pt x="133509" y="103568"/>
                  </a:lnTo>
                  <a:lnTo>
                    <a:pt x="216023" y="103568"/>
                  </a:lnTo>
                  <a:lnTo>
                    <a:pt x="149267" y="167576"/>
                  </a:lnTo>
                  <a:lnTo>
                    <a:pt x="174766" y="271144"/>
                  </a:lnTo>
                  <a:lnTo>
                    <a:pt x="108011" y="207135"/>
                  </a:lnTo>
                  <a:lnTo>
                    <a:pt x="41256" y="271144"/>
                  </a:lnTo>
                  <a:lnTo>
                    <a:pt x="66755" y="167576"/>
                  </a:lnTo>
                  <a:lnTo>
                    <a:pt x="0" y="103568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2" name="object 21">
            <a:extLst>
              <a:ext uri="{FF2B5EF4-FFF2-40B4-BE49-F238E27FC236}">
                <a16:creationId xmlns:a16="http://schemas.microsoft.com/office/drawing/2014/main" id="{27F087FC-8428-54B9-4118-E61679A9ED50}"/>
              </a:ext>
            </a:extLst>
          </p:cNvPr>
          <p:cNvSpPr txBox="1"/>
          <p:nvPr/>
        </p:nvSpPr>
        <p:spPr>
          <a:xfrm>
            <a:off x="3134622" y="2471420"/>
            <a:ext cx="5099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800" kern="0" spc="-20" dirty="0">
                <a:solidFill>
                  <a:srgbClr val="FFFFFF"/>
                </a:solidFill>
                <a:latin typeface="Calibri"/>
                <a:cs typeface="Calibri"/>
              </a:rPr>
              <a:t>LHCb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3" name="object 22">
            <a:extLst>
              <a:ext uri="{FF2B5EF4-FFF2-40B4-BE49-F238E27FC236}">
                <a16:creationId xmlns:a16="http://schemas.microsoft.com/office/drawing/2014/main" id="{4A0C8A0C-2316-69E4-1A95-7608DE4F5D61}"/>
              </a:ext>
            </a:extLst>
          </p:cNvPr>
          <p:cNvSpPr txBox="1"/>
          <p:nvPr/>
        </p:nvSpPr>
        <p:spPr>
          <a:xfrm>
            <a:off x="10584513" y="2746468"/>
            <a:ext cx="624205" cy="347980"/>
          </a:xfrm>
          <a:prstGeom prst="rect">
            <a:avLst/>
          </a:prstGeom>
          <a:solidFill>
            <a:srgbClr val="000000">
              <a:alpha val="50199"/>
            </a:srgbClr>
          </a:solidFill>
        </p:spPr>
        <p:txBody>
          <a:bodyPr vert="horz" wrap="square" lIns="0" tIns="10795" rIns="0" bIns="0" rtlCol="0">
            <a:spAutoFit/>
          </a:bodyPr>
          <a:lstStyle/>
          <a:p>
            <a:pPr marL="91440" fontAlgn="auto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FontTx/>
              <a:buNone/>
            </a:pPr>
            <a:r>
              <a:rPr sz="1800" kern="0" spc="-20" dirty="0">
                <a:solidFill>
                  <a:srgbClr val="00FDFF"/>
                </a:solidFill>
                <a:latin typeface="Calibri"/>
                <a:cs typeface="Calibri"/>
              </a:rPr>
              <a:t>Velo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4" name="object 23">
            <a:extLst>
              <a:ext uri="{FF2B5EF4-FFF2-40B4-BE49-F238E27FC236}">
                <a16:creationId xmlns:a16="http://schemas.microsoft.com/office/drawing/2014/main" id="{6508B11A-76F7-CC42-841A-328565053B15}"/>
              </a:ext>
            </a:extLst>
          </p:cNvPr>
          <p:cNvSpPr/>
          <p:nvPr/>
        </p:nvSpPr>
        <p:spPr>
          <a:xfrm>
            <a:off x="4922520" y="3601575"/>
            <a:ext cx="6523990" cy="83185"/>
          </a:xfrm>
          <a:custGeom>
            <a:avLst/>
            <a:gdLst/>
            <a:ahLst/>
            <a:cxnLst/>
            <a:rect l="l" t="t" r="r" b="b"/>
            <a:pathLst>
              <a:path w="6523990" h="83185">
                <a:moveTo>
                  <a:pt x="5886450" y="45085"/>
                </a:moveTo>
                <a:lnTo>
                  <a:pt x="5861050" y="32385"/>
                </a:lnTo>
                <a:lnTo>
                  <a:pt x="5810250" y="6985"/>
                </a:lnTo>
                <a:lnTo>
                  <a:pt x="5810250" y="32385"/>
                </a:lnTo>
                <a:lnTo>
                  <a:pt x="0" y="32385"/>
                </a:lnTo>
                <a:lnTo>
                  <a:pt x="0" y="57785"/>
                </a:lnTo>
                <a:lnTo>
                  <a:pt x="5810250" y="57785"/>
                </a:lnTo>
                <a:lnTo>
                  <a:pt x="5810250" y="83185"/>
                </a:lnTo>
                <a:lnTo>
                  <a:pt x="5861050" y="57785"/>
                </a:lnTo>
                <a:lnTo>
                  <a:pt x="5886450" y="45085"/>
                </a:lnTo>
                <a:close/>
              </a:path>
              <a:path w="6523990" h="83185">
                <a:moveTo>
                  <a:pt x="6523406" y="25400"/>
                </a:moveTo>
                <a:lnTo>
                  <a:pt x="6136386" y="25400"/>
                </a:lnTo>
                <a:lnTo>
                  <a:pt x="6136386" y="0"/>
                </a:lnTo>
                <a:lnTo>
                  <a:pt x="6060186" y="38100"/>
                </a:lnTo>
                <a:lnTo>
                  <a:pt x="6136386" y="76200"/>
                </a:lnTo>
                <a:lnTo>
                  <a:pt x="6136386" y="50800"/>
                </a:lnTo>
                <a:lnTo>
                  <a:pt x="6523406" y="50800"/>
                </a:lnTo>
                <a:lnTo>
                  <a:pt x="6523406" y="254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object 24">
            <a:extLst>
              <a:ext uri="{FF2B5EF4-FFF2-40B4-BE49-F238E27FC236}">
                <a16:creationId xmlns:a16="http://schemas.microsoft.com/office/drawing/2014/main" id="{8E99096F-D4D2-FA1A-9BCF-FD373F66B266}"/>
              </a:ext>
            </a:extLst>
          </p:cNvPr>
          <p:cNvSpPr txBox="1"/>
          <p:nvPr/>
        </p:nvSpPr>
        <p:spPr>
          <a:xfrm>
            <a:off x="11293062" y="3385638"/>
            <a:ext cx="50228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600" kern="0" spc="-20" dirty="0">
                <a:solidFill>
                  <a:srgbClr val="FF0000"/>
                </a:solidFill>
                <a:latin typeface="Calibri"/>
                <a:cs typeface="Calibri"/>
              </a:rPr>
              <a:t>beam</a:t>
            </a:r>
            <a:endParaRPr sz="16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6" name="object 25">
            <a:extLst>
              <a:ext uri="{FF2B5EF4-FFF2-40B4-BE49-F238E27FC236}">
                <a16:creationId xmlns:a16="http://schemas.microsoft.com/office/drawing/2014/main" id="{29176526-AACC-4422-1B2B-227A176AC50C}"/>
              </a:ext>
            </a:extLst>
          </p:cNvPr>
          <p:cNvSpPr txBox="1"/>
          <p:nvPr/>
        </p:nvSpPr>
        <p:spPr>
          <a:xfrm>
            <a:off x="7792491" y="5241656"/>
            <a:ext cx="648335" cy="307975"/>
          </a:xfrm>
          <a:prstGeom prst="rect">
            <a:avLst/>
          </a:prstGeom>
          <a:solidFill>
            <a:srgbClr val="000000">
              <a:alpha val="30198"/>
            </a:srgbClr>
          </a:solidFill>
        </p:spPr>
        <p:txBody>
          <a:bodyPr vert="horz" wrap="square" lIns="0" tIns="31750" rIns="0" bIns="0" rtlCol="0">
            <a:spAutoFit/>
          </a:bodyPr>
          <a:lstStyle/>
          <a:p>
            <a:pPr marL="91440" fontAlgn="auto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FFFFFF"/>
                </a:solidFill>
                <a:latin typeface="Calibri"/>
                <a:cs typeface="Calibri"/>
              </a:rPr>
              <a:t>RICHs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7" name="object 26">
            <a:extLst>
              <a:ext uri="{FF2B5EF4-FFF2-40B4-BE49-F238E27FC236}">
                <a16:creationId xmlns:a16="http://schemas.microsoft.com/office/drawing/2014/main" id="{92454024-A9AB-7C9A-0CFB-B46AF2F19BE4}"/>
              </a:ext>
            </a:extLst>
          </p:cNvPr>
          <p:cNvSpPr/>
          <p:nvPr/>
        </p:nvSpPr>
        <p:spPr>
          <a:xfrm>
            <a:off x="8261649" y="4838925"/>
            <a:ext cx="846455" cy="307975"/>
          </a:xfrm>
          <a:custGeom>
            <a:avLst/>
            <a:gdLst/>
            <a:ahLst/>
            <a:cxnLst/>
            <a:rect l="l" t="t" r="r" b="b"/>
            <a:pathLst>
              <a:path w="846454" h="307975">
                <a:moveTo>
                  <a:pt x="845921" y="0"/>
                </a:moveTo>
                <a:lnTo>
                  <a:pt x="0" y="0"/>
                </a:lnTo>
                <a:lnTo>
                  <a:pt x="0" y="307776"/>
                </a:lnTo>
                <a:lnTo>
                  <a:pt x="845921" y="307776"/>
                </a:lnTo>
                <a:lnTo>
                  <a:pt x="845921" y="0"/>
                </a:lnTo>
                <a:close/>
              </a:path>
            </a:pathLst>
          </a:custGeom>
          <a:solidFill>
            <a:srgbClr val="000000">
              <a:alpha val="30198"/>
            </a:srgbClr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object 27">
            <a:extLst>
              <a:ext uri="{FF2B5EF4-FFF2-40B4-BE49-F238E27FC236}">
                <a16:creationId xmlns:a16="http://schemas.microsoft.com/office/drawing/2014/main" id="{50ADE555-6074-B3E6-C4A0-D3910101797E}"/>
              </a:ext>
            </a:extLst>
          </p:cNvPr>
          <p:cNvSpPr txBox="1"/>
          <p:nvPr/>
        </p:nvSpPr>
        <p:spPr>
          <a:xfrm>
            <a:off x="8340389" y="4429070"/>
            <a:ext cx="1619885" cy="668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3505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FFFFFF"/>
                </a:solidFill>
                <a:latin typeface="Calibri"/>
                <a:cs typeface="Calibri"/>
              </a:rPr>
              <a:t>Magnet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12700" fontAlgn="auto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FFFFFF"/>
                </a:solidFill>
                <a:latin typeface="Calibri"/>
                <a:cs typeface="Calibri"/>
              </a:rPr>
              <a:t>Trackers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9" name="object 28">
            <a:extLst>
              <a:ext uri="{FF2B5EF4-FFF2-40B4-BE49-F238E27FC236}">
                <a16:creationId xmlns:a16="http://schemas.microsoft.com/office/drawing/2014/main" id="{51BD181B-A33C-BC63-977F-87E6A695930B}"/>
              </a:ext>
            </a:extLst>
          </p:cNvPr>
          <p:cNvSpPr/>
          <p:nvPr/>
        </p:nvSpPr>
        <p:spPr>
          <a:xfrm>
            <a:off x="8078419" y="3877267"/>
            <a:ext cx="2444750" cy="1530985"/>
          </a:xfrm>
          <a:custGeom>
            <a:avLst/>
            <a:gdLst/>
            <a:ahLst/>
            <a:cxnLst/>
            <a:rect l="l" t="t" r="r" b="b"/>
            <a:pathLst>
              <a:path w="2444750" h="1530985">
                <a:moveTo>
                  <a:pt x="76200" y="760590"/>
                </a:moveTo>
                <a:lnTo>
                  <a:pt x="69850" y="747890"/>
                </a:lnTo>
                <a:lnTo>
                  <a:pt x="38100" y="684390"/>
                </a:lnTo>
                <a:lnTo>
                  <a:pt x="0" y="760590"/>
                </a:lnTo>
                <a:lnTo>
                  <a:pt x="25400" y="760590"/>
                </a:lnTo>
                <a:lnTo>
                  <a:pt x="25400" y="1364399"/>
                </a:lnTo>
                <a:lnTo>
                  <a:pt x="50800" y="1364399"/>
                </a:lnTo>
                <a:lnTo>
                  <a:pt x="50800" y="760590"/>
                </a:lnTo>
                <a:lnTo>
                  <a:pt x="76200" y="760590"/>
                </a:lnTo>
                <a:close/>
              </a:path>
              <a:path w="2444750" h="1530985">
                <a:moveTo>
                  <a:pt x="596036" y="711403"/>
                </a:moveTo>
                <a:lnTo>
                  <a:pt x="589686" y="698703"/>
                </a:lnTo>
                <a:lnTo>
                  <a:pt x="557936" y="635203"/>
                </a:lnTo>
                <a:lnTo>
                  <a:pt x="519836" y="711403"/>
                </a:lnTo>
                <a:lnTo>
                  <a:pt x="545223" y="711403"/>
                </a:lnTo>
                <a:lnTo>
                  <a:pt x="545223" y="1009078"/>
                </a:lnTo>
                <a:lnTo>
                  <a:pt x="570623" y="1009078"/>
                </a:lnTo>
                <a:lnTo>
                  <a:pt x="570623" y="711403"/>
                </a:lnTo>
                <a:lnTo>
                  <a:pt x="596036" y="711403"/>
                </a:lnTo>
                <a:close/>
              </a:path>
              <a:path w="2444750" h="1530985">
                <a:moveTo>
                  <a:pt x="2184425" y="77216"/>
                </a:moveTo>
                <a:lnTo>
                  <a:pt x="2178024" y="63487"/>
                </a:lnTo>
                <a:lnTo>
                  <a:pt x="2148408" y="0"/>
                </a:lnTo>
                <a:lnTo>
                  <a:pt x="2108250" y="75133"/>
                </a:lnTo>
                <a:lnTo>
                  <a:pt x="2133981" y="75844"/>
                </a:lnTo>
                <a:lnTo>
                  <a:pt x="2133638" y="1102855"/>
                </a:lnTo>
                <a:lnTo>
                  <a:pt x="1029144" y="1102855"/>
                </a:lnTo>
                <a:lnTo>
                  <a:pt x="1029144" y="1128255"/>
                </a:lnTo>
                <a:lnTo>
                  <a:pt x="2153348" y="1128255"/>
                </a:lnTo>
                <a:lnTo>
                  <a:pt x="2159038" y="1122565"/>
                </a:lnTo>
                <a:lnTo>
                  <a:pt x="2159038" y="1115542"/>
                </a:lnTo>
                <a:lnTo>
                  <a:pt x="2159038" y="1102855"/>
                </a:lnTo>
                <a:lnTo>
                  <a:pt x="2159381" y="77216"/>
                </a:lnTo>
                <a:lnTo>
                  <a:pt x="2159381" y="76530"/>
                </a:lnTo>
                <a:lnTo>
                  <a:pt x="2184425" y="77216"/>
                </a:lnTo>
                <a:close/>
              </a:path>
              <a:path w="2444750" h="1530985">
                <a:moveTo>
                  <a:pt x="2444496" y="334365"/>
                </a:moveTo>
                <a:lnTo>
                  <a:pt x="2438095" y="319874"/>
                </a:lnTo>
                <a:lnTo>
                  <a:pt x="2410066" y="256438"/>
                </a:lnTo>
                <a:lnTo>
                  <a:pt x="2368385" y="330733"/>
                </a:lnTo>
                <a:lnTo>
                  <a:pt x="2394331" y="331978"/>
                </a:lnTo>
                <a:lnTo>
                  <a:pt x="2393746" y="1505585"/>
                </a:lnTo>
                <a:lnTo>
                  <a:pt x="362140" y="1505585"/>
                </a:lnTo>
                <a:lnTo>
                  <a:pt x="362140" y="1530985"/>
                </a:lnTo>
                <a:lnTo>
                  <a:pt x="2413444" y="1530985"/>
                </a:lnTo>
                <a:lnTo>
                  <a:pt x="2419134" y="1525308"/>
                </a:lnTo>
                <a:lnTo>
                  <a:pt x="2419134" y="1518272"/>
                </a:lnTo>
                <a:lnTo>
                  <a:pt x="2419146" y="1505585"/>
                </a:lnTo>
                <a:lnTo>
                  <a:pt x="2419731" y="334365"/>
                </a:lnTo>
                <a:lnTo>
                  <a:pt x="2419731" y="333184"/>
                </a:lnTo>
                <a:lnTo>
                  <a:pt x="2444496" y="3343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object 29">
            <a:extLst>
              <a:ext uri="{FF2B5EF4-FFF2-40B4-BE49-F238E27FC236}">
                <a16:creationId xmlns:a16="http://schemas.microsoft.com/office/drawing/2014/main" id="{42B8CA63-601D-0309-5149-8626BF64677A}"/>
              </a:ext>
            </a:extLst>
          </p:cNvPr>
          <p:cNvSpPr txBox="1"/>
          <p:nvPr/>
        </p:nvSpPr>
        <p:spPr>
          <a:xfrm>
            <a:off x="6960096" y="3877265"/>
            <a:ext cx="720090" cy="307975"/>
          </a:xfrm>
          <a:prstGeom prst="rect">
            <a:avLst/>
          </a:prstGeom>
          <a:solidFill>
            <a:srgbClr val="000000">
              <a:alpha val="30198"/>
            </a:srgbClr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 fontAlgn="auto">
              <a:lnSpc>
                <a:spcPct val="100000"/>
              </a:lnSpc>
              <a:spcBef>
                <a:spcPts val="265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FFFFFF"/>
                </a:solidFill>
                <a:latin typeface="Calibri"/>
                <a:cs typeface="Calibri"/>
              </a:rPr>
              <a:t>CALOs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71" name="object 30">
            <a:extLst>
              <a:ext uri="{FF2B5EF4-FFF2-40B4-BE49-F238E27FC236}">
                <a16:creationId xmlns:a16="http://schemas.microsoft.com/office/drawing/2014/main" id="{822DC90A-AD7C-87A5-EEA5-D480CAC7FDD0}"/>
              </a:ext>
            </a:extLst>
          </p:cNvPr>
          <p:cNvSpPr txBox="1"/>
          <p:nvPr/>
        </p:nvSpPr>
        <p:spPr>
          <a:xfrm>
            <a:off x="6174882" y="4017704"/>
            <a:ext cx="641350" cy="307975"/>
          </a:xfrm>
          <a:prstGeom prst="rect">
            <a:avLst/>
          </a:prstGeom>
          <a:solidFill>
            <a:srgbClr val="000000">
              <a:alpha val="30198"/>
            </a:srgbClr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 fontAlgn="auto">
              <a:lnSpc>
                <a:spcPct val="100000"/>
              </a:lnSpc>
              <a:spcBef>
                <a:spcPts val="265"/>
              </a:spcBef>
              <a:spcAft>
                <a:spcPts val="0"/>
              </a:spcAft>
              <a:buFontTx/>
              <a:buNone/>
            </a:pPr>
            <a:r>
              <a:rPr sz="1400" kern="0" spc="-20" dirty="0">
                <a:solidFill>
                  <a:srgbClr val="FFFFFF"/>
                </a:solidFill>
                <a:latin typeface="Calibri"/>
                <a:cs typeface="Calibri"/>
              </a:rPr>
              <a:t>Muon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72" name="object 31">
            <a:extLst>
              <a:ext uri="{FF2B5EF4-FFF2-40B4-BE49-F238E27FC236}">
                <a16:creationId xmlns:a16="http://schemas.microsoft.com/office/drawing/2014/main" id="{11E20C20-75CB-79F9-4C09-57919376F043}"/>
              </a:ext>
            </a:extLst>
          </p:cNvPr>
          <p:cNvSpPr txBox="1"/>
          <p:nvPr/>
        </p:nvSpPr>
        <p:spPr>
          <a:xfrm>
            <a:off x="9766530" y="2121933"/>
            <a:ext cx="966469" cy="624840"/>
          </a:xfrm>
          <a:prstGeom prst="rect">
            <a:avLst/>
          </a:prstGeom>
          <a:solidFill>
            <a:srgbClr val="000000">
              <a:alpha val="50199"/>
            </a:srgbClr>
          </a:solidFill>
        </p:spPr>
        <p:txBody>
          <a:bodyPr vert="horz" wrap="square" lIns="0" tIns="31750" rIns="0" bIns="0" rtlCol="0">
            <a:spAutoFit/>
          </a:bodyPr>
          <a:lstStyle/>
          <a:p>
            <a:pPr marL="91440" fontAlgn="auto">
              <a:lnSpc>
                <a:spcPts val="2135"/>
              </a:lnSpc>
              <a:spcBef>
                <a:spcPts val="250"/>
              </a:spcBef>
              <a:spcAft>
                <a:spcPts val="0"/>
              </a:spcAft>
              <a:buFontTx/>
              <a:buNone/>
            </a:pPr>
            <a:r>
              <a:rPr sz="1800" kern="0" spc="-10" dirty="0">
                <a:solidFill>
                  <a:srgbClr val="00FDFF"/>
                </a:solidFill>
                <a:latin typeface="Calibri"/>
                <a:cs typeface="Calibri"/>
              </a:rPr>
              <a:t>TT→UT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91440" fontAlgn="auto">
              <a:lnSpc>
                <a:spcPts val="2135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1800" kern="0" dirty="0">
                <a:solidFill>
                  <a:srgbClr val="00FDFF"/>
                </a:solidFill>
                <a:latin typeface="Calibri"/>
                <a:cs typeface="Calibri"/>
              </a:rPr>
              <a:t>after</a:t>
            </a:r>
            <a:r>
              <a:rPr sz="1800" kern="0" spc="-70" dirty="0">
                <a:solidFill>
                  <a:srgbClr val="00FDFF"/>
                </a:solidFill>
                <a:latin typeface="Calibri"/>
                <a:cs typeface="Calibri"/>
              </a:rPr>
              <a:t> </a:t>
            </a:r>
            <a:r>
              <a:rPr sz="1800" kern="0" spc="-25" dirty="0">
                <a:solidFill>
                  <a:srgbClr val="00FDFF"/>
                </a:solidFill>
                <a:latin typeface="Calibri"/>
                <a:cs typeface="Calibri"/>
              </a:rPr>
              <a:t>U1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73" name="object 32">
            <a:extLst>
              <a:ext uri="{FF2B5EF4-FFF2-40B4-BE49-F238E27FC236}">
                <a16:creationId xmlns:a16="http://schemas.microsoft.com/office/drawing/2014/main" id="{A1F0D948-3C62-0A73-7D73-65DBC31DE5F6}"/>
              </a:ext>
            </a:extLst>
          </p:cNvPr>
          <p:cNvSpPr/>
          <p:nvPr/>
        </p:nvSpPr>
        <p:spPr>
          <a:xfrm>
            <a:off x="10150627" y="2768265"/>
            <a:ext cx="796290" cy="635635"/>
          </a:xfrm>
          <a:custGeom>
            <a:avLst/>
            <a:gdLst/>
            <a:ahLst/>
            <a:cxnLst/>
            <a:rect l="l" t="t" r="r" b="b"/>
            <a:pathLst>
              <a:path w="796290" h="635635">
                <a:moveTo>
                  <a:pt x="152400" y="477710"/>
                </a:moveTo>
                <a:lnTo>
                  <a:pt x="101600" y="477710"/>
                </a:lnTo>
                <a:lnTo>
                  <a:pt x="101600" y="0"/>
                </a:lnTo>
                <a:lnTo>
                  <a:pt x="50800" y="0"/>
                </a:lnTo>
                <a:lnTo>
                  <a:pt x="50800" y="477710"/>
                </a:lnTo>
                <a:lnTo>
                  <a:pt x="0" y="477710"/>
                </a:lnTo>
                <a:lnTo>
                  <a:pt x="76200" y="630110"/>
                </a:lnTo>
                <a:lnTo>
                  <a:pt x="139700" y="503110"/>
                </a:lnTo>
                <a:lnTo>
                  <a:pt x="152400" y="477710"/>
                </a:lnTo>
                <a:close/>
              </a:path>
              <a:path w="796290" h="635635">
                <a:moveTo>
                  <a:pt x="796124" y="483209"/>
                </a:moveTo>
                <a:lnTo>
                  <a:pt x="745337" y="483209"/>
                </a:lnTo>
                <a:lnTo>
                  <a:pt x="745337" y="331749"/>
                </a:lnTo>
                <a:lnTo>
                  <a:pt x="694537" y="331749"/>
                </a:lnTo>
                <a:lnTo>
                  <a:pt x="694537" y="483209"/>
                </a:lnTo>
                <a:lnTo>
                  <a:pt x="643737" y="483209"/>
                </a:lnTo>
                <a:lnTo>
                  <a:pt x="719937" y="635609"/>
                </a:lnTo>
                <a:lnTo>
                  <a:pt x="783437" y="508609"/>
                </a:lnTo>
                <a:lnTo>
                  <a:pt x="796124" y="483209"/>
                </a:lnTo>
                <a:close/>
              </a:path>
            </a:pathLst>
          </a:custGeom>
          <a:solidFill>
            <a:srgbClr val="00FD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object 33">
            <a:extLst>
              <a:ext uri="{FF2B5EF4-FFF2-40B4-BE49-F238E27FC236}">
                <a16:creationId xmlns:a16="http://schemas.microsoft.com/office/drawing/2014/main" id="{0C6A44B3-EBAF-3332-140C-DB9FA8E2C65D}"/>
              </a:ext>
            </a:extLst>
          </p:cNvPr>
          <p:cNvSpPr txBox="1"/>
          <p:nvPr/>
        </p:nvSpPr>
        <p:spPr>
          <a:xfrm>
            <a:off x="9175539" y="1649294"/>
            <a:ext cx="18973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JINST</a:t>
            </a:r>
            <a:r>
              <a:rPr sz="1400" kern="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400" kern="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(2008)</a:t>
            </a:r>
            <a:r>
              <a:rPr sz="1400" kern="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spc="-10" dirty="0">
                <a:solidFill>
                  <a:srgbClr val="FFFFFF"/>
                </a:solidFill>
                <a:latin typeface="Arial"/>
                <a:cs typeface="Arial"/>
              </a:rPr>
              <a:t>S08005</a:t>
            </a:r>
            <a:endParaRPr sz="14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75" name="object 34">
            <a:extLst>
              <a:ext uri="{FF2B5EF4-FFF2-40B4-BE49-F238E27FC236}">
                <a16:creationId xmlns:a16="http://schemas.microsoft.com/office/drawing/2014/main" id="{08CA282B-0FC7-64D6-D89B-A159C73E0D56}"/>
              </a:ext>
            </a:extLst>
          </p:cNvPr>
          <p:cNvSpPr txBox="1"/>
          <p:nvPr/>
        </p:nvSpPr>
        <p:spPr>
          <a:xfrm>
            <a:off x="9175539" y="1853509"/>
            <a:ext cx="267081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Int.</a:t>
            </a:r>
            <a:r>
              <a:rPr sz="1400" kern="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J.</a:t>
            </a:r>
            <a:r>
              <a:rPr sz="1400" kern="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Mod.</a:t>
            </a:r>
            <a:r>
              <a:rPr sz="1400" kern="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Phys.</a:t>
            </a:r>
            <a:r>
              <a:rPr sz="1400" kern="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kern="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FFFFFF"/>
                </a:solidFill>
                <a:latin typeface="Arial"/>
                <a:cs typeface="Arial"/>
              </a:rPr>
              <a:t>30,</a:t>
            </a:r>
            <a:r>
              <a:rPr sz="1400" kern="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kern="0" spc="-10" dirty="0">
                <a:solidFill>
                  <a:srgbClr val="FFFFFF"/>
                </a:solidFill>
                <a:latin typeface="Arial"/>
                <a:cs typeface="Arial"/>
              </a:rPr>
              <a:t>1530022</a:t>
            </a:r>
            <a:endParaRPr sz="14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52022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994D-DDDE-E7FE-FFB4-25FE95AA4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Calorimeter: </a:t>
            </a:r>
            <a:r>
              <a:rPr lang="en-US" dirty="0" err="1"/>
              <a:t>SpaCal</a:t>
            </a:r>
            <a:r>
              <a:rPr lang="en-US" dirty="0"/>
              <a:t>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E7670-23C2-C7AF-7B80-B4BF9753A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77181-48DD-396F-B254-03B43C10A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grpSp>
        <p:nvGrpSpPr>
          <p:cNvPr id="6" name="Grupo 39">
            <a:extLst>
              <a:ext uri="{FF2B5EF4-FFF2-40B4-BE49-F238E27FC236}">
                <a16:creationId xmlns:a16="http://schemas.microsoft.com/office/drawing/2014/main" id="{E72DBD1C-48F9-F0C3-94AA-BC9D3917EE28}"/>
              </a:ext>
            </a:extLst>
          </p:cNvPr>
          <p:cNvGrpSpPr/>
          <p:nvPr/>
        </p:nvGrpSpPr>
        <p:grpSpPr>
          <a:xfrm>
            <a:off x="8659805" y="2612353"/>
            <a:ext cx="3191487" cy="3914047"/>
            <a:chOff x="3387085" y="4204570"/>
            <a:chExt cx="2492487" cy="2054007"/>
          </a:xfrm>
        </p:grpSpPr>
        <p:sp>
          <p:nvSpPr>
            <p:cNvPr id="7" name="Rectángulo: esquinas redondeadas 40">
              <a:extLst>
                <a:ext uri="{FF2B5EF4-FFF2-40B4-BE49-F238E27FC236}">
                  <a16:creationId xmlns:a16="http://schemas.microsoft.com/office/drawing/2014/main" id="{97A992A1-268B-80B8-4418-FFFC04581B5A}"/>
                </a:ext>
              </a:extLst>
            </p:cNvPr>
            <p:cNvSpPr/>
            <p:nvPr/>
          </p:nvSpPr>
          <p:spPr bwMode="auto">
            <a:xfrm>
              <a:off x="3387085" y="4204570"/>
              <a:ext cx="2382119" cy="2054007"/>
            </a:xfrm>
            <a:prstGeom prst="roundRect">
              <a:avLst>
                <a:gd name="adj" fmla="val 11239"/>
              </a:avLst>
            </a:prstGeom>
            <a:gradFill flip="none" rotWithShape="1">
              <a:gsLst>
                <a:gs pos="0">
                  <a:srgbClr val="1536DC">
                    <a:tint val="66000"/>
                    <a:satMod val="160000"/>
                  </a:srgbClr>
                </a:gs>
                <a:gs pos="50000">
                  <a:srgbClr val="1536DC">
                    <a:tint val="44500"/>
                    <a:satMod val="160000"/>
                  </a:srgbClr>
                </a:gs>
                <a:gs pos="100000">
                  <a:srgbClr val="1536DC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" name="Marcador de contenido 2">
              <a:extLst>
                <a:ext uri="{FF2B5EF4-FFF2-40B4-BE49-F238E27FC236}">
                  <a16:creationId xmlns:a16="http://schemas.microsoft.com/office/drawing/2014/main" id="{F5DCBFF3-1C62-F9CD-FA41-D1F7EB8BE13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43522" y="4241684"/>
              <a:ext cx="2336050" cy="1944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57175" indent="-257175" algn="l" rtl="0" eaLnBrk="1" fontAlgn="base" hangingPunct="1">
                <a:spcBef>
                  <a:spcPts val="450"/>
                </a:spcBef>
                <a:spcAft>
                  <a:spcPct val="0"/>
                </a:spcAft>
                <a:buChar char="•"/>
                <a:defRPr sz="210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rtl="0" eaLnBrk="1" fontAlgn="base" hangingPunct="1">
                <a:spcBef>
                  <a:spcPts val="45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8572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  <a:defRPr sz="1500">
                  <a:solidFill>
                    <a:schemeClr val="bg2">
                      <a:lumMod val="50000"/>
                    </a:schemeClr>
                  </a:solidFill>
                  <a:latin typeface="+mn-lt"/>
                </a:defRPr>
              </a:lvl3pPr>
              <a:lvl4pPr marL="12001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Font typeface="Courier New" panose="02070309020205020404" pitchFamily="49" charset="0"/>
                <a:buChar char="o"/>
                <a:defRPr sz="1350">
                  <a:solidFill>
                    <a:schemeClr val="accent1">
                      <a:lumMod val="75000"/>
                    </a:schemeClr>
                  </a:solidFill>
                  <a:latin typeface="+mn-lt"/>
                </a:defRPr>
              </a:lvl4pPr>
              <a:lvl5pPr marL="15430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SzPct val="85000"/>
                <a:buFont typeface="Wingdings" panose="05000000000000000000" pitchFamily="2" charset="2"/>
                <a:buChar char="Ø"/>
                <a:defRPr sz="1200">
                  <a:solidFill>
                    <a:schemeClr val="accent6">
                      <a:lumMod val="50000"/>
                    </a:schemeClr>
                  </a:solidFill>
                  <a:latin typeface="+mn-lt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SHASHLIK</a:t>
              </a: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lang="en-US" sz="1400" dirty="0">
                <a:solidFill>
                  <a:srgbClr val="005DC8">
                    <a:lumMod val="75000"/>
                  </a:srgbClr>
                </a:solidFill>
                <a:latin typeface="Arial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lang="en-US" sz="1400" dirty="0">
                <a:solidFill>
                  <a:srgbClr val="005DC8">
                    <a:lumMod val="75000"/>
                  </a:srgbClr>
                </a:solidFill>
                <a:latin typeface="Arial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lang="en-US" sz="1400" dirty="0">
                <a:solidFill>
                  <a:srgbClr val="005DC8">
                    <a:lumMod val="75000"/>
                  </a:srgbClr>
                </a:solidFill>
                <a:latin typeface="Arial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Pb absorber, scintillator, YS4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fibres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Current modules: outer region</a:t>
              </a: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Cell sizes</a:t>
              </a:r>
            </a:p>
            <a:p>
              <a:pPr marL="585788" lvl="1" indent="-285750">
                <a:buClrTx/>
                <a:buFont typeface="Wingdings" panose="05000000000000000000" pitchFamily="2" charset="2"/>
                <a:buChar char="Ø"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4x4 cm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</a:p>
            <a:p>
              <a:pPr marL="585788" lvl="1" indent="-285750">
                <a:buClrTx/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5DC8">
                      <a:lumMod val="75000"/>
                    </a:srgbClr>
                  </a:solidFill>
                </a:rPr>
                <a:t>6x6 cm</a:t>
              </a:r>
              <a:r>
                <a:rPr lang="en-US" sz="1400" baseline="30000" dirty="0">
                  <a:solidFill>
                    <a:srgbClr val="005DC8">
                      <a:lumMod val="75000"/>
                    </a:srgbClr>
                  </a:solidFill>
                </a:rPr>
                <a:t>2</a:t>
              </a:r>
            </a:p>
            <a:p>
              <a:pPr marL="585788" lvl="1" indent="-285750">
                <a:buClrTx/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5DC8">
                      <a:lumMod val="75000"/>
                    </a:srgbClr>
                  </a:solidFill>
                </a:rPr>
                <a:t>12x12 cm</a:t>
              </a:r>
              <a:r>
                <a:rPr lang="en-US" sz="1400" baseline="30000" dirty="0">
                  <a:solidFill>
                    <a:srgbClr val="005DC8">
                      <a:lumMod val="75000"/>
                    </a:srgbClr>
                  </a:solidFill>
                </a:rPr>
                <a:t>2</a:t>
              </a:r>
            </a:p>
          </p:txBody>
        </p:sp>
      </p:grpSp>
      <p:pic>
        <p:nvPicPr>
          <p:cNvPr id="9" name="Image 18">
            <a:extLst>
              <a:ext uri="{FF2B5EF4-FFF2-40B4-BE49-F238E27FC236}">
                <a16:creationId xmlns:a16="http://schemas.microsoft.com/office/drawing/2014/main" id="{F9DD5B93-FB98-C564-9D04-3865375B5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8" y="1063580"/>
            <a:ext cx="3192456" cy="3473006"/>
          </a:xfrm>
          <a:prstGeom prst="rect">
            <a:avLst/>
          </a:prstGeom>
        </p:spPr>
      </p:pic>
      <p:grpSp>
        <p:nvGrpSpPr>
          <p:cNvPr id="10" name="Google Shape;182;p5">
            <a:extLst>
              <a:ext uri="{FF2B5EF4-FFF2-40B4-BE49-F238E27FC236}">
                <a16:creationId xmlns:a16="http://schemas.microsoft.com/office/drawing/2014/main" id="{16D63EE0-3C81-484F-4F8C-96DE802E832C}"/>
              </a:ext>
            </a:extLst>
          </p:cNvPr>
          <p:cNvGrpSpPr/>
          <p:nvPr/>
        </p:nvGrpSpPr>
        <p:grpSpPr>
          <a:xfrm>
            <a:off x="4451350" y="1111013"/>
            <a:ext cx="2679115" cy="1499890"/>
            <a:chOff x="489119" y="4354713"/>
            <a:chExt cx="3922493" cy="2195989"/>
          </a:xfrm>
        </p:grpSpPr>
        <p:sp>
          <p:nvSpPr>
            <p:cNvPr id="11" name="Google Shape;183;p5">
              <a:extLst>
                <a:ext uri="{FF2B5EF4-FFF2-40B4-BE49-F238E27FC236}">
                  <a16:creationId xmlns:a16="http://schemas.microsoft.com/office/drawing/2014/main" id="{C59393F3-3B45-5104-EA6F-2C008140B044}"/>
                </a:ext>
              </a:extLst>
            </p:cNvPr>
            <p:cNvSpPr/>
            <p:nvPr/>
          </p:nvSpPr>
          <p:spPr>
            <a:xfrm>
              <a:off x="489119" y="4408665"/>
              <a:ext cx="3922493" cy="2142037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84;p5">
              <a:extLst>
                <a:ext uri="{FF2B5EF4-FFF2-40B4-BE49-F238E27FC236}">
                  <a16:creationId xmlns:a16="http://schemas.microsoft.com/office/drawing/2014/main" id="{E88928EC-22B4-A648-FB78-11F7D61A8CC2}"/>
                </a:ext>
              </a:extLst>
            </p:cNvPr>
            <p:cNvSpPr txBox="1"/>
            <p:nvPr/>
          </p:nvSpPr>
          <p:spPr>
            <a:xfrm>
              <a:off x="1660128" y="4354713"/>
              <a:ext cx="1393804" cy="418634"/>
            </a:xfrm>
            <a:prstGeom prst="rect">
              <a:avLst/>
            </a:prstGeom>
            <a:solidFill>
              <a:srgbClr val="FFFFFF"/>
            </a:solidFill>
            <a:ln w="1907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3175" rIns="0" bIns="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SPACAL</a:t>
              </a:r>
              <a:endParaRPr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" name="Google Shape;185;p5">
            <a:extLst>
              <a:ext uri="{FF2B5EF4-FFF2-40B4-BE49-F238E27FC236}">
                <a16:creationId xmlns:a16="http://schemas.microsoft.com/office/drawing/2014/main" id="{9FA1208B-2869-1911-BA56-702ED6181947}"/>
              </a:ext>
            </a:extLst>
          </p:cNvPr>
          <p:cNvGrpSpPr/>
          <p:nvPr/>
        </p:nvGrpSpPr>
        <p:grpSpPr>
          <a:xfrm>
            <a:off x="8341039" y="1379684"/>
            <a:ext cx="3665157" cy="906843"/>
            <a:chOff x="5410364" y="5197635"/>
            <a:chExt cx="5366156" cy="1327709"/>
          </a:xfrm>
        </p:grpSpPr>
        <p:sp>
          <p:nvSpPr>
            <p:cNvPr id="14" name="Google Shape;186;p5">
              <a:extLst>
                <a:ext uri="{FF2B5EF4-FFF2-40B4-BE49-F238E27FC236}">
                  <a16:creationId xmlns:a16="http://schemas.microsoft.com/office/drawing/2014/main" id="{2387988F-2760-9BFB-EF2B-7259D7C7692E}"/>
                </a:ext>
              </a:extLst>
            </p:cNvPr>
            <p:cNvSpPr/>
            <p:nvPr/>
          </p:nvSpPr>
          <p:spPr>
            <a:xfrm>
              <a:off x="5410364" y="5197635"/>
              <a:ext cx="5366156" cy="1327709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87;p5">
              <a:extLst>
                <a:ext uri="{FF2B5EF4-FFF2-40B4-BE49-F238E27FC236}">
                  <a16:creationId xmlns:a16="http://schemas.microsoft.com/office/drawing/2014/main" id="{995A4481-E288-F85B-7B7A-E65106587F19}"/>
                </a:ext>
              </a:extLst>
            </p:cNvPr>
            <p:cNvSpPr txBox="1"/>
            <p:nvPr/>
          </p:nvSpPr>
          <p:spPr>
            <a:xfrm>
              <a:off x="5646072" y="5202099"/>
              <a:ext cx="1636736" cy="365186"/>
            </a:xfrm>
            <a:prstGeom prst="rect">
              <a:avLst/>
            </a:prstGeom>
            <a:solidFill>
              <a:srgbClr val="FFFFFF"/>
            </a:solidFill>
            <a:ln w="1907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3175" rIns="0" bIns="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SHASHLIK</a:t>
              </a:r>
              <a:endParaRPr sz="18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" name="Image 25">
            <a:extLst>
              <a:ext uri="{FF2B5EF4-FFF2-40B4-BE49-F238E27FC236}">
                <a16:creationId xmlns:a16="http://schemas.microsoft.com/office/drawing/2014/main" id="{382E3AF3-8C8D-56E2-7C58-552C2E39341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324" r="36852"/>
          <a:stretch>
            <a:fillRect/>
          </a:stretch>
        </p:blipFill>
        <p:spPr>
          <a:xfrm>
            <a:off x="754432" y="4612497"/>
            <a:ext cx="1864299" cy="190290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grpSp>
        <p:nvGrpSpPr>
          <p:cNvPr id="17" name="Grupo 17">
            <a:extLst>
              <a:ext uri="{FF2B5EF4-FFF2-40B4-BE49-F238E27FC236}">
                <a16:creationId xmlns:a16="http://schemas.microsoft.com/office/drawing/2014/main" id="{9CED6CAB-5943-467A-42CE-5CDEAB97E4F5}"/>
              </a:ext>
            </a:extLst>
          </p:cNvPr>
          <p:cNvGrpSpPr/>
          <p:nvPr/>
        </p:nvGrpSpPr>
        <p:grpSpPr>
          <a:xfrm>
            <a:off x="3236253" y="2647753"/>
            <a:ext cx="2492487" cy="3914782"/>
            <a:chOff x="3387085" y="4204570"/>
            <a:chExt cx="2492487" cy="2054007"/>
          </a:xfrm>
        </p:grpSpPr>
        <p:sp>
          <p:nvSpPr>
            <p:cNvPr id="18" name="Rectángulo: esquinas redondeadas 13">
              <a:extLst>
                <a:ext uri="{FF2B5EF4-FFF2-40B4-BE49-F238E27FC236}">
                  <a16:creationId xmlns:a16="http://schemas.microsoft.com/office/drawing/2014/main" id="{FFACB55C-B876-5B71-EAC2-B305922E6224}"/>
                </a:ext>
              </a:extLst>
            </p:cNvPr>
            <p:cNvSpPr/>
            <p:nvPr/>
          </p:nvSpPr>
          <p:spPr bwMode="auto">
            <a:xfrm>
              <a:off x="3387085" y="4204570"/>
              <a:ext cx="2382119" cy="2054007"/>
            </a:xfrm>
            <a:prstGeom prst="roundRect">
              <a:avLst>
                <a:gd name="adj" fmla="val 11239"/>
              </a:avLst>
            </a:prstGeom>
            <a:gradFill flip="none" rotWithShape="1">
              <a:gsLst>
                <a:gs pos="0">
                  <a:srgbClr val="CD1210">
                    <a:tint val="66000"/>
                    <a:satMod val="160000"/>
                  </a:srgbClr>
                </a:gs>
                <a:gs pos="50000">
                  <a:srgbClr val="CD1210">
                    <a:tint val="44500"/>
                    <a:satMod val="160000"/>
                  </a:srgbClr>
                </a:gs>
                <a:gs pos="100000">
                  <a:srgbClr val="CD121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" name="Marcador de contenido 2">
              <a:extLst>
                <a:ext uri="{FF2B5EF4-FFF2-40B4-BE49-F238E27FC236}">
                  <a16:creationId xmlns:a16="http://schemas.microsoft.com/office/drawing/2014/main" id="{40028DA2-9585-FB8B-EA54-6588F4711F1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43522" y="4241684"/>
              <a:ext cx="2336050" cy="1944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57175" indent="-257175" algn="l" rtl="0" eaLnBrk="1" fontAlgn="base" hangingPunct="1">
                <a:spcBef>
                  <a:spcPts val="450"/>
                </a:spcBef>
                <a:spcAft>
                  <a:spcPct val="0"/>
                </a:spcAft>
                <a:buChar char="•"/>
                <a:defRPr sz="210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rtl="0" eaLnBrk="1" fontAlgn="base" hangingPunct="1">
                <a:spcBef>
                  <a:spcPts val="45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8572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  <a:defRPr sz="1500">
                  <a:solidFill>
                    <a:schemeClr val="bg2">
                      <a:lumMod val="50000"/>
                    </a:schemeClr>
                  </a:solidFill>
                  <a:latin typeface="+mn-lt"/>
                </a:defRPr>
              </a:lvl3pPr>
              <a:lvl4pPr marL="12001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Font typeface="Courier New" panose="02070309020205020404" pitchFamily="49" charset="0"/>
                <a:buChar char="o"/>
                <a:defRPr sz="1350">
                  <a:solidFill>
                    <a:schemeClr val="accent1">
                      <a:lumMod val="75000"/>
                    </a:schemeClr>
                  </a:solidFill>
                  <a:latin typeface="+mn-lt"/>
                </a:defRPr>
              </a:lvl4pPr>
              <a:lvl5pPr marL="15430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SzPct val="85000"/>
                <a:buFont typeface="Wingdings" panose="05000000000000000000" pitchFamily="2" charset="2"/>
                <a:buChar char="Ø"/>
                <a:defRPr sz="1200">
                  <a:solidFill>
                    <a:schemeClr val="accent6">
                      <a:lumMod val="50000"/>
                    </a:schemeClr>
                  </a:solidFill>
                  <a:latin typeface="+mn-lt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SPACAL-W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en-US" sz="1400" b="1" dirty="0">
                <a:solidFill>
                  <a:srgbClr val="000000"/>
                </a:solidFill>
                <a:latin typeface="Arial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en-US" sz="1400" b="1" dirty="0">
                <a:solidFill>
                  <a:srgbClr val="000000"/>
                </a:solidFill>
                <a:latin typeface="Arial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en-US" sz="1400" b="1" dirty="0">
                <a:solidFill>
                  <a:srgbClr val="000000"/>
                </a:solidFill>
                <a:latin typeface="Arial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 absorber, crystal fibers (GAGG, gadolinium aluminum gallium garnet)</a:t>
              </a: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Large tolerance to radiations and small Molière radius</a:t>
              </a:r>
            </a:p>
            <a:p>
              <a:pPr>
                <a:buClrTx/>
                <a:buFontTx/>
                <a:buChar char="•"/>
              </a:pPr>
              <a:r>
                <a:rPr lang="en-US" sz="1400" dirty="0"/>
                <a:t>Cell size 1.5x1.5 cm</a:t>
              </a:r>
              <a:r>
                <a:rPr lang="en-US" sz="1400" baseline="30000" dirty="0"/>
                <a:t>2</a:t>
              </a:r>
              <a:endParaRPr lang="en-US" sz="1350" dirty="0"/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0" name="Grupo 18">
            <a:extLst>
              <a:ext uri="{FF2B5EF4-FFF2-40B4-BE49-F238E27FC236}">
                <a16:creationId xmlns:a16="http://schemas.microsoft.com/office/drawing/2014/main" id="{C43609CA-9567-13F4-B031-7568016161DA}"/>
              </a:ext>
            </a:extLst>
          </p:cNvPr>
          <p:cNvGrpSpPr/>
          <p:nvPr/>
        </p:nvGrpSpPr>
        <p:grpSpPr>
          <a:xfrm>
            <a:off x="5745356" y="2648488"/>
            <a:ext cx="2492487" cy="3914047"/>
            <a:chOff x="3387085" y="4204570"/>
            <a:chExt cx="2492487" cy="2054007"/>
          </a:xfrm>
        </p:grpSpPr>
        <p:sp>
          <p:nvSpPr>
            <p:cNvPr id="21" name="Rectángulo: esquinas redondeadas 19">
              <a:extLst>
                <a:ext uri="{FF2B5EF4-FFF2-40B4-BE49-F238E27FC236}">
                  <a16:creationId xmlns:a16="http://schemas.microsoft.com/office/drawing/2014/main" id="{8040F746-8614-0784-4582-58AA46C75C64}"/>
                </a:ext>
              </a:extLst>
            </p:cNvPr>
            <p:cNvSpPr/>
            <p:nvPr/>
          </p:nvSpPr>
          <p:spPr bwMode="auto">
            <a:xfrm>
              <a:off x="3387085" y="4204570"/>
              <a:ext cx="2382119" cy="2054007"/>
            </a:xfrm>
            <a:prstGeom prst="roundRect">
              <a:avLst>
                <a:gd name="adj" fmla="val 11239"/>
              </a:avLst>
            </a:prstGeom>
            <a:gradFill flip="none" rotWithShape="1">
              <a:gsLst>
                <a:gs pos="0">
                  <a:srgbClr val="DC9115">
                    <a:tint val="66000"/>
                    <a:satMod val="160000"/>
                  </a:srgbClr>
                </a:gs>
                <a:gs pos="50000">
                  <a:srgbClr val="DC9115">
                    <a:tint val="44500"/>
                    <a:satMod val="160000"/>
                  </a:srgbClr>
                </a:gs>
                <a:gs pos="100000">
                  <a:srgbClr val="DC9115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22" name="Marcador de contenido 2">
              <a:extLst>
                <a:ext uri="{FF2B5EF4-FFF2-40B4-BE49-F238E27FC236}">
                  <a16:creationId xmlns:a16="http://schemas.microsoft.com/office/drawing/2014/main" id="{05BD2DA2-8465-B950-4A94-C99263190CD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43522" y="4241684"/>
              <a:ext cx="2336050" cy="1944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57175" indent="-257175" algn="l" rtl="0" eaLnBrk="1" fontAlgn="base" hangingPunct="1">
                <a:spcBef>
                  <a:spcPts val="450"/>
                </a:spcBef>
                <a:spcAft>
                  <a:spcPct val="0"/>
                </a:spcAft>
                <a:buChar char="•"/>
                <a:defRPr sz="210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rtl="0" eaLnBrk="1" fontAlgn="base" hangingPunct="1">
                <a:spcBef>
                  <a:spcPts val="45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8572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  <a:defRPr sz="1500">
                  <a:solidFill>
                    <a:schemeClr val="bg2">
                      <a:lumMod val="50000"/>
                    </a:schemeClr>
                  </a:solidFill>
                  <a:latin typeface="+mn-lt"/>
                </a:defRPr>
              </a:lvl3pPr>
              <a:lvl4pPr marL="12001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Font typeface="Courier New" panose="02070309020205020404" pitchFamily="49" charset="0"/>
                <a:buChar char="o"/>
                <a:defRPr sz="1350">
                  <a:solidFill>
                    <a:schemeClr val="accent1">
                      <a:lumMod val="75000"/>
                    </a:schemeClr>
                  </a:solidFill>
                  <a:latin typeface="+mn-lt"/>
                </a:defRPr>
              </a:lvl4pPr>
              <a:lvl5pPr marL="1543050" indent="-171450" algn="l" rtl="0" eaLnBrk="1" fontAlgn="base" hangingPunct="1">
                <a:spcBef>
                  <a:spcPts val="450"/>
                </a:spcBef>
                <a:spcAft>
                  <a:spcPct val="0"/>
                </a:spcAft>
                <a:buSzPct val="85000"/>
                <a:buFont typeface="Wingdings" panose="05000000000000000000" pitchFamily="2" charset="2"/>
                <a:buChar char="Ø"/>
                <a:defRPr sz="1200">
                  <a:solidFill>
                    <a:schemeClr val="accent6">
                      <a:lumMod val="50000"/>
                    </a:schemeClr>
                  </a:solidFill>
                  <a:latin typeface="+mn-lt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accent2"/>
                  </a:solidFill>
                  <a:latin typeface="+mn-lt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SPACAL-Pb</a:t>
              </a: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lang="en-US" sz="1400" dirty="0">
                <a:solidFill>
                  <a:srgbClr val="005DC8">
                    <a:lumMod val="75000"/>
                  </a:srgbClr>
                </a:solidFill>
                <a:latin typeface="Arial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lang="en-US" sz="1400" dirty="0">
                <a:solidFill>
                  <a:srgbClr val="005DC8">
                    <a:lumMod val="75000"/>
                  </a:srgbClr>
                </a:solidFill>
                <a:latin typeface="Arial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lang="en-US" sz="1400" dirty="0">
                <a:solidFill>
                  <a:srgbClr val="005DC8">
                    <a:lumMod val="75000"/>
                  </a:srgbClr>
                </a:solidFill>
                <a:latin typeface="Arial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Pb absorber, polystyrene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fibres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175" marR="0" lvl="0" indent="-257175" algn="l" defTabSz="914400" rtl="0" eaLnBrk="1" fontAlgn="base" latinLnBrk="0" hangingPunct="1">
                <a:lnSpc>
                  <a:spcPct val="100000"/>
                </a:lnSpc>
                <a:spcBef>
                  <a:spcPts val="45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Cell sizes</a:t>
              </a:r>
            </a:p>
            <a:p>
              <a:pPr marL="585788" lvl="1" indent="-285750">
                <a:buClrTx/>
                <a:buFont typeface="Wingdings" panose="05000000000000000000" pitchFamily="2" charset="2"/>
                <a:buChar char="Ø"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3x3 cm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</a:p>
            <a:p>
              <a:pPr marL="585788" lvl="1" indent="-285750">
                <a:buClrTx/>
                <a:buFont typeface="Wingdings" panose="05000000000000000000" pitchFamily="2" charset="2"/>
                <a:buChar char="Ø"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4x4 cm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srgbClr val="005DC8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</a:p>
          </p:txBody>
        </p:sp>
      </p:grpSp>
      <p:sp>
        <p:nvSpPr>
          <p:cNvPr id="23" name="Rectángulo: esquinas redondeadas 21">
            <a:extLst>
              <a:ext uri="{FF2B5EF4-FFF2-40B4-BE49-F238E27FC236}">
                <a16:creationId xmlns:a16="http://schemas.microsoft.com/office/drawing/2014/main" id="{542D2E7F-8CFA-5ACB-F5BF-8EDBCC9EC3A1}"/>
              </a:ext>
            </a:extLst>
          </p:cNvPr>
          <p:cNvSpPr/>
          <p:nvPr/>
        </p:nvSpPr>
        <p:spPr>
          <a:xfrm>
            <a:off x="3187097" y="1091423"/>
            <a:ext cx="4989535" cy="5503756"/>
          </a:xfrm>
          <a:prstGeom prst="roundRect">
            <a:avLst>
              <a:gd name="adj" fmla="val 510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24" name="Image 8">
            <a:extLst>
              <a:ext uri="{FF2B5EF4-FFF2-40B4-BE49-F238E27FC236}">
                <a16:creationId xmlns:a16="http://schemas.microsoft.com/office/drawing/2014/main" id="{F3708801-7536-12B5-8230-5B96F66B197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995" r="4211"/>
          <a:stretch>
            <a:fillRect/>
          </a:stretch>
        </p:blipFill>
        <p:spPr>
          <a:xfrm>
            <a:off x="3423411" y="3027312"/>
            <a:ext cx="2017763" cy="1581427"/>
          </a:xfrm>
          <a:prstGeom prst="rect">
            <a:avLst/>
          </a:prstGeom>
        </p:spPr>
      </p:pic>
      <p:pic>
        <p:nvPicPr>
          <p:cNvPr id="25" name="Image 9">
            <a:extLst>
              <a:ext uri="{FF2B5EF4-FFF2-40B4-BE49-F238E27FC236}">
                <a16:creationId xmlns:a16="http://schemas.microsoft.com/office/drawing/2014/main" id="{FA8FD7A6-11F4-60E7-8F44-BEBB9EBDA8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1959" y="3034201"/>
            <a:ext cx="1221211" cy="1588430"/>
          </a:xfrm>
          <a:prstGeom prst="rect">
            <a:avLst/>
          </a:prstGeom>
        </p:spPr>
      </p:pic>
      <p:pic>
        <p:nvPicPr>
          <p:cNvPr id="26" name="Image 19">
            <a:extLst>
              <a:ext uri="{FF2B5EF4-FFF2-40B4-BE49-F238E27FC236}">
                <a16:creationId xmlns:a16="http://schemas.microsoft.com/office/drawing/2014/main" id="{C1A753D1-742E-42F9-BF5F-3CD5460F51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5736" y="3088335"/>
            <a:ext cx="2490519" cy="1501938"/>
          </a:xfrm>
          <a:prstGeom prst="rect">
            <a:avLst/>
          </a:prstGeom>
        </p:spPr>
      </p:pic>
      <p:cxnSp>
        <p:nvCxnSpPr>
          <p:cNvPr id="27" name="Connecteur droit avec flèche 21">
            <a:extLst>
              <a:ext uri="{FF2B5EF4-FFF2-40B4-BE49-F238E27FC236}">
                <a16:creationId xmlns:a16="http://schemas.microsoft.com/office/drawing/2014/main" id="{F93ACA04-DC64-0EED-2F56-D488F1CDC766}"/>
              </a:ext>
            </a:extLst>
          </p:cNvPr>
          <p:cNvCxnSpPr>
            <a:cxnSpLocks/>
          </p:cNvCxnSpPr>
          <p:nvPr/>
        </p:nvCxnSpPr>
        <p:spPr>
          <a:xfrm>
            <a:off x="1574276" y="2811586"/>
            <a:ext cx="1661977" cy="289833"/>
          </a:xfrm>
          <a:prstGeom prst="straightConnector1">
            <a:avLst/>
          </a:prstGeom>
          <a:ln w="28575">
            <a:solidFill>
              <a:srgbClr val="E6051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1">
            <a:extLst>
              <a:ext uri="{FF2B5EF4-FFF2-40B4-BE49-F238E27FC236}">
                <a16:creationId xmlns:a16="http://schemas.microsoft.com/office/drawing/2014/main" id="{4D34D255-6F68-CE38-178C-4A4CF59B5DE0}"/>
              </a:ext>
            </a:extLst>
          </p:cNvPr>
          <p:cNvCxnSpPr>
            <a:cxnSpLocks/>
          </p:cNvCxnSpPr>
          <p:nvPr/>
        </p:nvCxnSpPr>
        <p:spPr>
          <a:xfrm>
            <a:off x="1762812" y="2612353"/>
            <a:ext cx="4019401" cy="251137"/>
          </a:xfrm>
          <a:prstGeom prst="straightConnector1">
            <a:avLst/>
          </a:prstGeom>
          <a:ln w="28575">
            <a:solidFill>
              <a:srgbClr val="DC91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1">
            <a:extLst>
              <a:ext uri="{FF2B5EF4-FFF2-40B4-BE49-F238E27FC236}">
                <a16:creationId xmlns:a16="http://schemas.microsoft.com/office/drawing/2014/main" id="{B78960D2-5DE3-C86F-D9A5-3A98CEB01494}"/>
              </a:ext>
            </a:extLst>
          </p:cNvPr>
          <p:cNvCxnSpPr>
            <a:cxnSpLocks/>
          </p:cNvCxnSpPr>
          <p:nvPr/>
        </p:nvCxnSpPr>
        <p:spPr>
          <a:xfrm>
            <a:off x="2432115" y="2205872"/>
            <a:ext cx="6304284" cy="512617"/>
          </a:xfrm>
          <a:prstGeom prst="straightConnector1">
            <a:avLst/>
          </a:prstGeom>
          <a:ln w="28575">
            <a:solidFill>
              <a:srgbClr val="1536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: esquinas redondeadas 38">
            <a:extLst>
              <a:ext uri="{FF2B5EF4-FFF2-40B4-BE49-F238E27FC236}">
                <a16:creationId xmlns:a16="http://schemas.microsoft.com/office/drawing/2014/main" id="{5E6689B3-60C9-90A7-7EC1-13813150702A}"/>
              </a:ext>
            </a:extLst>
          </p:cNvPr>
          <p:cNvSpPr/>
          <p:nvPr/>
        </p:nvSpPr>
        <p:spPr>
          <a:xfrm>
            <a:off x="8328039" y="1091423"/>
            <a:ext cx="3678157" cy="5503756"/>
          </a:xfrm>
          <a:prstGeom prst="roundRect">
            <a:avLst>
              <a:gd name="adj" fmla="val 510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12882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A596D-6D7A-AEDA-41F6-0865A50AB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PicoCal</a:t>
            </a:r>
            <a:r>
              <a:rPr lang="en-US" dirty="0"/>
              <a:t> readout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6C7A2-E8E2-5428-6756-171B29358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1C00F1-6739-2EC1-80F0-A3A4CBD70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100" name="Marcador de texto 2">
            <a:extLst>
              <a:ext uri="{FF2B5EF4-FFF2-40B4-BE49-F238E27FC236}">
                <a16:creationId xmlns:a16="http://schemas.microsoft.com/office/drawing/2014/main" id="{92063CBD-554A-7164-D98A-BA3C4B3EDF12}"/>
              </a:ext>
            </a:extLst>
          </p:cNvPr>
          <p:cNvSpPr txBox="1">
            <a:spLocks/>
          </p:cNvSpPr>
          <p:nvPr/>
        </p:nvSpPr>
        <p:spPr>
          <a:xfrm>
            <a:off x="4006392" y="3488757"/>
            <a:ext cx="8138281" cy="2172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800"/>
              <a:buFont typeface="Arial"/>
              <a:buChar char="•"/>
              <a:defRPr sz="2100" b="0" i="0" u="none" strike="noStrike" cap="none">
                <a:solidFill>
                  <a:srgbClr val="0045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Noto Sans Symbols"/>
              <a:buChar char="▪"/>
              <a:defRPr sz="15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7255"/>
              </a:buClr>
              <a:buSzPts val="1800"/>
              <a:buFont typeface="Courier New"/>
              <a:buChar char="o"/>
              <a:defRPr sz="1350" b="0" i="0" u="none" strike="noStrike" cap="none">
                <a:solidFill>
                  <a:srgbClr val="00725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5754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DA1"/>
              </a:buClr>
              <a:buSzPts val="1530"/>
              <a:buFont typeface="Noto Sans Symbols"/>
              <a:buChar char="⮚"/>
              <a:defRPr sz="1200" b="0" i="0" u="none" strike="noStrike" cap="none">
                <a:solidFill>
                  <a:srgbClr val="004DA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Photodetectors readout solution follows the same scheme as in current ECAL: </a:t>
            </a:r>
          </a:p>
          <a:p>
            <a:pPr marL="9144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PMT sensors near modules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Signal conditioner circuit (COTS) to compensate cable attenuation, improve SNR, and reduce spill-over effort designed by IFIC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ASIC/chipset in TSMC 65 nm with separate energy and timing paths.</a:t>
            </a:r>
          </a:p>
          <a:p>
            <a:pPr marL="9144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Energy ASIC (ICECAL65) designed by UB, UPC and IFIC.</a:t>
            </a:r>
          </a:p>
          <a:p>
            <a:pPr marL="9144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Timing ASIC (SPIDER) designed by IJCLab, LPC and IP2I and SUBATECH.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800"/>
              <a:buFont typeface="Arial"/>
              <a:buChar char="•"/>
              <a:tabLst/>
              <a:defRPr/>
            </a:pPr>
            <a:endParaRPr kumimoji="0" lang="ca-ES" sz="2100" b="0" i="0" u="none" strike="noStrike" kern="0" cap="none" spc="0" normalizeH="0" baseline="0" noProof="0" dirty="0">
              <a:ln>
                <a:noFill/>
              </a:ln>
              <a:solidFill>
                <a:srgbClr val="00459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1" name="Grupo 6">
            <a:extLst>
              <a:ext uri="{FF2B5EF4-FFF2-40B4-BE49-F238E27FC236}">
                <a16:creationId xmlns:a16="http://schemas.microsoft.com/office/drawing/2014/main" id="{179D28DC-8F34-FE26-5FE5-537636E3AD71}"/>
              </a:ext>
            </a:extLst>
          </p:cNvPr>
          <p:cNvGrpSpPr/>
          <p:nvPr/>
        </p:nvGrpSpPr>
        <p:grpSpPr>
          <a:xfrm>
            <a:off x="239349" y="1268760"/>
            <a:ext cx="3418322" cy="5260413"/>
            <a:chOff x="272176" y="1044217"/>
            <a:chExt cx="3645179" cy="5476247"/>
          </a:xfrm>
        </p:grpSpPr>
        <p:pic>
          <p:nvPicPr>
            <p:cNvPr id="102" name="Picture 2" descr="C:\Users\Edu\Dropbox\tesi\figs\ECAL_from_back.jpg">
              <a:extLst>
                <a:ext uri="{FF2B5EF4-FFF2-40B4-BE49-F238E27FC236}">
                  <a16:creationId xmlns:a16="http://schemas.microsoft.com/office/drawing/2014/main" id="{DB0ADE97-B16C-B364-65D4-C152ED4AD5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76" y="1044217"/>
              <a:ext cx="3645179" cy="5476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" name="Rectangle 20">
              <a:extLst>
                <a:ext uri="{FF2B5EF4-FFF2-40B4-BE49-F238E27FC236}">
                  <a16:creationId xmlns:a16="http://schemas.microsoft.com/office/drawing/2014/main" id="{DD7E7E3D-3FDF-0329-387E-6623358C9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922" y="2073042"/>
              <a:ext cx="1151938" cy="70788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s-ES" altLang="en-US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cs typeface="Arial" charset="0"/>
                  <a:sym typeface="Arial"/>
                </a:rPr>
                <a:t>FRONT-END</a:t>
              </a:r>
              <a:br>
                <a:rPr kumimoji="0" lang="es-ES" altLang="en-US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cs typeface="Arial" charset="0"/>
                  <a:sym typeface="Arial"/>
                </a:rPr>
              </a:br>
              <a:r>
                <a:rPr kumimoji="0" lang="es-ES" altLang="en-US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cs typeface="Arial" charset="0"/>
                  <a:sym typeface="Arial"/>
                </a:rPr>
                <a:t>CRATES</a:t>
              </a:r>
              <a:endPara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 charset="0"/>
                <a:sym typeface="Arial"/>
              </a:endParaRPr>
            </a:p>
          </p:txBody>
        </p:sp>
        <p:sp>
          <p:nvSpPr>
            <p:cNvPr id="104" name="Line 22">
              <a:extLst>
                <a:ext uri="{FF2B5EF4-FFF2-40B4-BE49-F238E27FC236}">
                  <a16:creationId xmlns:a16="http://schemas.microsoft.com/office/drawing/2014/main" id="{4513B494-8DF7-C3F8-B397-01C2AD205C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27336" y="2426985"/>
              <a:ext cx="336216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" name="Rectangle 20">
              <a:extLst>
                <a:ext uri="{FF2B5EF4-FFF2-40B4-BE49-F238E27FC236}">
                  <a16:creationId xmlns:a16="http://schemas.microsoft.com/office/drawing/2014/main" id="{52ABA49A-2732-DF57-394E-D3A80356D4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70159">
              <a:off x="1914783" y="3138709"/>
              <a:ext cx="560575" cy="40011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s-ES" altLang="en-US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cs typeface="Arial" charset="0"/>
                  <a:sym typeface="Arial"/>
                </a:rPr>
                <a:t>ECAL</a:t>
              </a:r>
              <a:endParaRPr kumimoji="0" lang="en-US" alt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 charset="0"/>
                <a:sym typeface="Arial"/>
              </a:endParaRPr>
            </a:p>
          </p:txBody>
        </p:sp>
      </p:grpSp>
      <p:grpSp>
        <p:nvGrpSpPr>
          <p:cNvPr id="106" name="Grupo 11">
            <a:extLst>
              <a:ext uri="{FF2B5EF4-FFF2-40B4-BE49-F238E27FC236}">
                <a16:creationId xmlns:a16="http://schemas.microsoft.com/office/drawing/2014/main" id="{788413DD-0176-1E65-8321-6BD9ADA8F2C7}"/>
              </a:ext>
            </a:extLst>
          </p:cNvPr>
          <p:cNvGrpSpPr/>
          <p:nvPr/>
        </p:nvGrpSpPr>
        <p:grpSpPr>
          <a:xfrm>
            <a:off x="4921370" y="1134765"/>
            <a:ext cx="5827306" cy="2078211"/>
            <a:chOff x="1524684" y="4320940"/>
            <a:chExt cx="8531756" cy="2078211"/>
          </a:xfrm>
        </p:grpSpPr>
        <p:sp>
          <p:nvSpPr>
            <p:cNvPr id="107" name="Rectangle à coins arrondis 231">
              <a:extLst>
                <a:ext uri="{FF2B5EF4-FFF2-40B4-BE49-F238E27FC236}">
                  <a16:creationId xmlns:a16="http://schemas.microsoft.com/office/drawing/2014/main" id="{F1503356-D67A-DA4F-B7BD-1D4943BE2EDD}"/>
                </a:ext>
              </a:extLst>
            </p:cNvPr>
            <p:cNvSpPr/>
            <p:nvPr/>
          </p:nvSpPr>
          <p:spPr bwMode="auto">
            <a:xfrm flipH="1">
              <a:off x="3847397" y="4320940"/>
              <a:ext cx="6209043" cy="2078211"/>
            </a:xfrm>
            <a:prstGeom prst="roundRect">
              <a:avLst>
                <a:gd name="adj" fmla="val 9410"/>
              </a:avLst>
            </a:prstGeom>
            <a:solidFill>
              <a:srgbClr val="339933">
                <a:alpha val="5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64" tIns="46032" rIns="92064" bIns="46032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8" name="10 Rectángulo">
              <a:extLst>
                <a:ext uri="{FF2B5EF4-FFF2-40B4-BE49-F238E27FC236}">
                  <a16:creationId xmlns:a16="http://schemas.microsoft.com/office/drawing/2014/main" id="{16C392D9-DD44-2540-280E-71F57D66DD7A}"/>
                </a:ext>
              </a:extLst>
            </p:cNvPr>
            <p:cNvSpPr/>
            <p:nvPr/>
          </p:nvSpPr>
          <p:spPr bwMode="auto">
            <a:xfrm>
              <a:off x="1524684" y="4647556"/>
              <a:ext cx="1353592" cy="147005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9" name="11 Cubo">
              <a:extLst>
                <a:ext uri="{FF2B5EF4-FFF2-40B4-BE49-F238E27FC236}">
                  <a16:creationId xmlns:a16="http://schemas.microsoft.com/office/drawing/2014/main" id="{2490BF74-917F-EF1E-1400-91ECBCE99144}"/>
                </a:ext>
              </a:extLst>
            </p:cNvPr>
            <p:cNvSpPr/>
            <p:nvPr/>
          </p:nvSpPr>
          <p:spPr bwMode="auto">
            <a:xfrm>
              <a:off x="1659991" y="5266036"/>
              <a:ext cx="578296" cy="332374"/>
            </a:xfrm>
            <a:prstGeom prst="cube">
              <a:avLst/>
            </a:prstGeom>
            <a:solidFill>
              <a:srgbClr val="000000">
                <a:lumMod val="60000"/>
                <a:lumOff val="40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0" name="12 Cilindro">
              <a:extLst>
                <a:ext uri="{FF2B5EF4-FFF2-40B4-BE49-F238E27FC236}">
                  <a16:creationId xmlns:a16="http://schemas.microsoft.com/office/drawing/2014/main" id="{7DD7A964-14D5-B1DE-812A-8DEFA8537A7B}"/>
                </a:ext>
              </a:extLst>
            </p:cNvPr>
            <p:cNvSpPr/>
            <p:nvPr/>
          </p:nvSpPr>
          <p:spPr bwMode="auto">
            <a:xfrm rot="5400000" flipH="1">
              <a:off x="2203650" y="5321486"/>
              <a:ext cx="195665" cy="202863"/>
            </a:xfrm>
            <a:prstGeom prst="can">
              <a:avLst/>
            </a:prstGeom>
            <a:solidFill>
              <a:srgbClr val="439DFF">
                <a:lumMod val="40000"/>
                <a:lumOff val="60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111" name="13 Conector recto">
              <a:extLst>
                <a:ext uri="{FF2B5EF4-FFF2-40B4-BE49-F238E27FC236}">
                  <a16:creationId xmlns:a16="http://schemas.microsoft.com/office/drawing/2014/main" id="{A04FD8B9-21DC-9A21-1D30-5DA735C833FC}"/>
                </a:ext>
              </a:extLst>
            </p:cNvPr>
            <p:cNvCxnSpPr>
              <a:cxnSpLocks/>
              <a:stCxn id="110" idx="1"/>
            </p:cNvCxnSpPr>
            <p:nvPr/>
          </p:nvCxnSpPr>
          <p:spPr bwMode="auto">
            <a:xfrm>
              <a:off x="2402914" y="5422917"/>
              <a:ext cx="759206" cy="28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ZoneTexte 406">
              <a:extLst>
                <a:ext uri="{FF2B5EF4-FFF2-40B4-BE49-F238E27FC236}">
                  <a16:creationId xmlns:a16="http://schemas.microsoft.com/office/drawing/2014/main" id="{324E730C-3E8A-F7FD-21EF-CCA1CBA4BE51}"/>
                </a:ext>
              </a:extLst>
            </p:cNvPr>
            <p:cNvSpPr txBox="1"/>
            <p:nvPr/>
          </p:nvSpPr>
          <p:spPr>
            <a:xfrm flipH="1">
              <a:off x="1547660" y="4743499"/>
              <a:ext cx="1142519" cy="3970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Detector </a:t>
              </a:r>
              <a:r>
                <a:rPr kumimoji="0" lang="fr-FR" sz="11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cells</a:t>
              </a:r>
              <a:endParaRPr kumimoji="0" lang="fr-FR" sz="1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3" name="ZoneTexte 406">
              <a:extLst>
                <a:ext uri="{FF2B5EF4-FFF2-40B4-BE49-F238E27FC236}">
                  <a16:creationId xmlns:a16="http://schemas.microsoft.com/office/drawing/2014/main" id="{B3DF4758-7AE5-256F-FA4C-D1B28D0A5323}"/>
                </a:ext>
              </a:extLst>
            </p:cNvPr>
            <p:cNvSpPr txBox="1"/>
            <p:nvPr/>
          </p:nvSpPr>
          <p:spPr>
            <a:xfrm flipH="1">
              <a:off x="1796102" y="5733610"/>
              <a:ext cx="789435" cy="2446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PMT</a:t>
              </a:r>
            </a:p>
          </p:txBody>
        </p:sp>
        <p:sp>
          <p:nvSpPr>
            <p:cNvPr id="114" name="ZoneTexte 406">
              <a:extLst>
                <a:ext uri="{FF2B5EF4-FFF2-40B4-BE49-F238E27FC236}">
                  <a16:creationId xmlns:a16="http://schemas.microsoft.com/office/drawing/2014/main" id="{31D1FA46-1791-FDD5-6340-02B1A8FCBEE0}"/>
                </a:ext>
              </a:extLst>
            </p:cNvPr>
            <p:cNvSpPr txBox="1"/>
            <p:nvPr/>
          </p:nvSpPr>
          <p:spPr>
            <a:xfrm flipH="1">
              <a:off x="2743671" y="5478743"/>
              <a:ext cx="1102012" cy="3831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05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12-20m </a:t>
              </a:r>
              <a:r>
                <a:rPr kumimoji="0" lang="fr-FR" sz="105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cable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5" name="42 Cilindro">
              <a:extLst>
                <a:ext uri="{FF2B5EF4-FFF2-40B4-BE49-F238E27FC236}">
                  <a16:creationId xmlns:a16="http://schemas.microsoft.com/office/drawing/2014/main" id="{2335CCDA-8917-3ABE-8B7A-EFEB7D9B6880}"/>
                </a:ext>
              </a:extLst>
            </p:cNvPr>
            <p:cNvSpPr/>
            <p:nvPr/>
          </p:nvSpPr>
          <p:spPr bwMode="auto">
            <a:xfrm rot="16200000" flipH="1">
              <a:off x="3258741" y="5014247"/>
              <a:ext cx="144015" cy="830884"/>
            </a:xfrm>
            <a:prstGeom prst="can">
              <a:avLst/>
            </a:prstGeom>
            <a:solidFill>
              <a:srgbClr val="000000">
                <a:lumMod val="75000"/>
                <a:lumOff val="2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5DC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116" name="43 Grupo">
              <a:extLst>
                <a:ext uri="{FF2B5EF4-FFF2-40B4-BE49-F238E27FC236}">
                  <a16:creationId xmlns:a16="http://schemas.microsoft.com/office/drawing/2014/main" id="{F078B43B-32AE-F594-27AB-55BA5B91E06F}"/>
                </a:ext>
              </a:extLst>
            </p:cNvPr>
            <p:cNvGrpSpPr/>
            <p:nvPr/>
          </p:nvGrpSpPr>
          <p:grpSpPr>
            <a:xfrm>
              <a:off x="3645248" y="5503797"/>
              <a:ext cx="156710" cy="150380"/>
              <a:chOff x="2219064" y="2954838"/>
              <a:chExt cx="156710" cy="150380"/>
            </a:xfrm>
          </p:grpSpPr>
          <p:cxnSp>
            <p:nvCxnSpPr>
              <p:cNvPr id="141" name="Straight Connector 422">
                <a:extLst>
                  <a:ext uri="{FF2B5EF4-FFF2-40B4-BE49-F238E27FC236}">
                    <a16:creationId xmlns:a16="http://schemas.microsoft.com/office/drawing/2014/main" id="{E6708869-404D-00AB-13E2-FC2268BCB9E0}"/>
                  </a:ext>
                </a:extLst>
              </p:cNvPr>
              <p:cNvCxnSpPr/>
              <p:nvPr/>
            </p:nvCxnSpPr>
            <p:spPr bwMode="auto">
              <a:xfrm>
                <a:off x="2291679" y="2954838"/>
                <a:ext cx="0" cy="95575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cxnSp>
            <p:nvCxnSpPr>
              <p:cNvPr id="142" name="Straight Connector 423">
                <a:extLst>
                  <a:ext uri="{FF2B5EF4-FFF2-40B4-BE49-F238E27FC236}">
                    <a16:creationId xmlns:a16="http://schemas.microsoft.com/office/drawing/2014/main" id="{A93A8365-F116-B358-2F73-8AC41EA063FB}"/>
                  </a:ext>
                </a:extLst>
              </p:cNvPr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cxnSp>
            <p:nvCxnSpPr>
              <p:cNvPr id="143" name="Straight Connector 423">
                <a:extLst>
                  <a:ext uri="{FF2B5EF4-FFF2-40B4-BE49-F238E27FC236}">
                    <a16:creationId xmlns:a16="http://schemas.microsoft.com/office/drawing/2014/main" id="{36EA96D2-4DF6-3130-932D-ACE5EB064BD1}"/>
                  </a:ext>
                </a:extLst>
              </p:cNvPr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cxnSp>
            <p:nvCxnSpPr>
              <p:cNvPr id="144" name="Straight Connector 423">
                <a:extLst>
                  <a:ext uri="{FF2B5EF4-FFF2-40B4-BE49-F238E27FC236}">
                    <a16:creationId xmlns:a16="http://schemas.microsoft.com/office/drawing/2014/main" id="{AD669FA8-B1F2-3F0D-2D4C-01E196FB1AD9}"/>
                  </a:ext>
                </a:extLst>
              </p:cNvPr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cxnSp>
            <p:nvCxnSpPr>
              <p:cNvPr id="145" name="Straight Connector 423">
                <a:extLst>
                  <a:ext uri="{FF2B5EF4-FFF2-40B4-BE49-F238E27FC236}">
                    <a16:creationId xmlns:a16="http://schemas.microsoft.com/office/drawing/2014/main" id="{DEA1565D-F8C8-87CE-5014-BE552B0FD593}"/>
                  </a:ext>
                </a:extLst>
              </p:cNvPr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cxnSp>
            <p:nvCxnSpPr>
              <p:cNvPr id="146" name="Straight Connector 423">
                <a:extLst>
                  <a:ext uri="{FF2B5EF4-FFF2-40B4-BE49-F238E27FC236}">
                    <a16:creationId xmlns:a16="http://schemas.microsoft.com/office/drawing/2014/main" id="{180C5AA3-D96B-DDA5-85F0-AE0EDA3FE9B7}"/>
                  </a:ext>
                </a:extLst>
              </p:cNvPr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</p:grpSp>
        <p:sp>
          <p:nvSpPr>
            <p:cNvPr id="117" name="ZoneTexte 406">
              <a:extLst>
                <a:ext uri="{FF2B5EF4-FFF2-40B4-BE49-F238E27FC236}">
                  <a16:creationId xmlns:a16="http://schemas.microsoft.com/office/drawing/2014/main" id="{9BD57963-65F3-D19A-6EAC-0F7CF6962DA8}"/>
                </a:ext>
              </a:extLst>
            </p:cNvPr>
            <p:cNvSpPr txBox="1"/>
            <p:nvPr/>
          </p:nvSpPr>
          <p:spPr>
            <a:xfrm flipH="1">
              <a:off x="3016395" y="5154215"/>
              <a:ext cx="697807" cy="2308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50</a:t>
              </a:r>
              <a:r>
                <a:rPr kumimoji="0" lang="el-GR" sz="1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Ω</a:t>
              </a:r>
              <a:endParaRPr kumimoji="0" lang="fr-FR" sz="1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8" name="ZoneTexte 632">
              <a:extLst>
                <a:ext uri="{FF2B5EF4-FFF2-40B4-BE49-F238E27FC236}">
                  <a16:creationId xmlns:a16="http://schemas.microsoft.com/office/drawing/2014/main" id="{8BA47C0D-415F-94C8-1D4A-A7063FD8B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479187" y="6111714"/>
              <a:ext cx="2338006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Front End </a:t>
              </a:r>
              <a:r>
                <a:rPr kumimoji="0" lang="fr-FR" sz="1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Board</a:t>
              </a:r>
              <a:endPara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119" name="60 Conector recto">
              <a:extLst>
                <a:ext uri="{FF2B5EF4-FFF2-40B4-BE49-F238E27FC236}">
                  <a16:creationId xmlns:a16="http://schemas.microsoft.com/office/drawing/2014/main" id="{AEA53996-D2B6-DD43-BC80-9AB4FFEC882A}"/>
                </a:ext>
              </a:extLst>
            </p:cNvPr>
            <p:cNvCxnSpPr/>
            <p:nvPr/>
          </p:nvCxnSpPr>
          <p:spPr bwMode="auto">
            <a:xfrm>
              <a:off x="3734536" y="5441885"/>
              <a:ext cx="546445" cy="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0" name="61 CuadroTexto">
              <a:extLst>
                <a:ext uri="{FF2B5EF4-FFF2-40B4-BE49-F238E27FC236}">
                  <a16:creationId xmlns:a16="http://schemas.microsoft.com/office/drawing/2014/main" id="{03BE9F1F-5614-679C-8E51-59127229D8F1}"/>
                </a:ext>
              </a:extLst>
            </p:cNvPr>
            <p:cNvSpPr txBox="1"/>
            <p:nvPr/>
          </p:nvSpPr>
          <p:spPr>
            <a:xfrm>
              <a:off x="3852246" y="5199577"/>
              <a:ext cx="190700" cy="237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" sz="105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I</a:t>
              </a:r>
            </a:p>
          </p:txBody>
        </p:sp>
        <p:sp>
          <p:nvSpPr>
            <p:cNvPr id="121" name="7 Rectángulo redondeado">
              <a:extLst>
                <a:ext uri="{FF2B5EF4-FFF2-40B4-BE49-F238E27FC236}">
                  <a16:creationId xmlns:a16="http://schemas.microsoft.com/office/drawing/2014/main" id="{C377270A-559F-CA29-C01D-C27C65E0E63E}"/>
                </a:ext>
              </a:extLst>
            </p:cNvPr>
            <p:cNvSpPr/>
            <p:nvPr/>
          </p:nvSpPr>
          <p:spPr bwMode="auto">
            <a:xfrm>
              <a:off x="4979225" y="4593277"/>
              <a:ext cx="914400" cy="542991"/>
            </a:xfrm>
            <a:prstGeom prst="roundRect">
              <a:avLst>
                <a:gd name="adj" fmla="val 20423"/>
              </a:avLst>
            </a:prstGeom>
            <a:solidFill>
              <a:srgbClr val="000000">
                <a:lumMod val="20000"/>
                <a:lumOff val="80000"/>
              </a:srgbClr>
            </a:soli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ca-ES" sz="85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Energy</a:t>
              </a:r>
              <a:br>
                <a:rPr kumimoji="0" lang="ca-ES" sz="85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</a:br>
              <a:r>
                <a:rPr kumimoji="0" lang="ca-ES" sz="85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ASIC</a:t>
              </a:r>
              <a:endParaRPr kumimoji="0" lang="es-ES" sz="85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22" name="7 Rectángulo redondeado">
              <a:extLst>
                <a:ext uri="{FF2B5EF4-FFF2-40B4-BE49-F238E27FC236}">
                  <a16:creationId xmlns:a16="http://schemas.microsoft.com/office/drawing/2014/main" id="{F457F508-7A52-23ED-ACDA-D7E4A2B2F250}"/>
                </a:ext>
              </a:extLst>
            </p:cNvPr>
            <p:cNvSpPr/>
            <p:nvPr/>
          </p:nvSpPr>
          <p:spPr bwMode="auto">
            <a:xfrm>
              <a:off x="5398929" y="5730132"/>
              <a:ext cx="985103" cy="542991"/>
            </a:xfrm>
            <a:prstGeom prst="roundRect">
              <a:avLst>
                <a:gd name="adj" fmla="val 20423"/>
              </a:avLst>
            </a:prstGeom>
            <a:solidFill>
              <a:srgbClr val="000000">
                <a:lumMod val="20000"/>
                <a:lumOff val="80000"/>
              </a:srgbClr>
            </a:soli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ca-ES" sz="105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Time</a:t>
              </a:r>
              <a:br>
                <a:rPr kumimoji="0" lang="ca-ES" sz="105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</a:br>
              <a:r>
                <a:rPr kumimoji="0" lang="ca-ES" sz="105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ASIC</a:t>
              </a:r>
              <a:endParaRPr kumimoji="0" lang="es-ES" sz="105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123" name="Grupo 28">
              <a:extLst>
                <a:ext uri="{FF2B5EF4-FFF2-40B4-BE49-F238E27FC236}">
                  <a16:creationId xmlns:a16="http://schemas.microsoft.com/office/drawing/2014/main" id="{A08F8FB2-765B-FB6E-CBF6-90C4FA710DDA}"/>
                </a:ext>
              </a:extLst>
            </p:cNvPr>
            <p:cNvGrpSpPr/>
            <p:nvPr/>
          </p:nvGrpSpPr>
          <p:grpSpPr>
            <a:xfrm>
              <a:off x="4252070" y="5266037"/>
              <a:ext cx="333164" cy="376628"/>
              <a:chOff x="5735751" y="2531189"/>
              <a:chExt cx="333164" cy="376628"/>
            </a:xfrm>
          </p:grpSpPr>
          <p:sp>
            <p:nvSpPr>
              <p:cNvPr id="139" name="Rectángulo 44">
                <a:extLst>
                  <a:ext uri="{FF2B5EF4-FFF2-40B4-BE49-F238E27FC236}">
                    <a16:creationId xmlns:a16="http://schemas.microsoft.com/office/drawing/2014/main" id="{86F428B4-70BF-28C6-028C-9179B2FCA2FB}"/>
                  </a:ext>
                </a:extLst>
              </p:cNvPr>
              <p:cNvSpPr/>
              <p:nvPr/>
            </p:nvSpPr>
            <p:spPr bwMode="auto">
              <a:xfrm>
                <a:off x="5735751" y="2531189"/>
                <a:ext cx="333164" cy="376628"/>
              </a:xfrm>
              <a:prstGeom prst="rect">
                <a:avLst/>
              </a:prstGeom>
              <a:solidFill>
                <a:srgbClr val="000000"/>
              </a:solidFill>
              <a:ln w="19050" cap="flat" cmpd="sng" algn="ctr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/>
                  <a:sym typeface="Arial"/>
                </a:endParaRPr>
              </a:p>
            </p:txBody>
          </p:sp>
          <p:sp>
            <p:nvSpPr>
              <p:cNvPr id="140" name="Triángulo isósceles 45">
                <a:extLst>
                  <a:ext uri="{FF2B5EF4-FFF2-40B4-BE49-F238E27FC236}">
                    <a16:creationId xmlns:a16="http://schemas.microsoft.com/office/drawing/2014/main" id="{5691A85E-437A-1638-1798-B27C3BF18607}"/>
                  </a:ext>
                </a:extLst>
              </p:cNvPr>
              <p:cNvSpPr/>
              <p:nvPr/>
            </p:nvSpPr>
            <p:spPr bwMode="auto">
              <a:xfrm rot="5400000">
                <a:off x="5807958" y="2628194"/>
                <a:ext cx="216675" cy="180555"/>
              </a:xfrm>
              <a:prstGeom prst="triangle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>
                  <a:ln>
                    <a:noFill/>
                  </a:ln>
                  <a:solidFill>
                    <a:srgbClr val="005DC8"/>
                  </a:solidFill>
                  <a:effectLst/>
                  <a:uLnTx/>
                  <a:uFillTx/>
                  <a:latin typeface="Arial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24" name="ZoneTexte 406">
              <a:extLst>
                <a:ext uri="{FF2B5EF4-FFF2-40B4-BE49-F238E27FC236}">
                  <a16:creationId xmlns:a16="http://schemas.microsoft.com/office/drawing/2014/main" id="{25355080-A9F1-B37C-0739-742CEA0D42C4}"/>
                </a:ext>
              </a:extLst>
            </p:cNvPr>
            <p:cNvSpPr txBox="1"/>
            <p:nvPr/>
          </p:nvSpPr>
          <p:spPr>
            <a:xfrm flipH="1">
              <a:off x="3803429" y="5702189"/>
              <a:ext cx="1011375" cy="3970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PAC</a:t>
              </a:r>
              <a:b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</a:b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(COTS)</a:t>
              </a:r>
            </a:p>
          </p:txBody>
        </p:sp>
        <p:cxnSp>
          <p:nvCxnSpPr>
            <p:cNvPr id="125" name="Conector: angular 30">
              <a:extLst>
                <a:ext uri="{FF2B5EF4-FFF2-40B4-BE49-F238E27FC236}">
                  <a16:creationId xmlns:a16="http://schemas.microsoft.com/office/drawing/2014/main" id="{2977207D-F43F-601B-83E3-A8576FD29D94}"/>
                </a:ext>
              </a:extLst>
            </p:cNvPr>
            <p:cNvCxnSpPr>
              <a:cxnSpLocks/>
              <a:stCxn id="139" idx="3"/>
            </p:cNvCxnSpPr>
            <p:nvPr/>
          </p:nvCxnSpPr>
          <p:spPr bwMode="auto">
            <a:xfrm>
              <a:off x="4585234" y="5453028"/>
              <a:ext cx="914400" cy="914400"/>
            </a:xfrm>
            <a:prstGeom prst="bentConnector3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Conector: angular 31">
              <a:extLst>
                <a:ext uri="{FF2B5EF4-FFF2-40B4-BE49-F238E27FC236}">
                  <a16:creationId xmlns:a16="http://schemas.microsoft.com/office/drawing/2014/main" id="{64C055B3-77D2-487C-8592-024C473BF4C3}"/>
                </a:ext>
              </a:extLst>
            </p:cNvPr>
            <p:cNvCxnSpPr/>
            <p:nvPr/>
          </p:nvCxnSpPr>
          <p:spPr bwMode="auto">
            <a:xfrm>
              <a:off x="4612319" y="5453028"/>
              <a:ext cx="914400" cy="914400"/>
            </a:xfrm>
            <a:prstGeom prst="bentConnector3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Conector: angular 32">
              <a:extLst>
                <a:ext uri="{FF2B5EF4-FFF2-40B4-BE49-F238E27FC236}">
                  <a16:creationId xmlns:a16="http://schemas.microsoft.com/office/drawing/2014/main" id="{B0D4B7DD-64C0-9E16-753E-B2810850E755}"/>
                </a:ext>
              </a:extLst>
            </p:cNvPr>
            <p:cNvCxnSpPr>
              <a:cxnSpLocks/>
              <a:stCxn id="139" idx="3"/>
              <a:endCxn id="121" idx="1"/>
            </p:cNvCxnSpPr>
            <p:nvPr/>
          </p:nvCxnSpPr>
          <p:spPr bwMode="auto">
            <a:xfrm flipV="1">
              <a:off x="4585235" y="4864773"/>
              <a:ext cx="393991" cy="589578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Conector: angular 33">
              <a:extLst>
                <a:ext uri="{FF2B5EF4-FFF2-40B4-BE49-F238E27FC236}">
                  <a16:creationId xmlns:a16="http://schemas.microsoft.com/office/drawing/2014/main" id="{E93EC862-E308-E756-8CE1-9E0B184E3ED3}"/>
                </a:ext>
              </a:extLst>
            </p:cNvPr>
            <p:cNvCxnSpPr>
              <a:cxnSpLocks/>
              <a:stCxn id="139" idx="3"/>
              <a:endCxn id="122" idx="1"/>
            </p:cNvCxnSpPr>
            <p:nvPr/>
          </p:nvCxnSpPr>
          <p:spPr bwMode="auto">
            <a:xfrm>
              <a:off x="4585234" y="5454351"/>
              <a:ext cx="813695" cy="547277"/>
            </a:xfrm>
            <a:prstGeom prst="bentConnector3">
              <a:avLst>
                <a:gd name="adj1" fmla="val 23626"/>
              </a:avLst>
            </a:prstGeom>
            <a:noFill/>
            <a:ln w="19050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129" name="Rectángulo: esquinas redondeadas 34">
              <a:extLst>
                <a:ext uri="{FF2B5EF4-FFF2-40B4-BE49-F238E27FC236}">
                  <a16:creationId xmlns:a16="http://schemas.microsoft.com/office/drawing/2014/main" id="{01F63137-EE52-3F61-CDBD-DF68F70E9184}"/>
                </a:ext>
              </a:extLst>
            </p:cNvPr>
            <p:cNvSpPr/>
            <p:nvPr/>
          </p:nvSpPr>
          <p:spPr bwMode="auto">
            <a:xfrm>
              <a:off x="7342124" y="4985322"/>
              <a:ext cx="1155841" cy="838360"/>
            </a:xfrm>
            <a:prstGeom prst="roundRect">
              <a:avLst/>
            </a:prstGeom>
            <a:solidFill>
              <a:srgbClr val="FFCC99"/>
            </a:solidFill>
            <a:ln w="19050" cap="flat" cmpd="sng" algn="ctr">
              <a:solidFill>
                <a:srgbClr val="000000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ca-E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/>
                  <a:sym typeface="Arial"/>
                </a:rPr>
                <a:t>FPGA</a:t>
              </a:r>
              <a:endParaRPr kumimoji="0" lang="es-ES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/>
                <a:sym typeface="Arial"/>
              </a:endParaRPr>
            </a:p>
          </p:txBody>
        </p:sp>
        <p:sp>
          <p:nvSpPr>
            <p:cNvPr id="130" name="Rectángulo: esquinas redondeadas 35">
              <a:extLst>
                <a:ext uri="{FF2B5EF4-FFF2-40B4-BE49-F238E27FC236}">
                  <a16:creationId xmlns:a16="http://schemas.microsoft.com/office/drawing/2014/main" id="{4C5A8B7B-7EBD-9165-DB07-B97F1697AA17}"/>
                </a:ext>
              </a:extLst>
            </p:cNvPr>
            <p:cNvSpPr/>
            <p:nvPr/>
          </p:nvSpPr>
          <p:spPr bwMode="auto">
            <a:xfrm>
              <a:off x="8721771" y="4984459"/>
              <a:ext cx="1155841" cy="838360"/>
            </a:xfrm>
            <a:prstGeom prst="roundRect">
              <a:avLst/>
            </a:prstGeom>
            <a:solidFill>
              <a:srgbClr val="FFCC99"/>
            </a:solidFill>
            <a:ln w="19050" cap="flat" cmpd="sng" algn="ctr">
              <a:solidFill>
                <a:srgbClr val="000000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ca-E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/>
                  <a:sym typeface="Arial"/>
                </a:rPr>
                <a:t>GBT</a:t>
              </a:r>
              <a:endParaRPr kumimoji="0" lang="es-ES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/>
                <a:sym typeface="Arial"/>
              </a:endParaRPr>
            </a:p>
          </p:txBody>
        </p:sp>
        <p:sp>
          <p:nvSpPr>
            <p:cNvPr id="131" name="ZoneTexte 632">
              <a:extLst>
                <a:ext uri="{FF2B5EF4-FFF2-40B4-BE49-F238E27FC236}">
                  <a16:creationId xmlns:a16="http://schemas.microsoft.com/office/drawing/2014/main" id="{DFCE7484-B6B0-7A9B-4ADC-312F6CC8A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476637" y="4392948"/>
              <a:ext cx="1809940" cy="24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1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Front-End</a:t>
              </a: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 ASIC</a:t>
              </a:r>
            </a:p>
          </p:txBody>
        </p:sp>
        <p:sp>
          <p:nvSpPr>
            <p:cNvPr id="132" name="ZoneTexte 632">
              <a:extLst>
                <a:ext uri="{FF2B5EF4-FFF2-40B4-BE49-F238E27FC236}">
                  <a16:creationId xmlns:a16="http://schemas.microsoft.com/office/drawing/2014/main" id="{32D6201F-0C63-378D-F7A6-796AD896F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265781" y="4619260"/>
              <a:ext cx="1225546" cy="397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Digital</a:t>
              </a:r>
              <a:b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</a:br>
              <a:r>
                <a:rPr kumimoji="0" lang="fr-FR" sz="11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Back-End</a:t>
              </a:r>
              <a:endParaRPr kumimoji="0" lang="fr-FR" sz="1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33" name="ZoneTexte 632">
              <a:extLst>
                <a:ext uri="{FF2B5EF4-FFF2-40B4-BE49-F238E27FC236}">
                  <a16:creationId xmlns:a16="http://schemas.microsoft.com/office/drawing/2014/main" id="{42440D16-AD13-10B1-359D-EBFA84658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549681" y="4734135"/>
              <a:ext cx="1448510" cy="24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Optical Link</a:t>
              </a:r>
            </a:p>
          </p:txBody>
        </p:sp>
        <p:cxnSp>
          <p:nvCxnSpPr>
            <p:cNvPr id="134" name="Conector: angular 39">
              <a:extLst>
                <a:ext uri="{FF2B5EF4-FFF2-40B4-BE49-F238E27FC236}">
                  <a16:creationId xmlns:a16="http://schemas.microsoft.com/office/drawing/2014/main" id="{E2A54B41-95A5-9AE9-6122-57292CE4C184}"/>
                </a:ext>
              </a:extLst>
            </p:cNvPr>
            <p:cNvCxnSpPr>
              <a:cxnSpLocks/>
              <a:stCxn id="122" idx="3"/>
              <a:endCxn id="129" idx="1"/>
            </p:cNvCxnSpPr>
            <p:nvPr/>
          </p:nvCxnSpPr>
          <p:spPr bwMode="auto">
            <a:xfrm flipV="1">
              <a:off x="6384032" y="5404502"/>
              <a:ext cx="958092" cy="597126"/>
            </a:xfrm>
            <a:prstGeom prst="bentConnector3">
              <a:avLst>
                <a:gd name="adj1" fmla="val 73755"/>
              </a:avLst>
            </a:prstGeom>
            <a:noFill/>
            <a:ln w="19050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135" name="Flecha: pentágono 40">
              <a:extLst>
                <a:ext uri="{FF2B5EF4-FFF2-40B4-BE49-F238E27FC236}">
                  <a16:creationId xmlns:a16="http://schemas.microsoft.com/office/drawing/2014/main" id="{DD616F65-D5DC-86A7-9F6C-46F55A8386E0}"/>
                </a:ext>
              </a:extLst>
            </p:cNvPr>
            <p:cNvSpPr/>
            <p:nvPr/>
          </p:nvSpPr>
          <p:spPr bwMode="auto">
            <a:xfrm flipH="1">
              <a:off x="5988460" y="4621004"/>
              <a:ext cx="859204" cy="498011"/>
            </a:xfrm>
            <a:prstGeom prst="homePlat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ca-ES" sz="85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/>
                  <a:sym typeface="Arial"/>
                </a:rPr>
                <a:t>ADC</a:t>
              </a:r>
              <a:endParaRPr kumimoji="0" lang="es-ES" sz="8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/>
                <a:sym typeface="Arial"/>
              </a:endParaRPr>
            </a:p>
          </p:txBody>
        </p:sp>
        <p:cxnSp>
          <p:nvCxnSpPr>
            <p:cNvPr id="136" name="60 Conector recto">
              <a:extLst>
                <a:ext uri="{FF2B5EF4-FFF2-40B4-BE49-F238E27FC236}">
                  <a16:creationId xmlns:a16="http://schemas.microsoft.com/office/drawing/2014/main" id="{D7A7E80F-9512-5732-3BB1-06A8C5175B0F}"/>
                </a:ext>
              </a:extLst>
            </p:cNvPr>
            <p:cNvCxnSpPr>
              <a:cxnSpLocks/>
              <a:stCxn id="121" idx="3"/>
              <a:endCxn id="135" idx="3"/>
            </p:cNvCxnSpPr>
            <p:nvPr/>
          </p:nvCxnSpPr>
          <p:spPr bwMode="auto">
            <a:xfrm>
              <a:off x="5893626" y="4864773"/>
              <a:ext cx="94834" cy="523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Conector: angular 42">
              <a:extLst>
                <a:ext uri="{FF2B5EF4-FFF2-40B4-BE49-F238E27FC236}">
                  <a16:creationId xmlns:a16="http://schemas.microsoft.com/office/drawing/2014/main" id="{263CFBE2-73E9-71DB-8E58-B4BF8C06BCBB}"/>
                </a:ext>
              </a:extLst>
            </p:cNvPr>
            <p:cNvCxnSpPr>
              <a:cxnSpLocks/>
              <a:stCxn id="135" idx="1"/>
              <a:endCxn id="129" idx="1"/>
            </p:cNvCxnSpPr>
            <p:nvPr/>
          </p:nvCxnSpPr>
          <p:spPr bwMode="auto">
            <a:xfrm>
              <a:off x="6847664" y="4870010"/>
              <a:ext cx="494460" cy="534492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60 Conector recto">
              <a:extLst>
                <a:ext uri="{FF2B5EF4-FFF2-40B4-BE49-F238E27FC236}">
                  <a16:creationId xmlns:a16="http://schemas.microsoft.com/office/drawing/2014/main" id="{A722E5FC-E58A-631A-AE8D-C30D5640FE06}"/>
                </a:ext>
              </a:extLst>
            </p:cNvPr>
            <p:cNvCxnSpPr>
              <a:cxnSpLocks/>
              <a:stCxn id="129" idx="3"/>
              <a:endCxn id="130" idx="1"/>
            </p:cNvCxnSpPr>
            <p:nvPr/>
          </p:nvCxnSpPr>
          <p:spPr bwMode="auto">
            <a:xfrm flipV="1">
              <a:off x="8497965" y="5403639"/>
              <a:ext cx="223807" cy="86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84724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AFED7-D5DC-21AC-4FB9-3B737373C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84" y="9880"/>
            <a:ext cx="10474251" cy="862956"/>
          </a:xfrm>
        </p:spPr>
        <p:txBody>
          <a:bodyPr/>
          <a:lstStyle/>
          <a:p>
            <a:r>
              <a:rPr lang="en-US" dirty="0"/>
              <a:t>Photomultiplier Tubes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B3A93-76DE-FEDB-ADE2-93917E412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23" y="2134554"/>
            <a:ext cx="4614255" cy="3302151"/>
          </a:xfrm>
        </p:spPr>
        <p:txBody>
          <a:bodyPr/>
          <a:lstStyle/>
          <a:p>
            <a:r>
              <a:rPr lang="en-US" sz="2000" dirty="0"/>
              <a:t>A </a:t>
            </a:r>
            <a:r>
              <a:rPr lang="en-US" sz="2000" b="1" dirty="0"/>
              <a:t>Photomultiplier Tube</a:t>
            </a:r>
            <a:r>
              <a:rPr lang="en-US" sz="2000" dirty="0"/>
              <a:t> (PMT) light into a measurable electrical signal.</a:t>
            </a:r>
          </a:p>
          <a:p>
            <a:pPr lvl="1"/>
            <a:r>
              <a:rPr lang="en-US" sz="1600" dirty="0"/>
              <a:t>Gain &lt;10</a:t>
            </a:r>
            <a:r>
              <a:rPr lang="en-US" sz="1600" baseline="30000" dirty="0"/>
              <a:t>8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Main Applications: Particle Physics, Medical Imaging (PET), Spectroscopy and Radiation Security.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32743-47B3-71FE-3222-308F599EA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93ADF-7C62-BAE4-0112-4B5D1FE2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FAEE3A4-E777-5C2A-B43E-217ACE776322}"/>
              </a:ext>
            </a:extLst>
          </p:cNvPr>
          <p:cNvGrpSpPr/>
          <p:nvPr/>
        </p:nvGrpSpPr>
        <p:grpSpPr>
          <a:xfrm>
            <a:off x="4929809" y="1672816"/>
            <a:ext cx="6776381" cy="3664013"/>
            <a:chOff x="4929809" y="1672816"/>
            <a:chExt cx="6776381" cy="366401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BC91172A-D5C5-618E-3D14-3A846DAD1E33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 l="29602"/>
            <a:stretch>
              <a:fillRect/>
            </a:stretch>
          </p:blipFill>
          <p:spPr>
            <a:xfrm>
              <a:off x="5257800" y="1672816"/>
              <a:ext cx="6448390" cy="366401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FC5D4B2-F730-44C1-9E7E-50F792BA117A}"/>
                </a:ext>
              </a:extLst>
            </p:cNvPr>
            <p:cNvSpPr/>
            <p:nvPr/>
          </p:nvSpPr>
          <p:spPr bwMode="auto">
            <a:xfrm>
              <a:off x="4929809" y="2134554"/>
              <a:ext cx="765313" cy="24175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2478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3ED6-0BBB-B223-9519-DB35CADD4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PMT: magnetic field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26315-24FC-3956-7F9E-16B652640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605915"/>
            <a:ext cx="4435350" cy="4630145"/>
          </a:xfrm>
        </p:spPr>
        <p:txBody>
          <a:bodyPr/>
          <a:lstStyle/>
          <a:p>
            <a:r>
              <a:rPr lang="en-US" sz="2400" dirty="0"/>
              <a:t>The  PMTs operate in proximity to the LHCb's powerful dipole magnet</a:t>
            </a:r>
          </a:p>
          <a:p>
            <a:endParaRPr lang="en-US" sz="2400" dirty="0"/>
          </a:p>
          <a:p>
            <a:r>
              <a:rPr lang="en-US" sz="2400" dirty="0"/>
              <a:t>Strong magnetic fields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 degrade PMT electron collection efficiency and gain</a:t>
            </a:r>
          </a:p>
          <a:p>
            <a:endParaRPr lang="en-US" sz="2400" dirty="0"/>
          </a:p>
          <a:p>
            <a:r>
              <a:rPr lang="en-US" sz="2400" dirty="0"/>
              <a:t>Use of shielding</a:t>
            </a:r>
          </a:p>
          <a:p>
            <a:pPr lvl="1"/>
            <a:r>
              <a:rPr lang="en-US" sz="2000" dirty="0"/>
              <a:t>Steel screen</a:t>
            </a:r>
          </a:p>
          <a:p>
            <a:pPr lvl="1"/>
            <a:r>
              <a:rPr lang="en-US" sz="2000" dirty="0"/>
              <a:t>Permalloy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5FDC8-DEDC-14BA-9285-C7D3396FF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B0EFBC-4323-DCBF-40F5-EC8C2DA6E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CBE445-3B4D-209A-8131-512F825882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377"/>
          <a:stretch>
            <a:fillRect/>
          </a:stretch>
        </p:blipFill>
        <p:spPr>
          <a:xfrm>
            <a:off x="4241868" y="2750882"/>
            <a:ext cx="3507411" cy="30285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C06348-38ED-356C-0ECE-00CFC4B2B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3469" y="2750882"/>
            <a:ext cx="3278959" cy="30874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1186D2-B472-3D59-5989-EBAE5FE34EFB}"/>
              </a:ext>
            </a:extLst>
          </p:cNvPr>
          <p:cNvSpPr txBox="1"/>
          <p:nvPr/>
        </p:nvSpPr>
        <p:spPr>
          <a:xfrm>
            <a:off x="4660265" y="1222513"/>
            <a:ext cx="68222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chemeClr val="tx1"/>
                </a:solidFill>
              </a:rPr>
              <a:t>Dependence of the relative output pulse amplitude of the PMT HAMAMATSU R7899-20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4E0655-6DA2-433A-2843-CAB063319932}"/>
              </a:ext>
            </a:extLst>
          </p:cNvPr>
          <p:cNvSpPr txBox="1"/>
          <p:nvPr/>
        </p:nvSpPr>
        <p:spPr>
          <a:xfrm>
            <a:off x="4950286" y="2209794"/>
            <a:ext cx="217376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chemeClr val="tx1"/>
                </a:solidFill>
              </a:rPr>
              <a:t>No shielding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E04E2A-DD96-6EFC-19BF-6974780C54A0}"/>
              </a:ext>
            </a:extLst>
          </p:cNvPr>
          <p:cNvSpPr txBox="1"/>
          <p:nvPr/>
        </p:nvSpPr>
        <p:spPr>
          <a:xfrm>
            <a:off x="8869608" y="2223048"/>
            <a:ext cx="217376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chemeClr val="tx1"/>
                </a:solidFill>
              </a:rPr>
              <a:t>Shielding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57B502-EC12-059D-211D-D9929A7CE605}"/>
              </a:ext>
            </a:extLst>
          </p:cNvPr>
          <p:cNvSpPr txBox="1"/>
          <p:nvPr/>
        </p:nvSpPr>
        <p:spPr>
          <a:xfrm>
            <a:off x="6725849" y="4711142"/>
            <a:ext cx="92189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chemeClr val="tx1"/>
                </a:solidFill>
              </a:rPr>
              <a:t>OX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2C7356-8464-028C-6D5C-382D9EF56884}"/>
              </a:ext>
            </a:extLst>
          </p:cNvPr>
          <p:cNvSpPr txBox="1"/>
          <p:nvPr/>
        </p:nvSpPr>
        <p:spPr>
          <a:xfrm>
            <a:off x="6500565" y="4416284"/>
            <a:ext cx="92189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rgbClr val="FF0000"/>
                </a:solidFill>
              </a:rPr>
              <a:t>OY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BDDE8E-2CB4-A9E6-E532-717323248D14}"/>
              </a:ext>
            </a:extLst>
          </p:cNvPr>
          <p:cNvSpPr txBox="1"/>
          <p:nvPr/>
        </p:nvSpPr>
        <p:spPr>
          <a:xfrm>
            <a:off x="6573452" y="3713918"/>
            <a:ext cx="92189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chemeClr val="accent2">
                    <a:lumMod val="75000"/>
                  </a:schemeClr>
                </a:solidFill>
              </a:rPr>
              <a:t>OZ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2B7B4C-0818-F588-0363-D843C253F839}"/>
              </a:ext>
            </a:extLst>
          </p:cNvPr>
          <p:cNvSpPr txBox="1"/>
          <p:nvPr/>
        </p:nvSpPr>
        <p:spPr>
          <a:xfrm>
            <a:off x="10780831" y="3412429"/>
            <a:ext cx="122703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0" dirty="0">
                <a:solidFill>
                  <a:schemeClr val="tx1"/>
                </a:solidFill>
              </a:rPr>
              <a:t>Steel + permalloy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9BEE71-6BC9-4B26-40FE-F6760AE9295E}"/>
              </a:ext>
            </a:extLst>
          </p:cNvPr>
          <p:cNvSpPr txBox="1"/>
          <p:nvPr/>
        </p:nvSpPr>
        <p:spPr>
          <a:xfrm>
            <a:off x="10684755" y="4071201"/>
            <a:ext cx="1227036" cy="33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0" dirty="0">
                <a:solidFill>
                  <a:srgbClr val="FF0000"/>
                </a:solidFill>
              </a:rPr>
              <a:t>Permalloy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74CD0-7050-D9B6-505C-A18DF9A88F07}"/>
              </a:ext>
            </a:extLst>
          </p:cNvPr>
          <p:cNvSpPr txBox="1"/>
          <p:nvPr/>
        </p:nvSpPr>
        <p:spPr>
          <a:xfrm>
            <a:off x="10771068" y="4800598"/>
            <a:ext cx="92189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</a:rPr>
              <a:t>steel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DA432E-2AA5-9F02-80B4-A449FE6A4902}"/>
              </a:ext>
            </a:extLst>
          </p:cNvPr>
          <p:cNvSpPr txBox="1"/>
          <p:nvPr/>
        </p:nvSpPr>
        <p:spPr>
          <a:xfrm>
            <a:off x="8706678" y="5983357"/>
            <a:ext cx="136166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US" sz="1800" b="0" dirty="0">
                <a:solidFill>
                  <a:schemeClr val="accent1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Paper</a:t>
            </a:r>
            <a:r>
              <a:rPr lang="en-US" sz="1800" b="0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060687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4">
            <a:extLst>
              <a:ext uri="{FF2B5EF4-FFF2-40B4-BE49-F238E27FC236}">
                <a16:creationId xmlns:a16="http://schemas.microsoft.com/office/drawing/2014/main" id="{7943F9D5-DCCC-667E-75EC-00A1AD68D36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26419" y="2787081"/>
            <a:ext cx="9341823" cy="33908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FFBBA8-1226-ED1B-F1CB-4221D1055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PMT ageing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D2959-AF5D-5831-AD55-51385C0A2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12137231" cy="3333665"/>
          </a:xfrm>
        </p:spPr>
        <p:txBody>
          <a:bodyPr/>
          <a:lstStyle/>
          <a:p>
            <a:r>
              <a:rPr lang="en-US" sz="2000" dirty="0"/>
              <a:t>Extended operation and accumulated anode charge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 decrease in gain and quantum efficiency</a:t>
            </a:r>
          </a:p>
          <a:p>
            <a:pPr lvl="1"/>
            <a:r>
              <a:rPr lang="en-US" sz="1800" dirty="0"/>
              <a:t>Gain Fatigue: The amplification factor of the dynode chain drops over time</a:t>
            </a:r>
          </a:p>
          <a:p>
            <a:pPr lvl="1"/>
            <a:r>
              <a:rPr lang="en-US" sz="1800" dirty="0"/>
              <a:t>Photocathode Degradation</a:t>
            </a:r>
          </a:p>
          <a:p>
            <a:pPr lvl="1"/>
            <a:r>
              <a:rPr lang="en-US" sz="1800" dirty="0"/>
              <a:t>Anode Charge: ageing is directly tied to the total integrated charge</a:t>
            </a:r>
          </a:p>
          <a:p>
            <a:r>
              <a:rPr lang="en-US" sz="2000" dirty="0"/>
              <a:t>How we can cope with it</a:t>
            </a:r>
          </a:p>
          <a:p>
            <a:pPr lvl="1"/>
            <a:r>
              <a:rPr lang="en-US" sz="1800" dirty="0"/>
              <a:t>Pre-ageing or burn-in</a:t>
            </a:r>
          </a:p>
          <a:p>
            <a:pPr lvl="1"/>
            <a:r>
              <a:rPr lang="en-US" sz="1800" dirty="0"/>
              <a:t>Increase HV</a:t>
            </a:r>
          </a:p>
          <a:p>
            <a:pPr lvl="1"/>
            <a:r>
              <a:rPr lang="en-US" sz="1800" dirty="0"/>
              <a:t>Partially recovered </a:t>
            </a:r>
            <a:br>
              <a:rPr lang="en-US" sz="1800" dirty="0"/>
            </a:br>
            <a:r>
              <a:rPr lang="en-US" sz="1800" dirty="0"/>
              <a:t>after stop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5390D-67F9-9B50-FE47-CAF9E2A2A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79FA3-AA17-3015-7B22-05903BC53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985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31E81-CF74-A799-8B14-8FC139365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PMT radiation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24548-40DB-A858-C8AA-8974B765A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278089"/>
            <a:ext cx="6540483" cy="4572000"/>
          </a:xfrm>
        </p:spPr>
        <p:txBody>
          <a:bodyPr/>
          <a:lstStyle/>
          <a:p>
            <a:r>
              <a:rPr lang="en-US" dirty="0"/>
              <a:t>Irradiated PMTs present problems with the entrance window transparency </a:t>
            </a:r>
          </a:p>
          <a:p>
            <a:endParaRPr lang="en-US" dirty="0"/>
          </a:p>
          <a:p>
            <a:r>
              <a:rPr lang="en-US" dirty="0"/>
              <a:t>Proposed PMTs for </a:t>
            </a:r>
            <a:r>
              <a:rPr lang="en-US" dirty="0" err="1"/>
              <a:t>PicoCal</a:t>
            </a:r>
            <a:r>
              <a:rPr lang="en-US" dirty="0"/>
              <a:t> could use quartz, UV or borosilicate windows</a:t>
            </a:r>
          </a:p>
          <a:p>
            <a:endParaRPr lang="en-US" dirty="0"/>
          </a:p>
          <a:p>
            <a:r>
              <a:rPr lang="en-US" dirty="0"/>
              <a:t>Quartz transparency degrades the least, but it is more expensive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FA3F3-3B6A-EC9C-D511-6021CAE50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E8471-3855-B71C-8A78-04D9441F1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6D86736E-228D-BF72-AD4E-AC8EB8E86DC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41601" y="629918"/>
            <a:ext cx="4929893" cy="3013792"/>
          </a:xfrm>
          <a:prstGeom prst="rect">
            <a:avLst/>
          </a:prstGeom>
        </p:spPr>
      </p:pic>
      <p:pic>
        <p:nvPicPr>
          <p:cNvPr id="7" name="object 7">
            <a:extLst>
              <a:ext uri="{FF2B5EF4-FFF2-40B4-BE49-F238E27FC236}">
                <a16:creationId xmlns:a16="http://schemas.microsoft.com/office/drawing/2014/main" id="{7D0DBF46-60D1-6872-350F-49372479813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27428" y="3773876"/>
            <a:ext cx="5517244" cy="28550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A36B1D-EDC8-9B2F-0B7C-B19C85C146E2}"/>
              </a:ext>
            </a:extLst>
          </p:cNvPr>
          <p:cNvSpPr txBox="1"/>
          <p:nvPr/>
        </p:nvSpPr>
        <p:spPr>
          <a:xfrm>
            <a:off x="8935278" y="5615608"/>
            <a:ext cx="146072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>
                <a:solidFill>
                  <a:schemeClr val="tx1"/>
                </a:solidFill>
              </a:rPr>
              <a:t>Borosilicate</a:t>
            </a:r>
          </a:p>
        </p:txBody>
      </p:sp>
    </p:spTree>
    <p:extLst>
      <p:ext uri="{BB962C8B-B14F-4D97-AF65-F5344CB8AC3E}">
        <p14:creationId xmlns:p14="http://schemas.microsoft.com/office/powerpoint/2010/main" val="4141775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2AAB4-0CB8-1098-B4AD-02CA9FF3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PicoCal</a:t>
            </a:r>
            <a:r>
              <a:rPr lang="en-US" dirty="0"/>
              <a:t> Electronics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28E5A-1E25-9A3D-2221-5341ACBF9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00E66-D06D-DDFC-CF37-82F291A3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206;p7">
                <a:extLst>
                  <a:ext uri="{FF2B5EF4-FFF2-40B4-BE49-F238E27FC236}">
                    <a16:creationId xmlns:a16="http://schemas.microsoft.com/office/drawing/2014/main" id="{3D003FEA-3E40-6DA2-4315-E8C71760DF79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504895" y="1808923"/>
                <a:ext cx="5269740" cy="37924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257175" lvl="0" indent="-257175" algn="l" rtl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4596"/>
                  </a:buClr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Energy resolution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a-ES" sz="1800" b="0" i="1" smtClean="0">
                            <a:solidFill>
                              <a:srgbClr val="004DA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</m:ctrlPr>
                      </m:fPr>
                      <m:num>
                        <m:r>
                          <a:rPr lang="en-US" sz="1800" i="1" smtClean="0">
                            <a:solidFill>
                              <a:srgbClr val="004DA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𝜎</m:t>
                        </m:r>
                        <m:d>
                          <m:dPr>
                            <m:ctrlPr>
                              <a:rPr lang="en-US" sz="1800" i="1" smtClean="0">
                                <a:solidFill>
                                  <a:srgbClr val="004DA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dPr>
                          <m:e>
                            <m:r>
                              <a:rPr lang="ca-ES" sz="1800" b="0" i="1" smtClean="0">
                                <a:solidFill>
                                  <a:srgbClr val="004DA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𝐸</m:t>
                            </m:r>
                          </m:e>
                        </m:d>
                      </m:num>
                      <m:den>
                        <m:r>
                          <a:rPr lang="ca-ES" sz="1800" b="0" i="1" smtClean="0">
                            <a:solidFill>
                              <a:srgbClr val="004DA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𝐸</m:t>
                        </m:r>
                      </m:den>
                    </m:f>
                    <m:r>
                      <a:rPr lang="ca-ES" sz="1800" b="0" i="1" smtClean="0">
                        <a:solidFill>
                          <a:srgbClr val="004DA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~</m:t>
                    </m:r>
                    <m:f>
                      <m:fPr>
                        <m:ctrlPr>
                          <a:rPr lang="ca-ES" sz="1800" b="0" i="1" smtClean="0">
                            <a:solidFill>
                              <a:srgbClr val="004DA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</m:ctrlPr>
                      </m:fPr>
                      <m:num>
                        <m:r>
                          <a:rPr lang="ca-ES" sz="1800" b="0" i="1" smtClean="0">
                            <a:solidFill>
                              <a:srgbClr val="004DA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10%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ca-ES" sz="1800" b="0" i="1" smtClean="0">
                                <a:solidFill>
                                  <a:srgbClr val="004DA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</m:ctrlPr>
                          </m:radPr>
                          <m:deg/>
                          <m:e>
                            <m:r>
                              <a:rPr lang="ca-ES" sz="1800" b="0" i="1" smtClean="0">
                                <a:solidFill>
                                  <a:srgbClr val="004DA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𝐸</m:t>
                            </m:r>
                          </m:e>
                        </m:rad>
                      </m:den>
                    </m:f>
                    <m:r>
                      <a:rPr lang="ca-ES" sz="1800" b="0" i="1" smtClean="0">
                        <a:solidFill>
                          <a:srgbClr val="004DA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⊕1%</m:t>
                    </m:r>
                  </m:oMath>
                </a14:m>
                <a:endParaRPr lang="en-US" sz="1800" dirty="0">
                  <a:solidFill>
                    <a:srgbClr val="004DA1"/>
                  </a:solidFill>
                  <a:latin typeface="+mn-lt"/>
                  <a:sym typeface="Arial"/>
                </a:endParaRPr>
              </a:p>
              <a:p>
                <a:pPr marL="257175" lvl="0" indent="-257175" algn="l" rtl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4596"/>
                  </a:buClr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Time resolution = 15 </a:t>
                </a:r>
                <a:r>
                  <a:rPr lang="en-US" sz="1800" dirty="0" err="1">
                    <a:solidFill>
                      <a:srgbClr val="004DA1"/>
                    </a:solidFill>
                    <a:latin typeface="+mn-lt"/>
                    <a:sym typeface="Arial"/>
                  </a:rPr>
                  <a:t>ps</a:t>
                </a: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 RMS for entire chain at high energy (ET &gt; 1 GeV) </a:t>
                </a:r>
              </a:p>
              <a:p>
                <a:pPr marL="257175" lvl="0" indent="-257175" algn="l" rtl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4596"/>
                  </a:buClr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Energy measurement in the range ET = 0 to 40 GeV @ 40 MHz</a:t>
                </a:r>
              </a:p>
              <a:p>
                <a:pPr marL="257175" lvl="0" indent="-257175" algn="l" rtl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4596"/>
                  </a:buClr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Time measurement in the range ET = 50 MeV to 5 GeV</a:t>
                </a:r>
              </a:p>
              <a:p>
                <a:pPr marL="714375" lvl="1" indent="-257175">
                  <a:spcBef>
                    <a:spcPts val="600"/>
                  </a:spcBef>
                  <a:buClr>
                    <a:srgbClr val="004596"/>
                  </a:buClr>
                  <a:buFont typeface="Arial"/>
                  <a:buChar char="•"/>
                </a:pPr>
                <a:r>
                  <a:rPr lang="en-US" sz="1600" dirty="0">
                    <a:solidFill>
                      <a:srgbClr val="004DA1"/>
                    </a:solidFill>
                    <a:latin typeface="+mn-lt"/>
                    <a:sym typeface="Arial"/>
                  </a:rPr>
                  <a:t>With occupancy (ET &gt; 50 MeV) below 50%</a:t>
                </a:r>
              </a:p>
              <a:p>
                <a:pPr marL="714375" lvl="1" indent="-257175">
                  <a:spcBef>
                    <a:spcPts val="600"/>
                  </a:spcBef>
                  <a:buClr>
                    <a:srgbClr val="004596"/>
                  </a:buClr>
                  <a:buFont typeface="Arial"/>
                  <a:buChar char="•"/>
                </a:pPr>
                <a:r>
                  <a:rPr lang="en-US" sz="1600" dirty="0">
                    <a:solidFill>
                      <a:srgbClr val="004DA1"/>
                    </a:solidFill>
                    <a:latin typeface="+mn-lt"/>
                    <a:sym typeface="Arial"/>
                  </a:rPr>
                  <a:t>Possibility to record 8 consecutive events </a:t>
                </a:r>
              </a:p>
              <a:p>
                <a:pPr marL="257175" lvl="0" indent="-257175" algn="l" rtl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4596"/>
                  </a:buClr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Radiation tolerance: 400 </a:t>
                </a:r>
                <a:r>
                  <a:rPr lang="en-US" sz="1800" dirty="0" err="1">
                    <a:solidFill>
                      <a:srgbClr val="004DA1"/>
                    </a:solidFill>
                    <a:latin typeface="+mn-lt"/>
                    <a:sym typeface="Arial"/>
                  </a:rPr>
                  <a:t>kRad</a:t>
                </a:r>
                <a:r>
                  <a:rPr lang="en-US" sz="1800" dirty="0">
                    <a:solidFill>
                      <a:srgbClr val="004DA1"/>
                    </a:solidFill>
                    <a:latin typeface="+mn-lt"/>
                    <a:sym typeface="Arial"/>
                  </a:rPr>
                  <a:t> at end of Run 5</a:t>
                </a:r>
              </a:p>
              <a:p>
                <a:pPr marL="257175" lvl="0" indent="-25717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4596"/>
                  </a:buClr>
                  <a:buSzPts val="1800"/>
                  <a:buFont typeface="Arial"/>
                  <a:buChar char="•"/>
                </a:pPr>
                <a:endParaRPr sz="1800" dirty="0">
                  <a:solidFill>
                    <a:srgbClr val="004DA1"/>
                  </a:solidFill>
                  <a:latin typeface="+mn-lt"/>
                  <a:sym typeface="Arial"/>
                </a:endParaRPr>
              </a:p>
            </p:txBody>
          </p:sp>
        </mc:Choice>
        <mc:Fallback xmlns="">
          <p:sp>
            <p:nvSpPr>
              <p:cNvPr id="6" name="Google Shape;206;p7">
                <a:extLst>
                  <a:ext uri="{FF2B5EF4-FFF2-40B4-BE49-F238E27FC236}">
                    <a16:creationId xmlns:a16="http://schemas.microsoft.com/office/drawing/2014/main" id="{3D003FEA-3E40-6DA2-4315-E8C71760DF79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4895" y="1808923"/>
                <a:ext cx="5269740" cy="3792468"/>
              </a:xfrm>
              <a:prstGeom prst="rect">
                <a:avLst/>
              </a:prstGeom>
              <a:blipFill>
                <a:blip r:embed="rId2"/>
                <a:stretch>
                  <a:fillRect l="-810" r="-127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Google Shape;189;p5">
            <a:extLst>
              <a:ext uri="{FF2B5EF4-FFF2-40B4-BE49-F238E27FC236}">
                <a16:creationId xmlns:a16="http://schemas.microsoft.com/office/drawing/2014/main" id="{6C910B2C-D122-0639-7B83-7DFFDBACD8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5386098"/>
              </p:ext>
            </p:extLst>
          </p:nvPr>
        </p:nvGraphicFramePr>
        <p:xfrm>
          <a:off x="6206246" y="1874615"/>
          <a:ext cx="6092969" cy="356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5854661-1B00-F9A9-D77D-42DC19965CB5}"/>
              </a:ext>
            </a:extLst>
          </p:cNvPr>
          <p:cNvSpPr txBox="1"/>
          <p:nvPr/>
        </p:nvSpPr>
        <p:spPr>
          <a:xfrm>
            <a:off x="7458685" y="1290583"/>
            <a:ext cx="3823934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600" b="1" dirty="0">
                <a:solidFill>
                  <a:schemeClr val="tx1"/>
                </a:solidFill>
              </a:rPr>
              <a:t>Normalized PMT pulse shapes for </a:t>
            </a:r>
            <a:r>
              <a:rPr lang="en-US" sz="1600" b="1" dirty="0" err="1">
                <a:solidFill>
                  <a:schemeClr val="tx1"/>
                </a:solidFill>
              </a:rPr>
              <a:t>SpaCal</a:t>
            </a:r>
            <a:r>
              <a:rPr lang="en-US" sz="1600" b="1" dirty="0">
                <a:solidFill>
                  <a:schemeClr val="tx1"/>
                </a:solidFill>
              </a:rPr>
              <a:t> and Shashlik channels</a:t>
            </a:r>
          </a:p>
        </p:txBody>
      </p:sp>
    </p:spTree>
    <p:extLst>
      <p:ext uri="{BB962C8B-B14F-4D97-AF65-F5344CB8AC3E}">
        <p14:creationId xmlns:p14="http://schemas.microsoft.com/office/powerpoint/2010/main" val="448615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6D8B3-F5E9-C8E3-0F40-7F88067C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PicoCal</a:t>
            </a:r>
            <a:r>
              <a:rPr lang="en-US" dirty="0"/>
              <a:t> Energy Measurement ASIC: ICECAL65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95685-BAE0-8C06-D50F-E63608C4E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1663A5-12B3-FFD7-DB8F-4E9B0DA83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sp>
        <p:nvSpPr>
          <p:cNvPr id="46" name="Google Shape;216;p8">
            <a:extLst>
              <a:ext uri="{FF2B5EF4-FFF2-40B4-BE49-F238E27FC236}">
                <a16:creationId xmlns:a16="http://schemas.microsoft.com/office/drawing/2014/main" id="{5B571D96-DDF0-4F58-5E1C-FFB054318032}"/>
              </a:ext>
            </a:extLst>
          </p:cNvPr>
          <p:cNvSpPr txBox="1">
            <a:spLocks/>
          </p:cNvSpPr>
          <p:nvPr/>
        </p:nvSpPr>
        <p:spPr>
          <a:xfrm>
            <a:off x="237604" y="1425352"/>
            <a:ext cx="4238134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800"/>
              <a:buFont typeface="Arial"/>
              <a:buChar char="•"/>
              <a:defRPr sz="2100" b="0" i="0" u="none" strike="noStrike" cap="none">
                <a:solidFill>
                  <a:srgbClr val="0045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Noto Sans Symbols"/>
              <a:buChar char="▪"/>
              <a:defRPr sz="15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7255"/>
              </a:buClr>
              <a:buSzPts val="1800"/>
              <a:buFont typeface="Courier New"/>
              <a:buChar char="o"/>
              <a:defRPr sz="1350" b="0" i="0" u="none" strike="noStrike" cap="none">
                <a:solidFill>
                  <a:srgbClr val="00725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5754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DA1"/>
              </a:buClr>
              <a:buSzPts val="1530"/>
              <a:buFont typeface="Noto Sans Symbols"/>
              <a:buChar char="⮚"/>
              <a:defRPr sz="1200" b="0" i="0" u="none" strike="noStrike" cap="none">
                <a:solidFill>
                  <a:srgbClr val="004DA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TSMC 65nm 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4- or 8-channel ASIC</a:t>
            </a:r>
            <a:endParaRPr kumimoji="0" lang="en-US" sz="2100" b="0" i="0" u="none" strike="noStrike" kern="0" cap="none" spc="0" normalizeH="0" baseline="0" noProof="0">
              <a:ln>
                <a:noFill/>
              </a:ln>
              <a:solidFill>
                <a:srgbClr val="00459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Dynamic range 1 V</a:t>
            </a:r>
          </a:p>
          <a:p>
            <a:pPr marL="557213" marR="0" lvl="1" indent="-214312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–"/>
              <a:tabLst/>
              <a:defRPr/>
            </a:pP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Noise/1LSB at ~ 500 μV</a:t>
            </a:r>
          </a:p>
          <a:p>
            <a:pPr marL="557213" marR="0" lvl="1" indent="-214312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–"/>
              <a:tabLst/>
              <a:defRPr/>
            </a:pP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Two-gain system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and 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11-bit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resolution for optimal SNR</a:t>
            </a: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Continuous readout at 40 MHz</a:t>
            </a:r>
          </a:p>
          <a:p>
            <a:pPr marL="557213" marR="0" lvl="1" indent="-214312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–"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 deadtime</a:t>
            </a:r>
          </a:p>
          <a:p>
            <a:pPr marL="557213" marR="0" lvl="1" indent="-214312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–"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Time-interleaved double channel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scheme for integrator recovery</a:t>
            </a:r>
          </a:p>
          <a:p>
            <a:pPr marL="557213" marR="0" lvl="1" indent="-214312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–"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Fully differential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to improve noise rejection.</a:t>
            </a:r>
          </a:p>
          <a:p>
            <a:pPr marL="557213" marR="0" lvl="1" indent="-214312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–"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Clocks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individually generated per channel using a 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PLL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 consumption &lt; 50 mW/channel.</a:t>
            </a:r>
            <a:endParaRPr kumimoji="0" lang="en-US" sz="2100" b="0" i="0" u="none" strike="noStrike" kern="0" cap="none" spc="0" normalizeH="0" baseline="0" noProof="0">
              <a:ln>
                <a:noFill/>
              </a:ln>
              <a:solidFill>
                <a:srgbClr val="00459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Measure digitized with an 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external ADC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On-chip ADC is under development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for the second run.</a:t>
            </a: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00459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7" name="Google Shape;218;p8">
            <a:extLst>
              <a:ext uri="{FF2B5EF4-FFF2-40B4-BE49-F238E27FC236}">
                <a16:creationId xmlns:a16="http://schemas.microsoft.com/office/drawing/2014/main" id="{3C99ED4A-78FA-703C-DDB0-D64607E73C3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06830" y="1124744"/>
            <a:ext cx="7785487" cy="53395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71264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ABB33-4106-F5D4-7413-6B6AFC000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F6DED-91E1-E027-06EA-57D4B204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PicoCal</a:t>
            </a:r>
            <a:r>
              <a:rPr lang="en-US" dirty="0"/>
              <a:t> Energy Measurement ASIC: ICECAL65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DA13C-72E8-DFDD-EACD-CFD5122CA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3D3499-C07E-CB58-A9E9-50D77A64A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grpSp>
        <p:nvGrpSpPr>
          <p:cNvPr id="6" name="Grupo 67">
            <a:extLst>
              <a:ext uri="{FF2B5EF4-FFF2-40B4-BE49-F238E27FC236}">
                <a16:creationId xmlns:a16="http://schemas.microsoft.com/office/drawing/2014/main" id="{5464B7FB-F567-118B-87C3-DB8311328D9F}"/>
              </a:ext>
            </a:extLst>
          </p:cNvPr>
          <p:cNvGrpSpPr/>
          <p:nvPr/>
        </p:nvGrpSpPr>
        <p:grpSpPr>
          <a:xfrm>
            <a:off x="9171951" y="2133230"/>
            <a:ext cx="2442655" cy="1121743"/>
            <a:chOff x="6210104" y="3496088"/>
            <a:chExt cx="2442655" cy="3025132"/>
          </a:xfrm>
        </p:grpSpPr>
        <p:sp>
          <p:nvSpPr>
            <p:cNvPr id="7" name="Rectángulo: esquinas redondeadas 68">
              <a:extLst>
                <a:ext uri="{FF2B5EF4-FFF2-40B4-BE49-F238E27FC236}">
                  <a16:creationId xmlns:a16="http://schemas.microsoft.com/office/drawing/2014/main" id="{3310BA5E-700A-7F25-B0A0-E75793BFE01B}"/>
                </a:ext>
              </a:extLst>
            </p:cNvPr>
            <p:cNvSpPr/>
            <p:nvPr/>
          </p:nvSpPr>
          <p:spPr>
            <a:xfrm>
              <a:off x="6210104" y="3496088"/>
              <a:ext cx="2442655" cy="3025132"/>
            </a:xfrm>
            <a:prstGeom prst="roundRect">
              <a:avLst>
                <a:gd name="adj" fmla="val 24244"/>
              </a:avLst>
            </a:prstGeom>
            <a:solidFill>
              <a:srgbClr val="E1D5E7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ca-E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" name="ZoneTexte 632">
              <a:extLst>
                <a:ext uri="{FF2B5EF4-FFF2-40B4-BE49-F238E27FC236}">
                  <a16:creationId xmlns:a16="http://schemas.microsoft.com/office/drawing/2014/main" id="{0B778E3C-F609-37BD-CAD3-F43C60B069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878337" y="3532028"/>
              <a:ext cx="1143240" cy="566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ADC Driver</a:t>
              </a:r>
            </a:p>
          </p:txBody>
        </p:sp>
        <p:sp>
          <p:nvSpPr>
            <p:cNvPr id="9" name="CuadroTexto 74">
              <a:extLst>
                <a:ext uri="{FF2B5EF4-FFF2-40B4-BE49-F238E27FC236}">
                  <a16:creationId xmlns:a16="http://schemas.microsoft.com/office/drawing/2014/main" id="{C1218C36-6891-A711-D640-B519B862574F}"/>
                </a:ext>
              </a:extLst>
            </p:cNvPr>
            <p:cNvSpPr txBox="1"/>
            <p:nvPr/>
          </p:nvSpPr>
          <p:spPr>
            <a:xfrm>
              <a:off x="6370687" y="4207922"/>
              <a:ext cx="2172317" cy="12802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ADC driver needed to cope with the I/C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parasitics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and the ADC input capacitance</a:t>
              </a:r>
            </a:p>
          </p:txBody>
        </p:sp>
      </p:grpSp>
      <p:pic>
        <p:nvPicPr>
          <p:cNvPr id="10" name="Gráfico 1">
            <a:extLst>
              <a:ext uri="{FF2B5EF4-FFF2-40B4-BE49-F238E27FC236}">
                <a16:creationId xmlns:a16="http://schemas.microsoft.com/office/drawing/2014/main" id="{0C139EB7-04E7-3E55-E55E-7A41BF6982E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110295" y="1079780"/>
            <a:ext cx="5861451" cy="2382082"/>
          </a:xfrm>
          <a:prstGeom prst="rect">
            <a:avLst/>
          </a:prstGeom>
        </p:spPr>
      </p:pic>
      <p:grpSp>
        <p:nvGrpSpPr>
          <p:cNvPr id="11" name="Grupo 49">
            <a:extLst>
              <a:ext uri="{FF2B5EF4-FFF2-40B4-BE49-F238E27FC236}">
                <a16:creationId xmlns:a16="http://schemas.microsoft.com/office/drawing/2014/main" id="{5BAD0BC0-8B86-EAAE-7B2C-9E20D618EE90}"/>
              </a:ext>
            </a:extLst>
          </p:cNvPr>
          <p:cNvGrpSpPr/>
          <p:nvPr/>
        </p:nvGrpSpPr>
        <p:grpSpPr>
          <a:xfrm>
            <a:off x="550784" y="3496088"/>
            <a:ext cx="2442655" cy="3025132"/>
            <a:chOff x="4023" y="3496088"/>
            <a:chExt cx="2442655" cy="3025132"/>
          </a:xfrm>
        </p:grpSpPr>
        <p:sp>
          <p:nvSpPr>
            <p:cNvPr id="12" name="Rectángulo: esquinas redondeadas 35">
              <a:extLst>
                <a:ext uri="{FF2B5EF4-FFF2-40B4-BE49-F238E27FC236}">
                  <a16:creationId xmlns:a16="http://schemas.microsoft.com/office/drawing/2014/main" id="{969E0EBA-B5ED-AE8C-EF35-AF9BABBEFDA6}"/>
                </a:ext>
              </a:extLst>
            </p:cNvPr>
            <p:cNvSpPr/>
            <p:nvPr/>
          </p:nvSpPr>
          <p:spPr>
            <a:xfrm>
              <a:off x="4023" y="3496088"/>
              <a:ext cx="2442655" cy="3025132"/>
            </a:xfrm>
            <a:prstGeom prst="roundRect">
              <a:avLst>
                <a:gd name="adj" fmla="val 14054"/>
              </a:avLst>
            </a:prstGeom>
            <a:solidFill>
              <a:srgbClr val="F8CECC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ca-E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F4EAFA24-B71D-6B09-9D46-4F638055FFC2}"/>
                </a:ext>
              </a:extLst>
            </p:cNvPr>
            <p:cNvSpPr/>
            <p:nvPr/>
          </p:nvSpPr>
          <p:spPr>
            <a:xfrm>
              <a:off x="155077" y="4827270"/>
              <a:ext cx="2172317" cy="15713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  <p:sp>
          <p:nvSpPr>
            <p:cNvPr id="14" name="ZoneTexte 632">
              <a:extLst>
                <a:ext uri="{FF2B5EF4-FFF2-40B4-BE49-F238E27FC236}">
                  <a16:creationId xmlns:a16="http://schemas.microsoft.com/office/drawing/2014/main" id="{88EE3583-EF9A-C710-B686-B338ECDEE9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69078" y="3532028"/>
              <a:ext cx="933247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Pre-Amp</a:t>
              </a:r>
              <a:endPara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15" name="CuadroTexto 40">
              <a:extLst>
                <a:ext uri="{FF2B5EF4-FFF2-40B4-BE49-F238E27FC236}">
                  <a16:creationId xmlns:a16="http://schemas.microsoft.com/office/drawing/2014/main" id="{0DDA549D-7E1D-351E-4C5B-B32FFE087515}"/>
                </a:ext>
              </a:extLst>
            </p:cNvPr>
            <p:cNvSpPr txBox="1"/>
            <p:nvPr/>
          </p:nvSpPr>
          <p:spPr>
            <a:xfrm>
              <a:off x="117616" y="3811703"/>
              <a:ext cx="217231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HG and LG adjustment</a:t>
              </a:r>
              <a:endParaRPr kumimoji="0" lang="es-E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Two-gain</a:t>
              </a:r>
              <a:r>
                <a:rPr kumimoji="0" lang="es-E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system</a:t>
              </a:r>
              <a:r>
                <a:rPr kumimoji="0" lang="es-E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for</a:t>
              </a:r>
              <a:r>
                <a:rPr kumimoji="0" lang="es-E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11+1 bits </a:t>
              </a: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precision</a:t>
              </a:r>
              <a:r>
                <a:rPr kumimoji="0" lang="es-E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Integration</a:t>
              </a:r>
              <a:r>
                <a:rPr kumimoji="0" lang="es-E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error &lt; 1 %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6" name="Grupo 48">
            <a:extLst>
              <a:ext uri="{FF2B5EF4-FFF2-40B4-BE49-F238E27FC236}">
                <a16:creationId xmlns:a16="http://schemas.microsoft.com/office/drawing/2014/main" id="{A5B1537A-4A7C-E438-A76A-03F7E709E81B}"/>
              </a:ext>
            </a:extLst>
          </p:cNvPr>
          <p:cNvGrpSpPr/>
          <p:nvPr/>
        </p:nvGrpSpPr>
        <p:grpSpPr>
          <a:xfrm>
            <a:off x="3418094" y="3507083"/>
            <a:ext cx="2442655" cy="3025132"/>
            <a:chOff x="2296302" y="3507083"/>
            <a:chExt cx="2442655" cy="3025132"/>
          </a:xfrm>
        </p:grpSpPr>
        <p:sp>
          <p:nvSpPr>
            <p:cNvPr id="17" name="Rectángulo: esquinas redondeadas 36">
              <a:extLst>
                <a:ext uri="{FF2B5EF4-FFF2-40B4-BE49-F238E27FC236}">
                  <a16:creationId xmlns:a16="http://schemas.microsoft.com/office/drawing/2014/main" id="{A4863D5B-79BB-3E08-F18B-9322D0BA5185}"/>
                </a:ext>
              </a:extLst>
            </p:cNvPr>
            <p:cNvSpPr/>
            <p:nvPr/>
          </p:nvSpPr>
          <p:spPr>
            <a:xfrm>
              <a:off x="2296302" y="3507083"/>
              <a:ext cx="2442655" cy="3025132"/>
            </a:xfrm>
            <a:prstGeom prst="roundRect">
              <a:avLst>
                <a:gd name="adj" fmla="val 14054"/>
              </a:avLst>
            </a:prstGeom>
            <a:solidFill>
              <a:srgbClr val="D5E8D4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ca-E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8" name="object 10">
              <a:extLst>
                <a:ext uri="{FF2B5EF4-FFF2-40B4-BE49-F238E27FC236}">
                  <a16:creationId xmlns:a16="http://schemas.microsoft.com/office/drawing/2014/main" id="{ADE09D73-A2CC-16BF-1413-3EBA057DD471}"/>
                </a:ext>
              </a:extLst>
            </p:cNvPr>
            <p:cNvSpPr/>
            <p:nvPr/>
          </p:nvSpPr>
          <p:spPr>
            <a:xfrm>
              <a:off x="2418735" y="4860797"/>
              <a:ext cx="2172437" cy="157133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  <p:sp>
          <p:nvSpPr>
            <p:cNvPr id="19" name="ZoneTexte 632">
              <a:extLst>
                <a:ext uri="{FF2B5EF4-FFF2-40B4-BE49-F238E27FC236}">
                  <a16:creationId xmlns:a16="http://schemas.microsoft.com/office/drawing/2014/main" id="{B2AA8DFB-D46D-C225-BDE7-244C719F13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983826" y="3532028"/>
              <a:ext cx="792182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Shaper</a:t>
              </a:r>
              <a:endPara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20" name="CuadroTexto 41">
              <a:extLst>
                <a:ext uri="{FF2B5EF4-FFF2-40B4-BE49-F238E27FC236}">
                  <a16:creationId xmlns:a16="http://schemas.microsoft.com/office/drawing/2014/main" id="{BADC5255-C681-CFCE-32D7-A3B5A3AA28C9}"/>
                </a:ext>
              </a:extLst>
            </p:cNvPr>
            <p:cNvSpPr txBox="1"/>
            <p:nvPr/>
          </p:nvSpPr>
          <p:spPr>
            <a:xfrm>
              <a:off x="2431470" y="3831021"/>
              <a:ext cx="2172317" cy="9920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Reshape input signal within 25ns window</a:t>
              </a: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Adjustable RC to cope with channel technology and PVT variations</a:t>
              </a: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21" name="Grupo 47">
            <a:extLst>
              <a:ext uri="{FF2B5EF4-FFF2-40B4-BE49-F238E27FC236}">
                <a16:creationId xmlns:a16="http://schemas.microsoft.com/office/drawing/2014/main" id="{18AC40B4-5D63-2B34-3296-C7B3304C6B8A}"/>
              </a:ext>
            </a:extLst>
          </p:cNvPr>
          <p:cNvGrpSpPr/>
          <p:nvPr/>
        </p:nvGrpSpPr>
        <p:grpSpPr>
          <a:xfrm>
            <a:off x="6304372" y="3496088"/>
            <a:ext cx="2442655" cy="3025132"/>
            <a:chOff x="6210104" y="3496088"/>
            <a:chExt cx="2442655" cy="3025132"/>
          </a:xfrm>
        </p:grpSpPr>
        <p:sp>
          <p:nvSpPr>
            <p:cNvPr id="22" name="Rectángulo: esquinas redondeadas 37">
              <a:extLst>
                <a:ext uri="{FF2B5EF4-FFF2-40B4-BE49-F238E27FC236}">
                  <a16:creationId xmlns:a16="http://schemas.microsoft.com/office/drawing/2014/main" id="{67D184DE-5124-4FA2-5700-74CE9CFEEA7A}"/>
                </a:ext>
              </a:extLst>
            </p:cNvPr>
            <p:cNvSpPr/>
            <p:nvPr/>
          </p:nvSpPr>
          <p:spPr>
            <a:xfrm>
              <a:off x="6210104" y="3496088"/>
              <a:ext cx="2442655" cy="3025132"/>
            </a:xfrm>
            <a:prstGeom prst="roundRect">
              <a:avLst>
                <a:gd name="adj" fmla="val 14054"/>
              </a:avLst>
            </a:prstGeom>
            <a:solidFill>
              <a:srgbClr val="DAE8FC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ca-E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3" name="object 8">
              <a:extLst>
                <a:ext uri="{FF2B5EF4-FFF2-40B4-BE49-F238E27FC236}">
                  <a16:creationId xmlns:a16="http://schemas.microsoft.com/office/drawing/2014/main" id="{57D7F7C7-43F5-0A53-C3D9-A88C60E5D561}"/>
                </a:ext>
              </a:extLst>
            </p:cNvPr>
            <p:cNvSpPr/>
            <p:nvPr/>
          </p:nvSpPr>
          <p:spPr>
            <a:xfrm>
              <a:off x="6337990" y="4869941"/>
              <a:ext cx="2196454" cy="156529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  <p:sp>
          <p:nvSpPr>
            <p:cNvPr id="24" name="object 62">
              <a:extLst>
                <a:ext uri="{FF2B5EF4-FFF2-40B4-BE49-F238E27FC236}">
                  <a16:creationId xmlns:a16="http://schemas.microsoft.com/office/drawing/2014/main" id="{DD120E6E-8B6A-F37F-DA2A-1FB8E63714D8}"/>
                </a:ext>
              </a:extLst>
            </p:cNvPr>
            <p:cNvSpPr/>
            <p:nvPr/>
          </p:nvSpPr>
          <p:spPr>
            <a:xfrm>
              <a:off x="6760887" y="5436484"/>
              <a:ext cx="127000" cy="76200"/>
            </a:xfrm>
            <a:custGeom>
              <a:avLst/>
              <a:gdLst/>
              <a:ahLst/>
              <a:cxnLst/>
              <a:rect l="l" t="t" r="r" b="b"/>
              <a:pathLst>
                <a:path w="127000" h="76200">
                  <a:moveTo>
                    <a:pt x="127000" y="0"/>
                  </a:moveTo>
                  <a:lnTo>
                    <a:pt x="0" y="38100"/>
                  </a:lnTo>
                  <a:lnTo>
                    <a:pt x="127000" y="76200"/>
                  </a:lnTo>
                  <a:lnTo>
                    <a:pt x="12700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  <p:sp>
          <p:nvSpPr>
            <p:cNvPr id="25" name="object 63">
              <a:extLst>
                <a:ext uri="{FF2B5EF4-FFF2-40B4-BE49-F238E27FC236}">
                  <a16:creationId xmlns:a16="http://schemas.microsoft.com/office/drawing/2014/main" id="{4814817F-2108-DC28-DB0C-D04710A23B17}"/>
                </a:ext>
              </a:extLst>
            </p:cNvPr>
            <p:cNvSpPr/>
            <p:nvPr/>
          </p:nvSpPr>
          <p:spPr>
            <a:xfrm>
              <a:off x="7431432" y="5436482"/>
              <a:ext cx="127000" cy="76200"/>
            </a:xfrm>
            <a:custGeom>
              <a:avLst/>
              <a:gdLst/>
              <a:ahLst/>
              <a:cxnLst/>
              <a:rect l="l" t="t" r="r" b="b"/>
              <a:pathLst>
                <a:path w="127000" h="76200">
                  <a:moveTo>
                    <a:pt x="0" y="0"/>
                  </a:moveTo>
                  <a:lnTo>
                    <a:pt x="0" y="76200"/>
                  </a:lnTo>
                  <a:lnTo>
                    <a:pt x="1270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  <p:sp>
          <p:nvSpPr>
            <p:cNvPr id="26" name="object 64">
              <a:extLst>
                <a:ext uri="{FF2B5EF4-FFF2-40B4-BE49-F238E27FC236}">
                  <a16:creationId xmlns:a16="http://schemas.microsoft.com/office/drawing/2014/main" id="{3DE3562C-C5BF-E5EA-4209-F965692BD476}"/>
                </a:ext>
              </a:extLst>
            </p:cNvPr>
            <p:cNvSpPr txBox="1"/>
            <p:nvPr/>
          </p:nvSpPr>
          <p:spPr>
            <a:xfrm>
              <a:off x="6862486" y="5300710"/>
              <a:ext cx="594360" cy="20827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>
                  <a:tab pos="581025" algn="l"/>
                </a:tabLst>
                <a:defRPr/>
              </a:pPr>
              <a:r>
                <a:rPr kumimoji="0" sz="1200" b="0" i="0" u="heavy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FF0000"/>
                    </a:solidFill>
                  </a:uFill>
                  <a:latin typeface="Calibri"/>
                  <a:cs typeface="Calibri"/>
                  <a:sym typeface="Arial"/>
                </a:rPr>
                <a:t>  </a:t>
              </a:r>
              <a:r>
                <a:rPr kumimoji="0" sz="1200" b="0" i="0" u="heavy" strike="noStrike" kern="0" cap="none" spc="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FF0000"/>
                    </a:solidFill>
                  </a:uFill>
                  <a:latin typeface="Calibri"/>
                  <a:cs typeface="Calibri"/>
                  <a:sym typeface="Arial"/>
                </a:rPr>
                <a:t> </a:t>
              </a:r>
              <a:r>
                <a:rPr kumimoji="0" sz="1200" b="0" i="0" u="heavy" strike="noStrike" kern="0" cap="none" spc="-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FF0000"/>
                    </a:solidFill>
                  </a:uFill>
                  <a:latin typeface="Calibri"/>
                  <a:cs typeface="Calibri"/>
                  <a:sym typeface="Arial"/>
                </a:rPr>
                <a:t>25</a:t>
              </a:r>
              <a:r>
                <a:rPr kumimoji="0" sz="1200" b="0" i="0" u="heavy" strike="noStrike" kern="0" cap="none" spc="-8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FF0000"/>
                    </a:solidFill>
                  </a:uFill>
                  <a:latin typeface="Calibri"/>
                  <a:cs typeface="Calibri"/>
                  <a:sym typeface="Arial"/>
                </a:rPr>
                <a:t> </a:t>
              </a:r>
              <a:r>
                <a:rPr kumimoji="0" sz="1200" b="0" i="0" u="heavy" strike="noStrike" kern="0" cap="none" spc="-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FF0000"/>
                    </a:solidFill>
                  </a:uFill>
                  <a:latin typeface="Calibri"/>
                  <a:cs typeface="Calibri"/>
                  <a:sym typeface="Arial"/>
                </a:rPr>
                <a:t>ns	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Arial"/>
              </a:endParaRPr>
            </a:p>
          </p:txBody>
        </p:sp>
        <p:sp>
          <p:nvSpPr>
            <p:cNvPr id="27" name="ZoneTexte 632">
              <a:extLst>
                <a:ext uri="{FF2B5EF4-FFF2-40B4-BE49-F238E27FC236}">
                  <a16:creationId xmlns:a16="http://schemas.microsoft.com/office/drawing/2014/main" id="{8E9186A5-1C4C-C22F-DB69-4D96F4474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940051" y="3532028"/>
              <a:ext cx="1019809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Integrator</a:t>
              </a:r>
              <a:endPara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28" name="CuadroTexto 42">
              <a:extLst>
                <a:ext uri="{FF2B5EF4-FFF2-40B4-BE49-F238E27FC236}">
                  <a16:creationId xmlns:a16="http://schemas.microsoft.com/office/drawing/2014/main" id="{A9C48655-6ADA-8FD9-1046-A7530888E6EE}"/>
                </a:ext>
              </a:extLst>
            </p:cNvPr>
            <p:cNvSpPr txBox="1"/>
            <p:nvPr/>
          </p:nvSpPr>
          <p:spPr>
            <a:xfrm>
              <a:off x="6370687" y="3811703"/>
              <a:ext cx="217231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Continuous readout with no deadtime.</a:t>
              </a: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Tunable C for gain adjustment.</a:t>
              </a:r>
            </a:p>
          </p:txBody>
        </p:sp>
      </p:grpSp>
      <p:grpSp>
        <p:nvGrpSpPr>
          <p:cNvPr id="29" name="Grupo 46">
            <a:extLst>
              <a:ext uri="{FF2B5EF4-FFF2-40B4-BE49-F238E27FC236}">
                <a16:creationId xmlns:a16="http://schemas.microsoft.com/office/drawing/2014/main" id="{2D0B32A6-3EB3-BD09-9F4A-EA2B942B3B3E}"/>
              </a:ext>
            </a:extLst>
          </p:cNvPr>
          <p:cNvGrpSpPr/>
          <p:nvPr/>
        </p:nvGrpSpPr>
        <p:grpSpPr>
          <a:xfrm>
            <a:off x="9179753" y="3507083"/>
            <a:ext cx="2442655" cy="3025132"/>
            <a:chOff x="9066631" y="3507083"/>
            <a:chExt cx="2442655" cy="3025132"/>
          </a:xfrm>
        </p:grpSpPr>
        <p:sp>
          <p:nvSpPr>
            <p:cNvPr id="30" name="Rectángulo: esquinas redondeadas 38">
              <a:extLst>
                <a:ext uri="{FF2B5EF4-FFF2-40B4-BE49-F238E27FC236}">
                  <a16:creationId xmlns:a16="http://schemas.microsoft.com/office/drawing/2014/main" id="{5C871A85-3FD2-FE6C-8777-D1503D376CD5}"/>
                </a:ext>
              </a:extLst>
            </p:cNvPr>
            <p:cNvSpPr/>
            <p:nvPr/>
          </p:nvSpPr>
          <p:spPr>
            <a:xfrm>
              <a:off x="9066631" y="3507083"/>
              <a:ext cx="2442655" cy="3025132"/>
            </a:xfrm>
            <a:prstGeom prst="roundRect">
              <a:avLst>
                <a:gd name="adj" fmla="val 14054"/>
              </a:avLst>
            </a:prstGeom>
            <a:solidFill>
              <a:srgbClr val="FFF2CC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ca-E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1" name="object 9">
              <a:extLst>
                <a:ext uri="{FF2B5EF4-FFF2-40B4-BE49-F238E27FC236}">
                  <a16:creationId xmlns:a16="http://schemas.microsoft.com/office/drawing/2014/main" id="{89839292-4E7F-3C48-40D4-9A110AE2759A}"/>
                </a:ext>
              </a:extLst>
            </p:cNvPr>
            <p:cNvSpPr/>
            <p:nvPr/>
          </p:nvSpPr>
          <p:spPr>
            <a:xfrm>
              <a:off x="9312585" y="4885478"/>
              <a:ext cx="2085671" cy="152481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  <p:sp>
          <p:nvSpPr>
            <p:cNvPr id="32" name="ZoneTexte 632">
              <a:extLst>
                <a:ext uri="{FF2B5EF4-FFF2-40B4-BE49-F238E27FC236}">
                  <a16:creationId xmlns:a16="http://schemas.microsoft.com/office/drawing/2014/main" id="{F496DDAD-473F-964C-4053-B3E5CD1745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0003490" y="3532028"/>
              <a:ext cx="553335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T&amp;H</a:t>
              </a:r>
            </a:p>
          </p:txBody>
        </p:sp>
        <p:sp>
          <p:nvSpPr>
            <p:cNvPr id="33" name="CuadroTexto 43">
              <a:extLst>
                <a:ext uri="{FF2B5EF4-FFF2-40B4-BE49-F238E27FC236}">
                  <a16:creationId xmlns:a16="http://schemas.microsoft.com/office/drawing/2014/main" id="{3A51586E-3A8B-3249-FAD6-2F6FF976E6C6}"/>
                </a:ext>
              </a:extLst>
            </p:cNvPr>
            <p:cNvSpPr txBox="1"/>
            <p:nvPr/>
          </p:nvSpPr>
          <p:spPr>
            <a:xfrm>
              <a:off x="9247852" y="3811703"/>
              <a:ext cx="2172317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Bottom-sampling technique.</a:t>
              </a: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Transient noise &lt; 500 µV.</a:t>
              </a: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Linearity error &lt; 1% for input signals up to 1V</a:t>
              </a:r>
            </a:p>
          </p:txBody>
        </p:sp>
        <p:sp>
          <p:nvSpPr>
            <p:cNvPr id="34" name="object 8">
              <a:extLst>
                <a:ext uri="{FF2B5EF4-FFF2-40B4-BE49-F238E27FC236}">
                  <a16:creationId xmlns:a16="http://schemas.microsoft.com/office/drawing/2014/main" id="{88F375AB-FFFF-2268-DB2A-BBBBAB550268}"/>
                </a:ext>
              </a:extLst>
            </p:cNvPr>
            <p:cNvSpPr/>
            <p:nvPr/>
          </p:nvSpPr>
          <p:spPr>
            <a:xfrm>
              <a:off x="9248986" y="4885691"/>
              <a:ext cx="112952" cy="1519791"/>
            </a:xfrm>
            <a:prstGeom prst="rect">
              <a:avLst/>
            </a:prstGeom>
            <a:blipFill>
              <a:blip r:embed="rId5" cstate="print"/>
              <a:stretch>
                <a:fillRect l="-1" r="-1806264" b="-1974"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  <a:sym typeface="Arial"/>
              </a:endParaRPr>
            </a:p>
          </p:txBody>
        </p:sp>
      </p:grpSp>
      <p:cxnSp>
        <p:nvCxnSpPr>
          <p:cNvPr id="35" name="Conector recto de flecha 51">
            <a:extLst>
              <a:ext uri="{FF2B5EF4-FFF2-40B4-BE49-F238E27FC236}">
                <a16:creationId xmlns:a16="http://schemas.microsoft.com/office/drawing/2014/main" id="{77AFAFEA-15FA-8163-5FCD-CF28B8FDC860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772112" y="1706252"/>
            <a:ext cx="2026890" cy="1789836"/>
          </a:xfrm>
          <a:prstGeom prst="straightConnector1">
            <a:avLst/>
          </a:prstGeom>
          <a:noFill/>
          <a:ln w="28575" cap="flat" cmpd="sng" algn="ctr">
            <a:solidFill>
              <a:srgbClr val="CD1210"/>
            </a:solidFill>
            <a:prstDash val="solid"/>
            <a:tailEnd type="triangle"/>
          </a:ln>
          <a:effectLst/>
        </p:spPr>
      </p:cxnSp>
      <p:cxnSp>
        <p:nvCxnSpPr>
          <p:cNvPr id="36" name="Conector recto de flecha 53">
            <a:extLst>
              <a:ext uri="{FF2B5EF4-FFF2-40B4-BE49-F238E27FC236}">
                <a16:creationId xmlns:a16="http://schemas.microsoft.com/office/drawing/2014/main" id="{F1040D15-4A2F-4157-9882-112D5D89614F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4639422" y="1640264"/>
            <a:ext cx="0" cy="1866819"/>
          </a:xfrm>
          <a:prstGeom prst="straightConnector1">
            <a:avLst/>
          </a:prstGeom>
          <a:noFill/>
          <a:ln w="28575" cap="flat" cmpd="sng" algn="ctr">
            <a:solidFill>
              <a:srgbClr val="009972">
                <a:lumMod val="5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7" name="Conector recto de flecha 57">
            <a:extLst>
              <a:ext uri="{FF2B5EF4-FFF2-40B4-BE49-F238E27FC236}">
                <a16:creationId xmlns:a16="http://schemas.microsoft.com/office/drawing/2014/main" id="{F15145F5-AAC6-1938-5FDC-2B0EA5FDAE4C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599522" y="2347274"/>
            <a:ext cx="1926178" cy="1148814"/>
          </a:xfrm>
          <a:prstGeom prst="straightConnector1">
            <a:avLst/>
          </a:prstGeom>
          <a:noFill/>
          <a:ln w="28575" cap="flat" cmpd="sng" algn="ctr">
            <a:solidFill>
              <a:srgbClr val="7030A0"/>
            </a:solidFill>
            <a:prstDash val="solid"/>
            <a:tailEnd type="triangle"/>
          </a:ln>
          <a:effectLst/>
        </p:spPr>
      </p:cxnSp>
      <p:cxnSp>
        <p:nvCxnSpPr>
          <p:cNvPr id="38" name="Conector recto de flecha 60">
            <a:extLst>
              <a:ext uri="{FF2B5EF4-FFF2-40B4-BE49-F238E27FC236}">
                <a16:creationId xmlns:a16="http://schemas.microsoft.com/office/drawing/2014/main" id="{0A34551B-CF43-7F26-DD74-035E4DAA060D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6451175" y="2237453"/>
            <a:ext cx="3949906" cy="1269630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tailEnd type="triangle"/>
          </a:ln>
          <a:effectLst/>
        </p:spPr>
      </p:cxnSp>
      <p:grpSp>
        <p:nvGrpSpPr>
          <p:cNvPr id="39" name="Grupo 75">
            <a:extLst>
              <a:ext uri="{FF2B5EF4-FFF2-40B4-BE49-F238E27FC236}">
                <a16:creationId xmlns:a16="http://schemas.microsoft.com/office/drawing/2014/main" id="{01C5393A-51EA-F24E-41D2-DD53C821E437}"/>
              </a:ext>
            </a:extLst>
          </p:cNvPr>
          <p:cNvGrpSpPr/>
          <p:nvPr/>
        </p:nvGrpSpPr>
        <p:grpSpPr>
          <a:xfrm>
            <a:off x="9171951" y="1136816"/>
            <a:ext cx="2442655" cy="771668"/>
            <a:chOff x="6210104" y="3496091"/>
            <a:chExt cx="2442655" cy="2081045"/>
          </a:xfrm>
        </p:grpSpPr>
        <p:sp>
          <p:nvSpPr>
            <p:cNvPr id="40" name="Rectángulo: esquinas redondeadas 76">
              <a:extLst>
                <a:ext uri="{FF2B5EF4-FFF2-40B4-BE49-F238E27FC236}">
                  <a16:creationId xmlns:a16="http://schemas.microsoft.com/office/drawing/2014/main" id="{793F4B69-5F6C-DBCB-F8F0-C023A7B7F609}"/>
                </a:ext>
              </a:extLst>
            </p:cNvPr>
            <p:cNvSpPr/>
            <p:nvPr/>
          </p:nvSpPr>
          <p:spPr>
            <a:xfrm>
              <a:off x="6210104" y="3496091"/>
              <a:ext cx="2442655" cy="2081045"/>
            </a:xfrm>
            <a:prstGeom prst="roundRect">
              <a:avLst>
                <a:gd name="adj" fmla="val 24244"/>
              </a:avLst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ca-E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41" name="ZoneTexte 632">
              <a:extLst>
                <a:ext uri="{FF2B5EF4-FFF2-40B4-BE49-F238E27FC236}">
                  <a16:creationId xmlns:a16="http://schemas.microsoft.com/office/drawing/2014/main" id="{4A14E56E-8113-9C35-026C-A11B85B5CD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158062" y="3532028"/>
              <a:ext cx="583792" cy="771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Arial"/>
                </a:rPr>
                <a:t>MUX</a:t>
              </a:r>
            </a:p>
          </p:txBody>
        </p:sp>
        <p:sp>
          <p:nvSpPr>
            <p:cNvPr id="42" name="CuadroTexto 78">
              <a:extLst>
                <a:ext uri="{FF2B5EF4-FFF2-40B4-BE49-F238E27FC236}">
                  <a16:creationId xmlns:a16="http://schemas.microsoft.com/office/drawing/2014/main" id="{D772DABF-C502-E47D-747E-1E1959CE54DD}"/>
                </a:ext>
              </a:extLst>
            </p:cNvPr>
            <p:cNvSpPr txBox="1"/>
            <p:nvPr/>
          </p:nvSpPr>
          <p:spPr>
            <a:xfrm>
              <a:off x="6370687" y="4207923"/>
              <a:ext cx="2172317" cy="12450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Select correct sub-channel</a:t>
              </a:r>
            </a:p>
            <a:p>
              <a:pPr marL="106363" marR="0" lvl="0" indent="-10636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Debug mode</a:t>
              </a:r>
            </a:p>
          </p:txBody>
        </p:sp>
      </p:grpSp>
      <p:cxnSp>
        <p:nvCxnSpPr>
          <p:cNvPr id="43" name="Conector recto de flecha 79">
            <a:extLst>
              <a:ext uri="{FF2B5EF4-FFF2-40B4-BE49-F238E27FC236}">
                <a16:creationId xmlns:a16="http://schemas.microsoft.com/office/drawing/2014/main" id="{E2D94013-2D5B-1021-A190-DC9DE38937B6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7686283" y="2270821"/>
            <a:ext cx="1485668" cy="423281"/>
          </a:xfrm>
          <a:prstGeom prst="straightConnector1">
            <a:avLst/>
          </a:prstGeom>
          <a:noFill/>
          <a:ln w="28575" cap="flat" cmpd="sng" algn="ctr">
            <a:solidFill>
              <a:srgbClr val="9C74B0"/>
            </a:solidFill>
            <a:prstDash val="solid"/>
            <a:tailEnd type="triangle"/>
          </a:ln>
          <a:effectLst/>
        </p:spPr>
      </p:cxnSp>
      <p:cxnSp>
        <p:nvCxnSpPr>
          <p:cNvPr id="44" name="Conector recto de flecha 83">
            <a:extLst>
              <a:ext uri="{FF2B5EF4-FFF2-40B4-BE49-F238E27FC236}">
                <a16:creationId xmlns:a16="http://schemas.microsoft.com/office/drawing/2014/main" id="{FF4C072E-D734-EF65-3B4F-2A7A5E628C6A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7253934" y="1400769"/>
            <a:ext cx="1918017" cy="1218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45" name="Google Shape;216;p8">
            <a:extLst>
              <a:ext uri="{FF2B5EF4-FFF2-40B4-BE49-F238E27FC236}">
                <a16:creationId xmlns:a16="http://schemas.microsoft.com/office/drawing/2014/main" id="{0D219407-DAF7-92B6-2713-C0D2902C7B90}"/>
              </a:ext>
            </a:extLst>
          </p:cNvPr>
          <p:cNvSpPr txBox="1">
            <a:spLocks/>
          </p:cNvSpPr>
          <p:nvPr/>
        </p:nvSpPr>
        <p:spPr>
          <a:xfrm>
            <a:off x="107164" y="1047467"/>
            <a:ext cx="2947422" cy="2172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45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04040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4325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7255"/>
              </a:buClr>
              <a:buSzPts val="1350"/>
              <a:buFont typeface="Courier New"/>
              <a:buChar char="o"/>
              <a:defRPr sz="1350" b="0" i="0" u="none" strike="noStrike" cap="none">
                <a:solidFill>
                  <a:srgbClr val="00725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337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DA1"/>
              </a:buClr>
              <a:buSzPts val="1020"/>
              <a:buFont typeface="Noto Sans Symbols"/>
              <a:buChar char="⮚"/>
              <a:defRPr sz="1200" b="0" i="0" u="none" strike="noStrike" cap="none">
                <a:solidFill>
                  <a:srgbClr val="004DA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Analog channel stages based in a fully differential operational amplifier</a:t>
            </a: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 channels</a:t>
            </a: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External ADCs</a:t>
            </a:r>
          </a:p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Channel independent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459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syncronization</a:t>
            </a: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00459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33812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2E208-CD16-A3E0-9466-D4E39C40F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E27C3-43A9-D83E-65A6-911C2F13E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PicoCal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Time Measurement ASIC: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Timestamping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8586-61D2-6E97-8ED8-A8A0289AA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7"/>
            <a:ext cx="5174192" cy="5550091"/>
          </a:xfrm>
        </p:spPr>
        <p:txBody>
          <a:bodyPr/>
          <a:lstStyle/>
          <a:p>
            <a:r>
              <a:rPr lang="en-US" sz="2000" b="1" dirty="0"/>
              <a:t>Timestamping</a:t>
            </a:r>
            <a:r>
              <a:rPr lang="en-US" sz="2000" dirty="0"/>
              <a:t> is a regularized determination of the time of arrival of a pulse with respect to a standard time reference</a:t>
            </a:r>
          </a:p>
          <a:p>
            <a:r>
              <a:rPr lang="en-US" sz="2000" dirty="0"/>
              <a:t>Primary goal is to determine the timestamp of signals with </a:t>
            </a:r>
            <a:r>
              <a:rPr lang="en-US" sz="2000" b="1" dirty="0"/>
              <a:t>tens of picoseconds of resolution</a:t>
            </a:r>
          </a:p>
          <a:p>
            <a:r>
              <a:rPr lang="en-US" sz="2000" dirty="0"/>
              <a:t>Several methods exist for timestamping analog signals</a:t>
            </a:r>
          </a:p>
          <a:p>
            <a:pPr lvl="1"/>
            <a:r>
              <a:rPr lang="en-US" sz="1600" dirty="0"/>
              <a:t>Fixed threshold, ﬁtting, template matching, optimal ﬁltering, analog/digital constant fraction discrimination (CFD), machine learning</a:t>
            </a:r>
          </a:p>
          <a:p>
            <a:r>
              <a:rPr lang="en-US" sz="2000" b="1" dirty="0"/>
              <a:t>Jitter</a:t>
            </a:r>
            <a:r>
              <a:rPr lang="en-US" sz="2000" dirty="0"/>
              <a:t> is the time variation of an individual measurement from the expected value</a:t>
            </a:r>
          </a:p>
          <a:p>
            <a:r>
              <a:rPr lang="en-US" sz="2000" b="1" dirty="0" err="1"/>
              <a:t>Timewalk</a:t>
            </a:r>
            <a:r>
              <a:rPr lang="en-US" sz="2000" dirty="0"/>
              <a:t> is the dependence of the timestamp on the amplitude of a pulse</a:t>
            </a:r>
          </a:p>
          <a:p>
            <a:pPr lvl="1"/>
            <a:r>
              <a:rPr lang="en-US" sz="1600" dirty="0"/>
              <a:t>Can be corrected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B3B29-063D-4FE9-7E01-9C9AA1F63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16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E1BE8-46CF-48A5-A1F9-BAEA8FC33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AEEC4409-480A-D4EA-445C-C93A29962CD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3396" y="1057047"/>
            <a:ext cx="4719660" cy="2137230"/>
          </a:xfrm>
          <a:prstGeom prst="rect">
            <a:avLst/>
          </a:prstGeom>
        </p:spPr>
      </p:pic>
      <p:pic>
        <p:nvPicPr>
          <p:cNvPr id="7" name="object 4">
            <a:extLst>
              <a:ext uri="{FF2B5EF4-FFF2-40B4-BE49-F238E27FC236}">
                <a16:creationId xmlns:a16="http://schemas.microsoft.com/office/drawing/2014/main" id="{2DF42D89-C347-0ECE-B004-38EE177AF28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6039" y="3449516"/>
            <a:ext cx="4454375" cy="329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027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97898F1-C188-420E-F88E-94DFC122F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108245"/>
            <a:ext cx="4982003" cy="34760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F92D9B-EE7A-B9AA-468A-EEA35EBE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Ring Imaging Cherenkov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58800-5728-41B4-F502-7526BF5F0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6088559" cy="2186743"/>
          </a:xfrm>
        </p:spPr>
        <p:txBody>
          <a:bodyPr/>
          <a:lstStyle/>
          <a:p>
            <a:pPr marL="12700" marR="321945">
              <a:lnSpc>
                <a:spcPct val="125299"/>
              </a:lnSpc>
              <a:spcBef>
                <a:spcPts val="100"/>
              </a:spcBef>
            </a:pPr>
            <a:r>
              <a:rPr lang="en-US" sz="2400" spc="-25" dirty="0">
                <a:cs typeface="Tahoma"/>
              </a:rPr>
              <a:t>Excellent</a:t>
            </a:r>
            <a:r>
              <a:rPr lang="en-US" sz="2400" spc="-30" dirty="0">
                <a:cs typeface="Tahoma"/>
              </a:rPr>
              <a:t> </a:t>
            </a:r>
            <a:r>
              <a:rPr lang="en-US" sz="2400" dirty="0">
                <a:cs typeface="Tahoma"/>
              </a:rPr>
              <a:t>PID</a:t>
            </a:r>
            <a:r>
              <a:rPr lang="en-US" sz="2400" spc="-20" dirty="0">
                <a:cs typeface="Tahoma"/>
              </a:rPr>
              <a:t> for</a:t>
            </a:r>
            <a:r>
              <a:rPr lang="en-US" sz="2400" spc="-25" dirty="0">
                <a:cs typeface="Tahoma"/>
              </a:rPr>
              <a:t> </a:t>
            </a:r>
            <a:r>
              <a:rPr lang="en-US" sz="2400" spc="-50" dirty="0">
                <a:cs typeface="Tahoma"/>
              </a:rPr>
              <a:t>charge</a:t>
            </a:r>
            <a:r>
              <a:rPr lang="en-US" sz="2400" spc="-20" dirty="0">
                <a:cs typeface="Tahoma"/>
              </a:rPr>
              <a:t> </a:t>
            </a:r>
            <a:r>
              <a:rPr lang="en-US" sz="2400" spc="-55" dirty="0">
                <a:cs typeface="Tahoma"/>
              </a:rPr>
              <a:t>hadrons by using the Cherenkov effect</a:t>
            </a:r>
          </a:p>
          <a:p>
            <a:r>
              <a:rPr lang="en-US" sz="2400" dirty="0"/>
              <a:t>RICH 1: 1 to 60 GeV using C</a:t>
            </a:r>
            <a:r>
              <a:rPr lang="en-US" sz="2400" baseline="-25000" dirty="0"/>
              <a:t>4</a:t>
            </a:r>
            <a:r>
              <a:rPr lang="en-US" sz="2400" dirty="0"/>
              <a:t>F</a:t>
            </a:r>
            <a:r>
              <a:rPr lang="en-US" sz="2400" baseline="-25000" dirty="0"/>
              <a:t>10</a:t>
            </a:r>
            <a:endParaRPr lang="en-US" sz="2400" dirty="0"/>
          </a:p>
          <a:p>
            <a:r>
              <a:rPr lang="en-US" sz="2400" dirty="0"/>
              <a:t>RICH 2: 15 to 100 GeV using CF</a:t>
            </a:r>
            <a:r>
              <a:rPr lang="en-US" sz="2400" baseline="-25000" dirty="0"/>
              <a:t>4</a:t>
            </a:r>
            <a:r>
              <a:rPr lang="en-US" sz="24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15053-338D-C085-A473-03A10A7F1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7D4ED-C993-C37E-E436-069187D4C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D26193D-B622-ECD2-D85A-DB3003525D60}"/>
              </a:ext>
            </a:extLst>
          </p:cNvPr>
          <p:cNvGrpSpPr/>
          <p:nvPr/>
        </p:nvGrpSpPr>
        <p:grpSpPr>
          <a:xfrm>
            <a:off x="5736562" y="1496142"/>
            <a:ext cx="3746658" cy="4640793"/>
            <a:chOff x="2783256" y="869316"/>
            <a:chExt cx="1747844" cy="2164964"/>
          </a:xfrm>
        </p:grpSpPr>
        <p:grpSp>
          <p:nvGrpSpPr>
            <p:cNvPr id="160" name="object 29">
              <a:extLst>
                <a:ext uri="{FF2B5EF4-FFF2-40B4-BE49-F238E27FC236}">
                  <a16:creationId xmlns:a16="http://schemas.microsoft.com/office/drawing/2014/main" id="{8D7F2378-6B66-C344-5E11-27AAB6199241}"/>
                </a:ext>
              </a:extLst>
            </p:cNvPr>
            <p:cNvGrpSpPr/>
            <p:nvPr/>
          </p:nvGrpSpPr>
          <p:grpSpPr>
            <a:xfrm>
              <a:off x="2783256" y="869316"/>
              <a:ext cx="1535430" cy="2002789"/>
              <a:chOff x="2783256" y="869316"/>
              <a:chExt cx="1535430" cy="2002789"/>
            </a:xfrm>
          </p:grpSpPr>
          <p:sp>
            <p:nvSpPr>
              <p:cNvPr id="243" name="object 30">
                <a:extLst>
                  <a:ext uri="{FF2B5EF4-FFF2-40B4-BE49-F238E27FC236}">
                    <a16:creationId xmlns:a16="http://schemas.microsoft.com/office/drawing/2014/main" id="{E1660258-38AB-EC8D-619C-EF4F25230900}"/>
                  </a:ext>
                </a:extLst>
              </p:cNvPr>
              <p:cNvSpPr/>
              <p:nvPr/>
            </p:nvSpPr>
            <p:spPr>
              <a:xfrm>
                <a:off x="4169647" y="2604942"/>
                <a:ext cx="5588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218439">
                    <a:moveTo>
                      <a:pt x="55444" y="218159"/>
                    </a:moveTo>
                    <a:lnTo>
                      <a:pt x="0" y="218159"/>
                    </a:lnTo>
                    <a:lnTo>
                      <a:pt x="0" y="0"/>
                    </a:lnTo>
                    <a:lnTo>
                      <a:pt x="55444" y="0"/>
                    </a:lnTo>
                    <a:lnTo>
                      <a:pt x="55444" y="218159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object 31">
                <a:extLst>
                  <a:ext uri="{FF2B5EF4-FFF2-40B4-BE49-F238E27FC236}">
                    <a16:creationId xmlns:a16="http://schemas.microsoft.com/office/drawing/2014/main" id="{953EE55D-A37A-6072-5E30-EE1E20E7F5F0}"/>
                  </a:ext>
                </a:extLst>
              </p:cNvPr>
              <p:cNvSpPr/>
              <p:nvPr/>
            </p:nvSpPr>
            <p:spPr>
              <a:xfrm>
                <a:off x="4169647" y="2604942"/>
                <a:ext cx="5588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218439">
                    <a:moveTo>
                      <a:pt x="0" y="0"/>
                    </a:moveTo>
                    <a:lnTo>
                      <a:pt x="55444" y="0"/>
                    </a:lnTo>
                    <a:lnTo>
                      <a:pt x="55444" y="218159"/>
                    </a:lnTo>
                    <a:lnTo>
                      <a:pt x="0" y="218159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object 32">
                <a:extLst>
                  <a:ext uri="{FF2B5EF4-FFF2-40B4-BE49-F238E27FC236}">
                    <a16:creationId xmlns:a16="http://schemas.microsoft.com/office/drawing/2014/main" id="{2D6608AC-F98A-A678-F7A9-64C24FA971D1}"/>
                  </a:ext>
                </a:extLst>
              </p:cNvPr>
              <p:cNvSpPr/>
              <p:nvPr/>
            </p:nvSpPr>
            <p:spPr>
              <a:xfrm>
                <a:off x="4167357" y="918962"/>
                <a:ext cx="5588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218440">
                    <a:moveTo>
                      <a:pt x="55444" y="218159"/>
                    </a:moveTo>
                    <a:lnTo>
                      <a:pt x="0" y="218159"/>
                    </a:lnTo>
                    <a:lnTo>
                      <a:pt x="0" y="0"/>
                    </a:lnTo>
                    <a:lnTo>
                      <a:pt x="55444" y="0"/>
                    </a:lnTo>
                    <a:lnTo>
                      <a:pt x="55444" y="218159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object 33">
                <a:extLst>
                  <a:ext uri="{FF2B5EF4-FFF2-40B4-BE49-F238E27FC236}">
                    <a16:creationId xmlns:a16="http://schemas.microsoft.com/office/drawing/2014/main" id="{8B38F3AA-8799-47EF-5B5E-DA59CC6D31FC}"/>
                  </a:ext>
                </a:extLst>
              </p:cNvPr>
              <p:cNvSpPr/>
              <p:nvPr/>
            </p:nvSpPr>
            <p:spPr>
              <a:xfrm>
                <a:off x="4167357" y="918962"/>
                <a:ext cx="5588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218440">
                    <a:moveTo>
                      <a:pt x="0" y="0"/>
                    </a:moveTo>
                    <a:lnTo>
                      <a:pt x="55444" y="0"/>
                    </a:lnTo>
                    <a:lnTo>
                      <a:pt x="55444" y="218159"/>
                    </a:lnTo>
                    <a:lnTo>
                      <a:pt x="0" y="218159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object 34">
                <a:extLst>
                  <a:ext uri="{FF2B5EF4-FFF2-40B4-BE49-F238E27FC236}">
                    <a16:creationId xmlns:a16="http://schemas.microsoft.com/office/drawing/2014/main" id="{7F14D4FE-FD97-F04E-C359-8B411AEDF36B}"/>
                  </a:ext>
                </a:extLst>
              </p:cNvPr>
              <p:cNvSpPr/>
              <p:nvPr/>
            </p:nvSpPr>
            <p:spPr>
              <a:xfrm>
                <a:off x="2785796" y="1644384"/>
                <a:ext cx="1530350" cy="454025"/>
              </a:xfrm>
              <a:custGeom>
                <a:avLst/>
                <a:gdLst/>
                <a:ahLst/>
                <a:cxnLst/>
                <a:rect l="l" t="t" r="r" b="b"/>
                <a:pathLst>
                  <a:path w="1530350" h="454025">
                    <a:moveTo>
                      <a:pt x="13371" y="226903"/>
                    </a:moveTo>
                    <a:lnTo>
                      <a:pt x="13371" y="239956"/>
                    </a:lnTo>
                  </a:path>
                  <a:path w="1530350" h="454025">
                    <a:moveTo>
                      <a:pt x="13371" y="226903"/>
                    </a:moveTo>
                    <a:lnTo>
                      <a:pt x="26746" y="226903"/>
                    </a:lnTo>
                  </a:path>
                  <a:path w="1530350" h="454025">
                    <a:moveTo>
                      <a:pt x="13371" y="226903"/>
                    </a:moveTo>
                    <a:lnTo>
                      <a:pt x="13371" y="213832"/>
                    </a:lnTo>
                  </a:path>
                  <a:path w="1530350" h="454025">
                    <a:moveTo>
                      <a:pt x="13371" y="226903"/>
                    </a:moveTo>
                    <a:lnTo>
                      <a:pt x="0" y="226903"/>
                    </a:lnTo>
                  </a:path>
                  <a:path w="1530350" h="454025">
                    <a:moveTo>
                      <a:pt x="13371" y="217392"/>
                    </a:moveTo>
                    <a:lnTo>
                      <a:pt x="19465" y="219767"/>
                    </a:lnTo>
                    <a:lnTo>
                      <a:pt x="23111" y="226903"/>
                    </a:lnTo>
                    <a:lnTo>
                      <a:pt x="19465" y="232820"/>
                    </a:lnTo>
                    <a:lnTo>
                      <a:pt x="13371" y="236395"/>
                    </a:lnTo>
                    <a:lnTo>
                      <a:pt x="6090" y="232820"/>
                    </a:lnTo>
                    <a:lnTo>
                      <a:pt x="3645" y="226903"/>
                    </a:lnTo>
                    <a:lnTo>
                      <a:pt x="6090" y="219767"/>
                    </a:lnTo>
                    <a:lnTo>
                      <a:pt x="13371" y="217392"/>
                    </a:lnTo>
                    <a:close/>
                  </a:path>
                  <a:path w="1530350" h="454025">
                    <a:moveTo>
                      <a:pt x="13371" y="213832"/>
                    </a:moveTo>
                    <a:lnTo>
                      <a:pt x="19465" y="215006"/>
                    </a:lnTo>
                    <a:lnTo>
                      <a:pt x="24312" y="219767"/>
                    </a:lnTo>
                    <a:lnTo>
                      <a:pt x="26746" y="226903"/>
                    </a:lnTo>
                    <a:lnTo>
                      <a:pt x="24312" y="232820"/>
                    </a:lnTo>
                    <a:lnTo>
                      <a:pt x="19465" y="237596"/>
                    </a:lnTo>
                    <a:lnTo>
                      <a:pt x="13371" y="239956"/>
                    </a:lnTo>
                    <a:lnTo>
                      <a:pt x="6090" y="237596"/>
                    </a:lnTo>
                    <a:lnTo>
                      <a:pt x="1215" y="232820"/>
                    </a:lnTo>
                    <a:lnTo>
                      <a:pt x="0" y="226903"/>
                    </a:lnTo>
                    <a:lnTo>
                      <a:pt x="1215" y="219767"/>
                    </a:lnTo>
                    <a:lnTo>
                      <a:pt x="6090" y="215006"/>
                    </a:lnTo>
                    <a:lnTo>
                      <a:pt x="13371" y="213832"/>
                    </a:lnTo>
                    <a:close/>
                  </a:path>
                  <a:path w="1530350" h="454025">
                    <a:moveTo>
                      <a:pt x="13371" y="217392"/>
                    </a:moveTo>
                    <a:lnTo>
                      <a:pt x="19465" y="219767"/>
                    </a:lnTo>
                    <a:lnTo>
                      <a:pt x="23111" y="226903"/>
                    </a:lnTo>
                    <a:lnTo>
                      <a:pt x="19465" y="232820"/>
                    </a:lnTo>
                    <a:lnTo>
                      <a:pt x="13371" y="236395"/>
                    </a:lnTo>
                    <a:lnTo>
                      <a:pt x="6090" y="232820"/>
                    </a:lnTo>
                    <a:lnTo>
                      <a:pt x="3645" y="226903"/>
                    </a:lnTo>
                    <a:lnTo>
                      <a:pt x="6090" y="219767"/>
                    </a:lnTo>
                    <a:lnTo>
                      <a:pt x="13371" y="217392"/>
                    </a:lnTo>
                    <a:close/>
                  </a:path>
                  <a:path w="1530350" h="454025">
                    <a:moveTo>
                      <a:pt x="13371" y="226903"/>
                    </a:moveTo>
                    <a:lnTo>
                      <a:pt x="13371" y="239956"/>
                    </a:lnTo>
                  </a:path>
                  <a:path w="1530350" h="454025">
                    <a:moveTo>
                      <a:pt x="13371" y="226903"/>
                    </a:moveTo>
                    <a:lnTo>
                      <a:pt x="26746" y="226903"/>
                    </a:lnTo>
                  </a:path>
                  <a:path w="1530350" h="454025">
                    <a:moveTo>
                      <a:pt x="13371" y="226903"/>
                    </a:moveTo>
                    <a:lnTo>
                      <a:pt x="13371" y="213832"/>
                    </a:lnTo>
                  </a:path>
                  <a:path w="1530350" h="454025">
                    <a:moveTo>
                      <a:pt x="13371" y="226903"/>
                    </a:moveTo>
                    <a:lnTo>
                      <a:pt x="0" y="226903"/>
                    </a:lnTo>
                  </a:path>
                  <a:path w="1530350" h="454025">
                    <a:moveTo>
                      <a:pt x="13371" y="217392"/>
                    </a:moveTo>
                    <a:lnTo>
                      <a:pt x="19465" y="219767"/>
                    </a:lnTo>
                    <a:lnTo>
                      <a:pt x="23111" y="226903"/>
                    </a:lnTo>
                    <a:lnTo>
                      <a:pt x="19465" y="232820"/>
                    </a:lnTo>
                    <a:lnTo>
                      <a:pt x="13371" y="236395"/>
                    </a:lnTo>
                    <a:lnTo>
                      <a:pt x="6090" y="232820"/>
                    </a:lnTo>
                    <a:lnTo>
                      <a:pt x="3645" y="226903"/>
                    </a:lnTo>
                    <a:lnTo>
                      <a:pt x="6090" y="219767"/>
                    </a:lnTo>
                    <a:lnTo>
                      <a:pt x="13371" y="217392"/>
                    </a:lnTo>
                    <a:close/>
                  </a:path>
                  <a:path w="1530350" h="454025">
                    <a:moveTo>
                      <a:pt x="13371" y="213832"/>
                    </a:moveTo>
                    <a:lnTo>
                      <a:pt x="19465" y="215006"/>
                    </a:lnTo>
                    <a:lnTo>
                      <a:pt x="24312" y="219767"/>
                    </a:lnTo>
                    <a:lnTo>
                      <a:pt x="26746" y="226903"/>
                    </a:lnTo>
                    <a:lnTo>
                      <a:pt x="24312" y="232820"/>
                    </a:lnTo>
                    <a:lnTo>
                      <a:pt x="19465" y="237596"/>
                    </a:lnTo>
                    <a:lnTo>
                      <a:pt x="13371" y="239956"/>
                    </a:lnTo>
                    <a:lnTo>
                      <a:pt x="6090" y="237596"/>
                    </a:lnTo>
                    <a:lnTo>
                      <a:pt x="1215" y="232820"/>
                    </a:lnTo>
                    <a:lnTo>
                      <a:pt x="0" y="226903"/>
                    </a:lnTo>
                    <a:lnTo>
                      <a:pt x="1215" y="219767"/>
                    </a:lnTo>
                    <a:lnTo>
                      <a:pt x="6090" y="215006"/>
                    </a:lnTo>
                    <a:lnTo>
                      <a:pt x="13371" y="213832"/>
                    </a:lnTo>
                    <a:close/>
                  </a:path>
                  <a:path w="1530350" h="454025">
                    <a:moveTo>
                      <a:pt x="13371" y="217392"/>
                    </a:moveTo>
                    <a:lnTo>
                      <a:pt x="19465" y="219767"/>
                    </a:lnTo>
                    <a:lnTo>
                      <a:pt x="23111" y="226903"/>
                    </a:lnTo>
                    <a:lnTo>
                      <a:pt x="19465" y="232820"/>
                    </a:lnTo>
                    <a:lnTo>
                      <a:pt x="13371" y="236395"/>
                    </a:lnTo>
                    <a:lnTo>
                      <a:pt x="6090" y="232820"/>
                    </a:lnTo>
                    <a:lnTo>
                      <a:pt x="3645" y="226903"/>
                    </a:lnTo>
                    <a:lnTo>
                      <a:pt x="6090" y="219767"/>
                    </a:lnTo>
                    <a:lnTo>
                      <a:pt x="13371" y="217392"/>
                    </a:lnTo>
                    <a:close/>
                  </a:path>
                  <a:path w="1530350" h="454025">
                    <a:moveTo>
                      <a:pt x="480053" y="226903"/>
                    </a:moveTo>
                    <a:lnTo>
                      <a:pt x="480053" y="204325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49463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0311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49463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03110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50652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01950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51837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00750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53023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186493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78837" y="267309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17224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80347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15294" y="36820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15294" y="416953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1660" y="11867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1660" y="44074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1186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44074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1186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441936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1186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441936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10666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443136"/>
                    </a:lnTo>
                  </a:path>
                  <a:path w="1530350" h="454025">
                    <a:moveTo>
                      <a:pt x="512879" y="133034"/>
                    </a:moveTo>
                    <a:lnTo>
                      <a:pt x="512879" y="0"/>
                    </a:lnTo>
                    <a:lnTo>
                      <a:pt x="512879" y="226903"/>
                    </a:lnTo>
                    <a:lnTo>
                      <a:pt x="512879" y="162729"/>
                    </a:lnTo>
                  </a:path>
                  <a:path w="1530350" h="454025">
                    <a:moveTo>
                      <a:pt x="512879" y="349252"/>
                    </a:moveTo>
                    <a:lnTo>
                      <a:pt x="512879" y="453803"/>
                    </a:lnTo>
                    <a:lnTo>
                      <a:pt x="512879" y="226903"/>
                    </a:lnTo>
                    <a:lnTo>
                      <a:pt x="512879" y="320743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0075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53023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0195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51837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0195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0053" y="250652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1283" y="203110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1283" y="250652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1283" y="203110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1283" y="250652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6799" y="207871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6799" y="24589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787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589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669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589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669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7077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787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589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7871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4717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905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4717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6799" y="209056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6799" y="244717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1283" y="204325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1283" y="249463"/>
                    </a:lnTo>
                  </a:path>
                  <a:path w="1530350" h="454025">
                    <a:moveTo>
                      <a:pt x="480053" y="203110"/>
                    </a:moveTo>
                    <a:lnTo>
                      <a:pt x="480053" y="204325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80053" y="226903"/>
                    </a:lnTo>
                  </a:path>
                  <a:path w="1530350" h="454025">
                    <a:moveTo>
                      <a:pt x="478837" y="203110"/>
                    </a:moveTo>
                    <a:lnTo>
                      <a:pt x="480053" y="203110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80053" y="226903"/>
                    </a:lnTo>
                  </a:path>
                  <a:path w="1530350" h="454025">
                    <a:moveTo>
                      <a:pt x="478837" y="250652"/>
                    </a:moveTo>
                    <a:lnTo>
                      <a:pt x="480053" y="249463"/>
                    </a:lnTo>
                  </a:path>
                  <a:path w="1530350" h="454025">
                    <a:moveTo>
                      <a:pt x="478837" y="201950"/>
                    </a:moveTo>
                    <a:lnTo>
                      <a:pt x="478837" y="203110"/>
                    </a:lnTo>
                  </a:path>
                  <a:path w="1530350" h="454025">
                    <a:moveTo>
                      <a:pt x="478837" y="251837"/>
                    </a:moveTo>
                    <a:lnTo>
                      <a:pt x="478837" y="250652"/>
                    </a:lnTo>
                  </a:path>
                  <a:path w="1530350" h="454025">
                    <a:moveTo>
                      <a:pt x="478837" y="200750"/>
                    </a:moveTo>
                    <a:lnTo>
                      <a:pt x="478837" y="201950"/>
                    </a:lnTo>
                  </a:path>
                  <a:path w="1530350" h="454025">
                    <a:moveTo>
                      <a:pt x="478837" y="253023"/>
                    </a:moveTo>
                    <a:lnTo>
                      <a:pt x="478837" y="251837"/>
                    </a:lnTo>
                  </a:path>
                  <a:path w="1530350" h="454025">
                    <a:moveTo>
                      <a:pt x="478837" y="200750"/>
                    </a:moveTo>
                    <a:lnTo>
                      <a:pt x="478837" y="186493"/>
                    </a:lnTo>
                  </a:path>
                  <a:path w="1530350" h="454025">
                    <a:moveTo>
                      <a:pt x="478837" y="253023"/>
                    </a:moveTo>
                    <a:lnTo>
                      <a:pt x="478837" y="267309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80053" y="226903"/>
                    </a:lnTo>
                  </a:path>
                  <a:path w="1530350" h="454025">
                    <a:moveTo>
                      <a:pt x="478837" y="186493"/>
                    </a:moveTo>
                    <a:lnTo>
                      <a:pt x="480053" y="172240"/>
                    </a:lnTo>
                  </a:path>
                  <a:path w="1530350" h="454025">
                    <a:moveTo>
                      <a:pt x="478837" y="226903"/>
                    </a:moveTo>
                    <a:lnTo>
                      <a:pt x="480053" y="226903"/>
                    </a:lnTo>
                  </a:path>
                  <a:path w="1530350" h="454025">
                    <a:moveTo>
                      <a:pt x="478837" y="267309"/>
                    </a:moveTo>
                    <a:lnTo>
                      <a:pt x="480053" y="280347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2513" y="226903"/>
                    </a:lnTo>
                  </a:path>
                  <a:path w="1530350" h="454025">
                    <a:moveTo>
                      <a:pt x="480053" y="172240"/>
                    </a:moveTo>
                    <a:lnTo>
                      <a:pt x="482513" y="157983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2513" y="226903"/>
                    </a:lnTo>
                  </a:path>
                  <a:path w="1530350" h="454025">
                    <a:moveTo>
                      <a:pt x="480053" y="280347"/>
                    </a:moveTo>
                    <a:lnTo>
                      <a:pt x="482513" y="294619"/>
                    </a:lnTo>
                  </a:path>
                  <a:path w="1530350" h="454025">
                    <a:moveTo>
                      <a:pt x="482513" y="226903"/>
                    </a:moveTo>
                    <a:lnTo>
                      <a:pt x="484917" y="226903"/>
                    </a:lnTo>
                  </a:path>
                  <a:path w="1530350" h="454025">
                    <a:moveTo>
                      <a:pt x="482513" y="157983"/>
                    </a:moveTo>
                    <a:lnTo>
                      <a:pt x="484917" y="144931"/>
                    </a:lnTo>
                  </a:path>
                  <a:path w="1530350" h="454025">
                    <a:moveTo>
                      <a:pt x="482513" y="226903"/>
                    </a:moveTo>
                    <a:lnTo>
                      <a:pt x="484917" y="226903"/>
                    </a:lnTo>
                  </a:path>
                  <a:path w="1530350" h="454025">
                    <a:moveTo>
                      <a:pt x="482513" y="294619"/>
                    </a:moveTo>
                    <a:lnTo>
                      <a:pt x="484917" y="308876"/>
                    </a:lnTo>
                  </a:path>
                  <a:path w="1530350" h="454025">
                    <a:moveTo>
                      <a:pt x="484917" y="226903"/>
                    </a:moveTo>
                    <a:lnTo>
                      <a:pt x="487362" y="226903"/>
                    </a:lnTo>
                  </a:path>
                  <a:path w="1530350" h="454025">
                    <a:moveTo>
                      <a:pt x="484917" y="144931"/>
                    </a:moveTo>
                    <a:lnTo>
                      <a:pt x="487362" y="130644"/>
                    </a:lnTo>
                  </a:path>
                  <a:path w="1530350" h="454025">
                    <a:moveTo>
                      <a:pt x="484917" y="226903"/>
                    </a:moveTo>
                    <a:lnTo>
                      <a:pt x="487362" y="226903"/>
                    </a:lnTo>
                  </a:path>
                  <a:path w="1530350" h="454025">
                    <a:moveTo>
                      <a:pt x="484917" y="308876"/>
                    </a:moveTo>
                    <a:lnTo>
                      <a:pt x="487362" y="323114"/>
                    </a:lnTo>
                  </a:path>
                  <a:path w="1530350" h="454025">
                    <a:moveTo>
                      <a:pt x="487362" y="226903"/>
                    </a:moveTo>
                    <a:lnTo>
                      <a:pt x="489763" y="226903"/>
                    </a:lnTo>
                  </a:path>
                  <a:path w="1530350" h="454025">
                    <a:moveTo>
                      <a:pt x="487362" y="130644"/>
                    </a:moveTo>
                    <a:lnTo>
                      <a:pt x="489763" y="116432"/>
                    </a:lnTo>
                  </a:path>
                  <a:path w="1530350" h="454025">
                    <a:moveTo>
                      <a:pt x="487362" y="226903"/>
                    </a:moveTo>
                    <a:lnTo>
                      <a:pt x="489763" y="226903"/>
                    </a:lnTo>
                  </a:path>
                  <a:path w="1530350" h="454025">
                    <a:moveTo>
                      <a:pt x="487362" y="323114"/>
                    </a:moveTo>
                    <a:lnTo>
                      <a:pt x="489763" y="336170"/>
                    </a:lnTo>
                  </a:path>
                  <a:path w="1530350" h="454025">
                    <a:moveTo>
                      <a:pt x="489763" y="226903"/>
                    </a:moveTo>
                    <a:lnTo>
                      <a:pt x="493453" y="226903"/>
                    </a:lnTo>
                  </a:path>
                  <a:path w="1530350" h="454025">
                    <a:moveTo>
                      <a:pt x="489763" y="116432"/>
                    </a:moveTo>
                    <a:lnTo>
                      <a:pt x="493453" y="103350"/>
                    </a:lnTo>
                  </a:path>
                  <a:path w="1530350" h="454025">
                    <a:moveTo>
                      <a:pt x="489763" y="226903"/>
                    </a:moveTo>
                    <a:lnTo>
                      <a:pt x="493453" y="226903"/>
                    </a:lnTo>
                  </a:path>
                  <a:path w="1530350" h="454025">
                    <a:moveTo>
                      <a:pt x="489763" y="336170"/>
                    </a:moveTo>
                    <a:lnTo>
                      <a:pt x="493453" y="350423"/>
                    </a:lnTo>
                  </a:path>
                  <a:path w="1530350" h="454025">
                    <a:moveTo>
                      <a:pt x="493453" y="226903"/>
                    </a:moveTo>
                    <a:lnTo>
                      <a:pt x="497103" y="226903"/>
                    </a:lnTo>
                  </a:path>
                  <a:path w="1530350" h="454025">
                    <a:moveTo>
                      <a:pt x="493453" y="103350"/>
                    </a:moveTo>
                    <a:lnTo>
                      <a:pt x="497103" y="89093"/>
                    </a:lnTo>
                  </a:path>
                  <a:path w="1530350" h="454025">
                    <a:moveTo>
                      <a:pt x="493453" y="226903"/>
                    </a:moveTo>
                    <a:lnTo>
                      <a:pt x="497103" y="226903"/>
                    </a:lnTo>
                  </a:path>
                  <a:path w="1530350" h="454025">
                    <a:moveTo>
                      <a:pt x="493453" y="350423"/>
                    </a:moveTo>
                    <a:lnTo>
                      <a:pt x="497103" y="363509"/>
                    </a:lnTo>
                  </a:path>
                  <a:path w="1530350" h="454025">
                    <a:moveTo>
                      <a:pt x="497103" y="226903"/>
                    </a:moveTo>
                    <a:lnTo>
                      <a:pt x="500704" y="226903"/>
                    </a:lnTo>
                  </a:path>
                  <a:path w="1530350" h="454025">
                    <a:moveTo>
                      <a:pt x="497103" y="89093"/>
                    </a:moveTo>
                    <a:lnTo>
                      <a:pt x="500704" y="75996"/>
                    </a:lnTo>
                  </a:path>
                  <a:path w="1530350" h="454025">
                    <a:moveTo>
                      <a:pt x="497103" y="226903"/>
                    </a:moveTo>
                    <a:lnTo>
                      <a:pt x="500704" y="226903"/>
                    </a:lnTo>
                  </a:path>
                  <a:path w="1530350" h="454025">
                    <a:moveTo>
                      <a:pt x="497103" y="363509"/>
                    </a:moveTo>
                    <a:lnTo>
                      <a:pt x="500704" y="377762"/>
                    </a:lnTo>
                  </a:path>
                  <a:path w="1530350" h="454025">
                    <a:moveTo>
                      <a:pt x="500704" y="226903"/>
                    </a:moveTo>
                    <a:lnTo>
                      <a:pt x="505584" y="226903"/>
                    </a:lnTo>
                  </a:path>
                  <a:path w="1530350" h="454025">
                    <a:moveTo>
                      <a:pt x="500704" y="75996"/>
                    </a:moveTo>
                    <a:lnTo>
                      <a:pt x="505584" y="62943"/>
                    </a:lnTo>
                  </a:path>
                  <a:path w="1530350" h="454025">
                    <a:moveTo>
                      <a:pt x="500704" y="226903"/>
                    </a:moveTo>
                    <a:lnTo>
                      <a:pt x="505584" y="226903"/>
                    </a:lnTo>
                  </a:path>
                  <a:path w="1530350" h="454025">
                    <a:moveTo>
                      <a:pt x="500704" y="377762"/>
                    </a:moveTo>
                    <a:lnTo>
                      <a:pt x="505584" y="390833"/>
                    </a:lnTo>
                  </a:path>
                  <a:path w="1530350" h="454025">
                    <a:moveTo>
                      <a:pt x="505584" y="226903"/>
                    </a:moveTo>
                    <a:lnTo>
                      <a:pt x="509229" y="226903"/>
                    </a:lnTo>
                  </a:path>
                  <a:path w="1530350" h="454025">
                    <a:moveTo>
                      <a:pt x="505584" y="62943"/>
                    </a:moveTo>
                    <a:lnTo>
                      <a:pt x="509229" y="49887"/>
                    </a:lnTo>
                  </a:path>
                  <a:path w="1530350" h="454025">
                    <a:moveTo>
                      <a:pt x="505584" y="226903"/>
                    </a:moveTo>
                    <a:lnTo>
                      <a:pt x="509229" y="226903"/>
                    </a:lnTo>
                  </a:path>
                  <a:path w="1530350" h="454025">
                    <a:moveTo>
                      <a:pt x="505584" y="390833"/>
                    </a:moveTo>
                    <a:lnTo>
                      <a:pt x="509229" y="403901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09229" y="49887"/>
                    </a:moveTo>
                    <a:lnTo>
                      <a:pt x="515294" y="36820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09229" y="403901"/>
                    </a:moveTo>
                    <a:lnTo>
                      <a:pt x="515294" y="416953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20200" y="226903"/>
                    </a:lnTo>
                  </a:path>
                  <a:path w="1530350" h="454025">
                    <a:moveTo>
                      <a:pt x="515294" y="36820"/>
                    </a:moveTo>
                    <a:lnTo>
                      <a:pt x="520200" y="23748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20200" y="226903"/>
                    </a:lnTo>
                  </a:path>
                  <a:path w="1530350" h="454025">
                    <a:moveTo>
                      <a:pt x="515294" y="416953"/>
                    </a:moveTo>
                    <a:lnTo>
                      <a:pt x="520200" y="430039"/>
                    </a:lnTo>
                  </a:path>
                  <a:path w="1530350" h="454025">
                    <a:moveTo>
                      <a:pt x="520200" y="23748"/>
                    </a:moveTo>
                    <a:lnTo>
                      <a:pt x="520200" y="22563"/>
                    </a:lnTo>
                  </a:path>
                  <a:path w="1530350" h="454025">
                    <a:moveTo>
                      <a:pt x="520200" y="430039"/>
                    </a:moveTo>
                    <a:lnTo>
                      <a:pt x="520200" y="431210"/>
                    </a:lnTo>
                  </a:path>
                  <a:path w="1530350" h="454025">
                    <a:moveTo>
                      <a:pt x="520200" y="21362"/>
                    </a:moveTo>
                    <a:lnTo>
                      <a:pt x="520200" y="22563"/>
                    </a:lnTo>
                  </a:path>
                  <a:path w="1530350" h="454025">
                    <a:moveTo>
                      <a:pt x="520200" y="432425"/>
                    </a:moveTo>
                    <a:lnTo>
                      <a:pt x="520200" y="431210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20200" y="226903"/>
                    </a:lnTo>
                  </a:path>
                  <a:path w="1530350" h="454025">
                    <a:moveTo>
                      <a:pt x="518984" y="20177"/>
                    </a:moveTo>
                    <a:lnTo>
                      <a:pt x="520200" y="21362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20200" y="226903"/>
                    </a:lnTo>
                  </a:path>
                  <a:path w="1530350" h="454025">
                    <a:moveTo>
                      <a:pt x="518984" y="432425"/>
                    </a:moveTo>
                    <a:lnTo>
                      <a:pt x="520200" y="432425"/>
                    </a:lnTo>
                  </a:path>
                  <a:path w="1530350" h="454025">
                    <a:moveTo>
                      <a:pt x="518984" y="433600"/>
                    </a:moveTo>
                    <a:lnTo>
                      <a:pt x="518984" y="432425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11660" y="226903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12879" y="226903"/>
                    </a:lnTo>
                  </a:path>
                  <a:path w="1530350" h="454025">
                    <a:moveTo>
                      <a:pt x="511660" y="11867"/>
                    </a:moveTo>
                    <a:lnTo>
                      <a:pt x="512879" y="11867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2879" y="226903"/>
                    </a:lnTo>
                  </a:path>
                  <a:path w="1530350" h="454025">
                    <a:moveTo>
                      <a:pt x="511660" y="440747"/>
                    </a:moveTo>
                    <a:lnTo>
                      <a:pt x="512879" y="440747"/>
                    </a:lnTo>
                  </a:path>
                  <a:path w="1530350" h="454025">
                    <a:moveTo>
                      <a:pt x="512879" y="440747"/>
                    </a:moveTo>
                    <a:lnTo>
                      <a:pt x="512879" y="441936"/>
                    </a:lnTo>
                  </a:path>
                  <a:path w="1530350" h="454025">
                    <a:moveTo>
                      <a:pt x="512879" y="11867"/>
                    </a:moveTo>
                    <a:lnTo>
                      <a:pt x="512879" y="10666"/>
                    </a:lnTo>
                  </a:path>
                  <a:path w="1530350" h="454025">
                    <a:moveTo>
                      <a:pt x="512879" y="441936"/>
                    </a:moveTo>
                    <a:lnTo>
                      <a:pt x="512879" y="443136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25049" y="226903"/>
                    </a:lnTo>
                  </a:path>
                  <a:path w="1530350" h="454025">
                    <a:moveTo>
                      <a:pt x="512879" y="0"/>
                    </a:moveTo>
                    <a:lnTo>
                      <a:pt x="525049" y="0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25049" y="226903"/>
                    </a:lnTo>
                  </a:path>
                  <a:path w="1530350" h="454025">
                    <a:moveTo>
                      <a:pt x="512879" y="453803"/>
                    </a:moveTo>
                    <a:lnTo>
                      <a:pt x="525049" y="453803"/>
                    </a:lnTo>
                  </a:path>
                  <a:path w="1530350" h="454025">
                    <a:moveTo>
                      <a:pt x="520200" y="226903"/>
                    </a:moveTo>
                    <a:lnTo>
                      <a:pt x="525049" y="226903"/>
                    </a:lnTo>
                  </a:path>
                  <a:path w="1530350" h="454025">
                    <a:moveTo>
                      <a:pt x="520200" y="26123"/>
                    </a:moveTo>
                    <a:lnTo>
                      <a:pt x="525049" y="15442"/>
                    </a:lnTo>
                  </a:path>
                  <a:path w="1530350" h="454025">
                    <a:moveTo>
                      <a:pt x="520200" y="226903"/>
                    </a:moveTo>
                    <a:lnTo>
                      <a:pt x="525049" y="226903"/>
                    </a:lnTo>
                  </a:path>
                  <a:path w="1530350" h="454025">
                    <a:moveTo>
                      <a:pt x="520200" y="427664"/>
                    </a:moveTo>
                    <a:lnTo>
                      <a:pt x="525049" y="438361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20200" y="226903"/>
                    </a:lnTo>
                  </a:path>
                  <a:path w="1530350" h="454025">
                    <a:moveTo>
                      <a:pt x="515294" y="39180"/>
                    </a:moveTo>
                    <a:lnTo>
                      <a:pt x="520200" y="26123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20200" y="226903"/>
                    </a:lnTo>
                  </a:path>
                  <a:path w="1530350" h="454025">
                    <a:moveTo>
                      <a:pt x="515294" y="414623"/>
                    </a:moveTo>
                    <a:lnTo>
                      <a:pt x="520200" y="427664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10444" y="52262"/>
                    </a:moveTo>
                    <a:lnTo>
                      <a:pt x="515294" y="39180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10444" y="401526"/>
                    </a:moveTo>
                    <a:lnTo>
                      <a:pt x="515294" y="414623"/>
                    </a:lnTo>
                  </a:path>
                  <a:path w="1530350" h="454025">
                    <a:moveTo>
                      <a:pt x="505584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05584" y="65329"/>
                    </a:moveTo>
                    <a:lnTo>
                      <a:pt x="510444" y="52262"/>
                    </a:lnTo>
                  </a:path>
                  <a:path w="1530350" h="454025">
                    <a:moveTo>
                      <a:pt x="505584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05584" y="388473"/>
                    </a:moveTo>
                    <a:lnTo>
                      <a:pt x="510444" y="401526"/>
                    </a:lnTo>
                  </a:path>
                  <a:path w="1530350" h="454025">
                    <a:moveTo>
                      <a:pt x="500704" y="226903"/>
                    </a:moveTo>
                    <a:lnTo>
                      <a:pt x="505584" y="226903"/>
                    </a:lnTo>
                  </a:path>
                  <a:path w="1530350" h="454025">
                    <a:moveTo>
                      <a:pt x="500704" y="78397"/>
                    </a:moveTo>
                    <a:lnTo>
                      <a:pt x="505584" y="65329"/>
                    </a:lnTo>
                  </a:path>
                  <a:path w="1530350" h="454025">
                    <a:moveTo>
                      <a:pt x="500704" y="226903"/>
                    </a:moveTo>
                    <a:lnTo>
                      <a:pt x="505584" y="226903"/>
                    </a:lnTo>
                  </a:path>
                  <a:path w="1530350" h="454025">
                    <a:moveTo>
                      <a:pt x="500704" y="375406"/>
                    </a:moveTo>
                    <a:lnTo>
                      <a:pt x="505584" y="388473"/>
                    </a:lnTo>
                  </a:path>
                  <a:path w="1530350" h="454025">
                    <a:moveTo>
                      <a:pt x="497103" y="226903"/>
                    </a:moveTo>
                    <a:lnTo>
                      <a:pt x="500704" y="226903"/>
                    </a:lnTo>
                  </a:path>
                  <a:path w="1530350" h="454025">
                    <a:moveTo>
                      <a:pt x="497103" y="91453"/>
                    </a:moveTo>
                    <a:lnTo>
                      <a:pt x="500704" y="78397"/>
                    </a:lnTo>
                  </a:path>
                  <a:path w="1530350" h="454025">
                    <a:moveTo>
                      <a:pt x="497103" y="226903"/>
                    </a:moveTo>
                    <a:lnTo>
                      <a:pt x="500704" y="226903"/>
                    </a:lnTo>
                  </a:path>
                  <a:path w="1530350" h="454025">
                    <a:moveTo>
                      <a:pt x="497103" y="362320"/>
                    </a:moveTo>
                    <a:lnTo>
                      <a:pt x="500704" y="375406"/>
                    </a:lnTo>
                  </a:path>
                  <a:path w="1530350" h="454025">
                    <a:moveTo>
                      <a:pt x="493453" y="226903"/>
                    </a:moveTo>
                    <a:lnTo>
                      <a:pt x="497103" y="226903"/>
                    </a:lnTo>
                  </a:path>
                  <a:path w="1530350" h="454025">
                    <a:moveTo>
                      <a:pt x="493453" y="104520"/>
                    </a:moveTo>
                    <a:lnTo>
                      <a:pt x="497103" y="91453"/>
                    </a:lnTo>
                  </a:path>
                  <a:path w="1530350" h="454025">
                    <a:moveTo>
                      <a:pt x="493453" y="226903"/>
                    </a:moveTo>
                    <a:lnTo>
                      <a:pt x="497103" y="226903"/>
                    </a:lnTo>
                  </a:path>
                  <a:path w="1530350" h="454025">
                    <a:moveTo>
                      <a:pt x="493453" y="348067"/>
                    </a:moveTo>
                    <a:lnTo>
                      <a:pt x="497103" y="362320"/>
                    </a:lnTo>
                  </a:path>
                  <a:path w="1530350" h="454025">
                    <a:moveTo>
                      <a:pt x="491008" y="226903"/>
                    </a:moveTo>
                    <a:lnTo>
                      <a:pt x="493453" y="226903"/>
                    </a:lnTo>
                  </a:path>
                  <a:path w="1530350" h="454025">
                    <a:moveTo>
                      <a:pt x="491008" y="118777"/>
                    </a:moveTo>
                    <a:lnTo>
                      <a:pt x="493453" y="104520"/>
                    </a:lnTo>
                  </a:path>
                  <a:path w="1530350" h="454025">
                    <a:moveTo>
                      <a:pt x="491008" y="226903"/>
                    </a:moveTo>
                    <a:lnTo>
                      <a:pt x="493453" y="226903"/>
                    </a:lnTo>
                  </a:path>
                  <a:path w="1530350" h="454025">
                    <a:moveTo>
                      <a:pt x="491008" y="334996"/>
                    </a:moveTo>
                    <a:lnTo>
                      <a:pt x="493453" y="348067"/>
                    </a:lnTo>
                  </a:path>
                  <a:path w="1530350" h="454025">
                    <a:moveTo>
                      <a:pt x="487362" y="226903"/>
                    </a:moveTo>
                    <a:lnTo>
                      <a:pt x="491008" y="226903"/>
                    </a:lnTo>
                  </a:path>
                  <a:path w="1530350" h="454025">
                    <a:moveTo>
                      <a:pt x="487362" y="131859"/>
                    </a:moveTo>
                    <a:lnTo>
                      <a:pt x="491008" y="118777"/>
                    </a:lnTo>
                  </a:path>
                  <a:path w="1530350" h="454025">
                    <a:moveTo>
                      <a:pt x="487362" y="226903"/>
                    </a:moveTo>
                    <a:lnTo>
                      <a:pt x="491008" y="226903"/>
                    </a:lnTo>
                  </a:path>
                  <a:path w="1530350" h="454025">
                    <a:moveTo>
                      <a:pt x="487362" y="321943"/>
                    </a:moveTo>
                    <a:lnTo>
                      <a:pt x="491008" y="334996"/>
                    </a:lnTo>
                  </a:path>
                  <a:path w="1530350" h="454025">
                    <a:moveTo>
                      <a:pt x="484917" y="226903"/>
                    </a:moveTo>
                    <a:lnTo>
                      <a:pt x="487362" y="226903"/>
                    </a:lnTo>
                  </a:path>
                  <a:path w="1530350" h="454025">
                    <a:moveTo>
                      <a:pt x="484917" y="146116"/>
                    </a:moveTo>
                    <a:lnTo>
                      <a:pt x="487362" y="131859"/>
                    </a:lnTo>
                  </a:path>
                  <a:path w="1530350" h="454025">
                    <a:moveTo>
                      <a:pt x="484917" y="226903"/>
                    </a:moveTo>
                    <a:lnTo>
                      <a:pt x="487362" y="226903"/>
                    </a:lnTo>
                  </a:path>
                  <a:path w="1530350" h="454025">
                    <a:moveTo>
                      <a:pt x="484917" y="307686"/>
                    </a:moveTo>
                    <a:lnTo>
                      <a:pt x="487362" y="321943"/>
                    </a:lnTo>
                  </a:path>
                  <a:path w="1530350" h="454025">
                    <a:moveTo>
                      <a:pt x="483702" y="226903"/>
                    </a:moveTo>
                    <a:lnTo>
                      <a:pt x="484917" y="226903"/>
                    </a:lnTo>
                  </a:path>
                  <a:path w="1530350" h="454025">
                    <a:moveTo>
                      <a:pt x="483702" y="159184"/>
                    </a:moveTo>
                    <a:lnTo>
                      <a:pt x="484917" y="146116"/>
                    </a:lnTo>
                  </a:path>
                  <a:path w="1530350" h="454025">
                    <a:moveTo>
                      <a:pt x="483702" y="226903"/>
                    </a:moveTo>
                    <a:lnTo>
                      <a:pt x="484917" y="226903"/>
                    </a:lnTo>
                  </a:path>
                  <a:path w="1530350" h="454025">
                    <a:moveTo>
                      <a:pt x="483702" y="294619"/>
                    </a:moveTo>
                    <a:lnTo>
                      <a:pt x="484917" y="307686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3702" y="226903"/>
                    </a:lnTo>
                  </a:path>
                  <a:path w="1530350" h="454025">
                    <a:moveTo>
                      <a:pt x="481283" y="173440"/>
                    </a:moveTo>
                    <a:lnTo>
                      <a:pt x="483702" y="159184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483702" y="226903"/>
                    </a:lnTo>
                  </a:path>
                  <a:path w="1530350" h="454025">
                    <a:moveTo>
                      <a:pt x="481283" y="280347"/>
                    </a:moveTo>
                    <a:lnTo>
                      <a:pt x="483702" y="294619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1283" y="226903"/>
                    </a:lnTo>
                  </a:path>
                  <a:path w="1530350" h="454025">
                    <a:moveTo>
                      <a:pt x="480053" y="186493"/>
                    </a:moveTo>
                    <a:lnTo>
                      <a:pt x="481283" y="17344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1283" y="226903"/>
                    </a:lnTo>
                  </a:path>
                  <a:path w="1530350" h="454025">
                    <a:moveTo>
                      <a:pt x="480053" y="266109"/>
                    </a:moveTo>
                    <a:lnTo>
                      <a:pt x="481283" y="280347"/>
                    </a:lnTo>
                  </a:path>
                  <a:path w="1530350" h="454025">
                    <a:moveTo>
                      <a:pt x="480053" y="200750"/>
                    </a:moveTo>
                    <a:lnTo>
                      <a:pt x="480053" y="201950"/>
                    </a:lnTo>
                  </a:path>
                  <a:path w="1530350" h="454025">
                    <a:moveTo>
                      <a:pt x="480053" y="253023"/>
                    </a:moveTo>
                    <a:lnTo>
                      <a:pt x="480053" y="251837"/>
                    </a:lnTo>
                  </a:path>
                  <a:path w="1530350" h="454025">
                    <a:moveTo>
                      <a:pt x="480053" y="251837"/>
                    </a:moveTo>
                    <a:lnTo>
                      <a:pt x="480053" y="250652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1283" y="226903"/>
                    </a:lnTo>
                  </a:path>
                  <a:path w="1530350" h="454025">
                    <a:moveTo>
                      <a:pt x="480053" y="201950"/>
                    </a:moveTo>
                    <a:lnTo>
                      <a:pt x="481283" y="203110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1283" y="226903"/>
                    </a:lnTo>
                  </a:path>
                  <a:path w="1530350" h="454025">
                    <a:moveTo>
                      <a:pt x="480053" y="250652"/>
                    </a:moveTo>
                    <a:lnTo>
                      <a:pt x="481283" y="250652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506799" y="226903"/>
                    </a:lnTo>
                  </a:path>
                  <a:path w="1530350" h="454025">
                    <a:moveTo>
                      <a:pt x="481283" y="203110"/>
                    </a:moveTo>
                    <a:lnTo>
                      <a:pt x="506799" y="207871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506799" y="226903"/>
                    </a:lnTo>
                  </a:path>
                  <a:path w="1530350" h="454025">
                    <a:moveTo>
                      <a:pt x="481283" y="250652"/>
                    </a:moveTo>
                    <a:lnTo>
                      <a:pt x="506799" y="245891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8014" y="226903"/>
                    </a:lnTo>
                  </a:path>
                  <a:path w="1530350" h="454025">
                    <a:moveTo>
                      <a:pt x="506799" y="207871"/>
                    </a:moveTo>
                    <a:lnTo>
                      <a:pt x="508014" y="207871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8014" y="226903"/>
                    </a:lnTo>
                  </a:path>
                  <a:path w="1530350" h="454025">
                    <a:moveTo>
                      <a:pt x="506799" y="245891"/>
                    </a:moveTo>
                    <a:lnTo>
                      <a:pt x="508014" y="245891"/>
                    </a:lnTo>
                  </a:path>
                  <a:path w="1530350" h="454025">
                    <a:moveTo>
                      <a:pt x="508014" y="207871"/>
                    </a:moveTo>
                    <a:lnTo>
                      <a:pt x="508014" y="206696"/>
                    </a:lnTo>
                  </a:path>
                  <a:path w="1530350" h="454025">
                    <a:moveTo>
                      <a:pt x="508014" y="245891"/>
                    </a:moveTo>
                    <a:lnTo>
                      <a:pt x="508014" y="247077"/>
                    </a:lnTo>
                  </a:path>
                  <a:path w="1530350" h="454025">
                    <a:moveTo>
                      <a:pt x="508014" y="244717"/>
                    </a:moveTo>
                    <a:lnTo>
                      <a:pt x="508014" y="245891"/>
                    </a:lnTo>
                  </a:path>
                  <a:path w="1530350" h="454025">
                    <a:moveTo>
                      <a:pt x="508014" y="209056"/>
                    </a:moveTo>
                    <a:lnTo>
                      <a:pt x="508014" y="207871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8014" y="226903"/>
                    </a:lnTo>
                  </a:path>
                  <a:path w="1530350" h="454025">
                    <a:moveTo>
                      <a:pt x="506799" y="209056"/>
                    </a:moveTo>
                    <a:lnTo>
                      <a:pt x="508014" y="209056"/>
                    </a:lnTo>
                  </a:path>
                  <a:path w="1530350" h="454025">
                    <a:moveTo>
                      <a:pt x="506799" y="226903"/>
                    </a:moveTo>
                    <a:lnTo>
                      <a:pt x="508014" y="226903"/>
                    </a:lnTo>
                  </a:path>
                  <a:path w="1530350" h="454025">
                    <a:moveTo>
                      <a:pt x="506799" y="244717"/>
                    </a:moveTo>
                    <a:lnTo>
                      <a:pt x="508014" y="244717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506799" y="226903"/>
                    </a:lnTo>
                  </a:path>
                  <a:path w="1530350" h="454025">
                    <a:moveTo>
                      <a:pt x="481283" y="204325"/>
                    </a:moveTo>
                    <a:lnTo>
                      <a:pt x="506799" y="209056"/>
                    </a:lnTo>
                  </a:path>
                  <a:path w="1530350" h="454025">
                    <a:moveTo>
                      <a:pt x="481283" y="226903"/>
                    </a:moveTo>
                    <a:lnTo>
                      <a:pt x="506799" y="226903"/>
                    </a:lnTo>
                  </a:path>
                  <a:path w="1530350" h="454025">
                    <a:moveTo>
                      <a:pt x="481283" y="249463"/>
                    </a:moveTo>
                    <a:lnTo>
                      <a:pt x="506799" y="244717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1283" y="226903"/>
                    </a:lnTo>
                  </a:path>
                  <a:path w="1530350" h="454025">
                    <a:moveTo>
                      <a:pt x="480053" y="204325"/>
                    </a:moveTo>
                    <a:lnTo>
                      <a:pt x="481283" y="204325"/>
                    </a:lnTo>
                  </a:path>
                  <a:path w="1530350" h="454025">
                    <a:moveTo>
                      <a:pt x="480053" y="226903"/>
                    </a:moveTo>
                    <a:lnTo>
                      <a:pt x="481283" y="226903"/>
                    </a:lnTo>
                  </a:path>
                  <a:path w="1530350" h="454025">
                    <a:moveTo>
                      <a:pt x="480053" y="249463"/>
                    </a:moveTo>
                    <a:lnTo>
                      <a:pt x="481283" y="249463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2604" y="204325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2604" y="249463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04325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49463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07871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44717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07871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44717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04325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49463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04325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49463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07871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44717"/>
                    </a:lnTo>
                  </a:path>
                  <a:path w="1530350" h="454025">
                    <a:moveTo>
                      <a:pt x="514109" y="226903"/>
                    </a:moveTo>
                    <a:lnTo>
                      <a:pt x="514109" y="207871"/>
                    </a:lnTo>
                  </a:path>
                  <a:path w="1530350" h="454025">
                    <a:moveTo>
                      <a:pt x="514109" y="226903"/>
                    </a:moveTo>
                    <a:lnTo>
                      <a:pt x="514109" y="244717"/>
                    </a:lnTo>
                  </a:path>
                  <a:path w="1530350" h="454025">
                    <a:moveTo>
                      <a:pt x="514109" y="226903"/>
                    </a:moveTo>
                    <a:lnTo>
                      <a:pt x="514109" y="204325"/>
                    </a:lnTo>
                  </a:path>
                  <a:path w="1530350" h="454025">
                    <a:moveTo>
                      <a:pt x="514109" y="226903"/>
                    </a:moveTo>
                    <a:lnTo>
                      <a:pt x="514109" y="249463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04325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49463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07871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44717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07871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44717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04325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49463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04325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49463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09056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4351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905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351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04325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8014" y="249463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04325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49463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07871"/>
                    </a:lnTo>
                  </a:path>
                  <a:path w="1530350" h="454025">
                    <a:moveTo>
                      <a:pt x="510444" y="226903"/>
                    </a:moveTo>
                    <a:lnTo>
                      <a:pt x="510444" y="24471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07871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4471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04325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2879" y="249463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15294" y="204325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15294" y="249463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15294" y="207871"/>
                    </a:lnTo>
                  </a:path>
                  <a:path w="1530350" h="454025">
                    <a:moveTo>
                      <a:pt x="515294" y="226903"/>
                    </a:moveTo>
                    <a:lnTo>
                      <a:pt x="515294" y="244717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07871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44717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04325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49463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04325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49463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07871"/>
                    </a:lnTo>
                  </a:path>
                  <a:path w="1530350" h="454025">
                    <a:moveTo>
                      <a:pt x="518984" y="226903"/>
                    </a:moveTo>
                    <a:lnTo>
                      <a:pt x="518984" y="244717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07871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44717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04325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1385" y="249463"/>
                    </a:lnTo>
                  </a:path>
                  <a:path w="1530350" h="454025">
                    <a:moveTo>
                      <a:pt x="523819" y="226903"/>
                    </a:moveTo>
                    <a:lnTo>
                      <a:pt x="523819" y="204325"/>
                    </a:lnTo>
                  </a:path>
                  <a:path w="1530350" h="454025">
                    <a:moveTo>
                      <a:pt x="523819" y="226903"/>
                    </a:moveTo>
                    <a:lnTo>
                      <a:pt x="523819" y="249463"/>
                    </a:lnTo>
                  </a:path>
                  <a:path w="1530350" h="454025">
                    <a:moveTo>
                      <a:pt x="523819" y="226903"/>
                    </a:moveTo>
                    <a:lnTo>
                      <a:pt x="523819" y="209056"/>
                    </a:lnTo>
                  </a:path>
                  <a:path w="1530350" h="454025">
                    <a:moveTo>
                      <a:pt x="523819" y="226903"/>
                    </a:moveTo>
                    <a:lnTo>
                      <a:pt x="523819" y="243516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2604" y="209056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2604" y="243516"/>
                    </a:lnTo>
                  </a:path>
                  <a:path w="1530350" h="454025">
                    <a:moveTo>
                      <a:pt x="521385" y="249463"/>
                    </a:moveTo>
                    <a:lnTo>
                      <a:pt x="522604" y="249463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2604" y="226903"/>
                    </a:lnTo>
                  </a:path>
                  <a:path w="1530350" h="454025">
                    <a:moveTo>
                      <a:pt x="521385" y="204325"/>
                    </a:moveTo>
                    <a:lnTo>
                      <a:pt x="522604" y="204325"/>
                    </a:lnTo>
                    <a:lnTo>
                      <a:pt x="522604" y="203110"/>
                    </a:lnTo>
                    <a:lnTo>
                      <a:pt x="522604" y="204325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2604" y="226903"/>
                    </a:lnTo>
                    <a:lnTo>
                      <a:pt x="522604" y="203110"/>
                    </a:lnTo>
                    <a:lnTo>
                      <a:pt x="522604" y="249463"/>
                    </a:lnTo>
                    <a:lnTo>
                      <a:pt x="522604" y="226903"/>
                    </a:lnTo>
                  </a:path>
                  <a:path w="1530350" h="454025">
                    <a:moveTo>
                      <a:pt x="521385" y="244717"/>
                    </a:moveTo>
                    <a:lnTo>
                      <a:pt x="521385" y="243516"/>
                    </a:lnTo>
                    <a:lnTo>
                      <a:pt x="518984" y="243516"/>
                    </a:lnTo>
                    <a:lnTo>
                      <a:pt x="518984" y="244717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21385" y="207871"/>
                    </a:moveTo>
                    <a:lnTo>
                      <a:pt x="521385" y="209056"/>
                    </a:lnTo>
                    <a:lnTo>
                      <a:pt x="520200" y="210257"/>
                    </a:lnTo>
                    <a:lnTo>
                      <a:pt x="518984" y="209056"/>
                    </a:lnTo>
                    <a:lnTo>
                      <a:pt x="518984" y="207871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20200" y="226903"/>
                    </a:moveTo>
                    <a:lnTo>
                      <a:pt x="520200" y="210257"/>
                    </a:lnTo>
                  </a:path>
                  <a:path w="1530350" h="454025">
                    <a:moveTo>
                      <a:pt x="520200" y="226903"/>
                    </a:moveTo>
                    <a:lnTo>
                      <a:pt x="520200" y="243516"/>
                    </a:lnTo>
                  </a:path>
                  <a:path w="1530350" h="454025">
                    <a:moveTo>
                      <a:pt x="517725" y="249463"/>
                    </a:moveTo>
                    <a:lnTo>
                      <a:pt x="518984" y="249463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17725" y="204325"/>
                    </a:moveTo>
                    <a:lnTo>
                      <a:pt x="517725" y="203110"/>
                    </a:lnTo>
                    <a:lnTo>
                      <a:pt x="518984" y="204325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03110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49463"/>
                    </a:lnTo>
                  </a:path>
                  <a:path w="1530350" h="454025">
                    <a:moveTo>
                      <a:pt x="517725" y="244717"/>
                    </a:moveTo>
                    <a:lnTo>
                      <a:pt x="516509" y="243516"/>
                    </a:lnTo>
                    <a:lnTo>
                      <a:pt x="515294" y="243516"/>
                    </a:lnTo>
                    <a:lnTo>
                      <a:pt x="514109" y="244717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4109" y="226903"/>
                    </a:lnTo>
                  </a:path>
                  <a:path w="1530350" h="454025">
                    <a:moveTo>
                      <a:pt x="517725" y="207871"/>
                    </a:moveTo>
                    <a:lnTo>
                      <a:pt x="516509" y="209056"/>
                    </a:lnTo>
                    <a:lnTo>
                      <a:pt x="516509" y="210257"/>
                    </a:lnTo>
                    <a:lnTo>
                      <a:pt x="515294" y="209056"/>
                    </a:lnTo>
                    <a:lnTo>
                      <a:pt x="514109" y="207871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4109" y="226903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10257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43516"/>
                    </a:lnTo>
                  </a:path>
                  <a:path w="1530350" h="454025">
                    <a:moveTo>
                      <a:pt x="512879" y="249463"/>
                    </a:moveTo>
                    <a:lnTo>
                      <a:pt x="514109" y="249463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4109" y="226903"/>
                    </a:lnTo>
                  </a:path>
                  <a:path w="1530350" h="454025">
                    <a:moveTo>
                      <a:pt x="512879" y="204325"/>
                    </a:moveTo>
                    <a:lnTo>
                      <a:pt x="514109" y="203110"/>
                    </a:lnTo>
                    <a:lnTo>
                      <a:pt x="514109" y="204325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4109" y="226903"/>
                    </a:lnTo>
                    <a:lnTo>
                      <a:pt x="514109" y="203110"/>
                    </a:lnTo>
                    <a:lnTo>
                      <a:pt x="514109" y="249463"/>
                    </a:lnTo>
                    <a:lnTo>
                      <a:pt x="514109" y="226903"/>
                    </a:lnTo>
                  </a:path>
                  <a:path w="1530350" h="454025">
                    <a:moveTo>
                      <a:pt x="512879" y="244717"/>
                    </a:moveTo>
                    <a:lnTo>
                      <a:pt x="512879" y="243516"/>
                    </a:lnTo>
                    <a:lnTo>
                      <a:pt x="510444" y="243516"/>
                    </a:lnTo>
                    <a:lnTo>
                      <a:pt x="510444" y="24471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12879" y="207871"/>
                    </a:moveTo>
                    <a:lnTo>
                      <a:pt x="512879" y="209056"/>
                    </a:lnTo>
                    <a:lnTo>
                      <a:pt x="511660" y="210257"/>
                    </a:lnTo>
                    <a:lnTo>
                      <a:pt x="510444" y="209056"/>
                    </a:lnTo>
                    <a:lnTo>
                      <a:pt x="510444" y="207871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1660" y="210257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1660" y="243516"/>
                    </a:lnTo>
                  </a:path>
                  <a:path w="1530350" h="454025">
                    <a:moveTo>
                      <a:pt x="509229" y="249463"/>
                    </a:moveTo>
                    <a:lnTo>
                      <a:pt x="510444" y="249463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09229" y="204325"/>
                    </a:moveTo>
                    <a:lnTo>
                      <a:pt x="509229" y="203110"/>
                    </a:lnTo>
                  </a:path>
                  <a:path w="1530350" h="454025">
                    <a:moveTo>
                      <a:pt x="509229" y="204325"/>
                    </a:moveTo>
                    <a:lnTo>
                      <a:pt x="510444" y="204325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03110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49463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9229" y="226903"/>
                    </a:lnTo>
                  </a:path>
                  <a:path w="1530350" h="454025">
                    <a:moveTo>
                      <a:pt x="508014" y="209056"/>
                    </a:moveTo>
                    <a:lnTo>
                      <a:pt x="509229" y="209056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09229" y="226903"/>
                    </a:lnTo>
                  </a:path>
                  <a:path w="1530350" h="454025">
                    <a:moveTo>
                      <a:pt x="508014" y="243516"/>
                    </a:moveTo>
                    <a:lnTo>
                      <a:pt x="509229" y="243516"/>
                    </a:lnTo>
                  </a:path>
                  <a:path w="1530350" h="454025">
                    <a:moveTo>
                      <a:pt x="508014" y="249463"/>
                    </a:moveTo>
                    <a:lnTo>
                      <a:pt x="509229" y="249463"/>
                    </a:lnTo>
                    <a:lnTo>
                      <a:pt x="509229" y="250652"/>
                    </a:lnTo>
                    <a:lnTo>
                      <a:pt x="510444" y="249463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08014" y="204325"/>
                    </a:moveTo>
                    <a:lnTo>
                      <a:pt x="509229" y="203110"/>
                    </a:lnTo>
                    <a:lnTo>
                      <a:pt x="510444" y="203110"/>
                    </a:lnTo>
                    <a:lnTo>
                      <a:pt x="510444" y="204325"/>
                    </a:lnTo>
                  </a:path>
                  <a:path w="1530350" h="454025">
                    <a:moveTo>
                      <a:pt x="508014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03110"/>
                    </a:lnTo>
                  </a:path>
                  <a:path w="1530350" h="454025">
                    <a:moveTo>
                      <a:pt x="509229" y="226903"/>
                    </a:moveTo>
                    <a:lnTo>
                      <a:pt x="509229" y="250652"/>
                    </a:lnTo>
                  </a:path>
                  <a:path w="1530350" h="454025">
                    <a:moveTo>
                      <a:pt x="512879" y="244717"/>
                    </a:moveTo>
                    <a:lnTo>
                      <a:pt x="511660" y="243516"/>
                    </a:lnTo>
                    <a:lnTo>
                      <a:pt x="510444" y="244717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12879" y="207871"/>
                    </a:moveTo>
                    <a:lnTo>
                      <a:pt x="512879" y="209056"/>
                    </a:lnTo>
                    <a:lnTo>
                      <a:pt x="510444" y="209056"/>
                    </a:lnTo>
                    <a:lnTo>
                      <a:pt x="510444" y="207871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0444" y="226903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1660" y="209056"/>
                    </a:lnTo>
                  </a:path>
                  <a:path w="1530350" h="454025">
                    <a:moveTo>
                      <a:pt x="511660" y="226903"/>
                    </a:moveTo>
                    <a:lnTo>
                      <a:pt x="511660" y="243516"/>
                    </a:lnTo>
                  </a:path>
                  <a:path w="1530350" h="454025">
                    <a:moveTo>
                      <a:pt x="512879" y="249463"/>
                    </a:moveTo>
                    <a:lnTo>
                      <a:pt x="514109" y="250652"/>
                    </a:lnTo>
                    <a:lnTo>
                      <a:pt x="514109" y="249463"/>
                    </a:lnTo>
                    <a:lnTo>
                      <a:pt x="515294" y="249463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12879" y="204325"/>
                    </a:moveTo>
                    <a:lnTo>
                      <a:pt x="512879" y="203110"/>
                    </a:lnTo>
                    <a:lnTo>
                      <a:pt x="514109" y="203110"/>
                    </a:lnTo>
                    <a:lnTo>
                      <a:pt x="515294" y="204325"/>
                    </a:lnTo>
                  </a:path>
                  <a:path w="1530350" h="454025">
                    <a:moveTo>
                      <a:pt x="512879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14109" y="226903"/>
                    </a:moveTo>
                    <a:lnTo>
                      <a:pt x="514109" y="203110"/>
                    </a:lnTo>
                  </a:path>
                  <a:path w="1530350" h="454025">
                    <a:moveTo>
                      <a:pt x="514109" y="226903"/>
                    </a:moveTo>
                    <a:lnTo>
                      <a:pt x="514109" y="250652"/>
                    </a:lnTo>
                  </a:path>
                  <a:path w="1530350" h="454025">
                    <a:moveTo>
                      <a:pt x="516509" y="244717"/>
                    </a:moveTo>
                    <a:lnTo>
                      <a:pt x="516509" y="243516"/>
                    </a:lnTo>
                    <a:lnTo>
                      <a:pt x="515294" y="244717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16509" y="207871"/>
                    </a:moveTo>
                    <a:lnTo>
                      <a:pt x="516509" y="209056"/>
                    </a:lnTo>
                    <a:lnTo>
                      <a:pt x="515294" y="209056"/>
                    </a:lnTo>
                    <a:lnTo>
                      <a:pt x="515294" y="207871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5294" y="226903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09056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6509" y="243516"/>
                    </a:lnTo>
                  </a:path>
                  <a:path w="1530350" h="454025">
                    <a:moveTo>
                      <a:pt x="516509" y="249463"/>
                    </a:moveTo>
                    <a:lnTo>
                      <a:pt x="517725" y="249463"/>
                    </a:lnTo>
                    <a:lnTo>
                      <a:pt x="517725" y="250652"/>
                    </a:lnTo>
                    <a:lnTo>
                      <a:pt x="518984" y="249463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16509" y="204325"/>
                    </a:moveTo>
                    <a:lnTo>
                      <a:pt x="517725" y="203110"/>
                    </a:lnTo>
                    <a:lnTo>
                      <a:pt x="518984" y="203110"/>
                    </a:lnTo>
                    <a:lnTo>
                      <a:pt x="518984" y="204325"/>
                    </a:lnTo>
                  </a:path>
                  <a:path w="1530350" h="454025">
                    <a:moveTo>
                      <a:pt x="516509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03110"/>
                    </a:lnTo>
                  </a:path>
                  <a:path w="1530350" h="454025">
                    <a:moveTo>
                      <a:pt x="517725" y="226903"/>
                    </a:moveTo>
                    <a:lnTo>
                      <a:pt x="517725" y="250652"/>
                    </a:lnTo>
                  </a:path>
                  <a:path w="1530350" h="454025">
                    <a:moveTo>
                      <a:pt x="521385" y="244717"/>
                    </a:moveTo>
                    <a:lnTo>
                      <a:pt x="520200" y="243516"/>
                    </a:lnTo>
                    <a:lnTo>
                      <a:pt x="518984" y="244717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21385" y="207871"/>
                    </a:moveTo>
                    <a:lnTo>
                      <a:pt x="521385" y="209056"/>
                    </a:lnTo>
                    <a:lnTo>
                      <a:pt x="518984" y="209056"/>
                    </a:lnTo>
                    <a:lnTo>
                      <a:pt x="518984" y="207871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18984" y="226903"/>
                    </a:lnTo>
                  </a:path>
                  <a:path w="1530350" h="454025">
                    <a:moveTo>
                      <a:pt x="520200" y="226903"/>
                    </a:moveTo>
                    <a:lnTo>
                      <a:pt x="520200" y="209056"/>
                    </a:lnTo>
                  </a:path>
                  <a:path w="1530350" h="454025">
                    <a:moveTo>
                      <a:pt x="520200" y="226903"/>
                    </a:moveTo>
                    <a:lnTo>
                      <a:pt x="520200" y="243516"/>
                    </a:lnTo>
                  </a:path>
                  <a:path w="1530350" h="454025">
                    <a:moveTo>
                      <a:pt x="521385" y="249463"/>
                    </a:moveTo>
                    <a:lnTo>
                      <a:pt x="522604" y="250652"/>
                    </a:lnTo>
                    <a:lnTo>
                      <a:pt x="522604" y="249463"/>
                    </a:lnTo>
                    <a:lnTo>
                      <a:pt x="523819" y="249463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3819" y="226903"/>
                    </a:lnTo>
                  </a:path>
                  <a:path w="1530350" h="454025">
                    <a:moveTo>
                      <a:pt x="521385" y="204325"/>
                    </a:moveTo>
                    <a:lnTo>
                      <a:pt x="521385" y="203110"/>
                    </a:lnTo>
                    <a:lnTo>
                      <a:pt x="522604" y="203110"/>
                    </a:lnTo>
                    <a:lnTo>
                      <a:pt x="523819" y="204325"/>
                    </a:lnTo>
                  </a:path>
                  <a:path w="1530350" h="454025">
                    <a:moveTo>
                      <a:pt x="521385" y="226903"/>
                    </a:moveTo>
                    <a:lnTo>
                      <a:pt x="523819" y="226903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2604" y="203110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2604" y="250652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3819" y="226903"/>
                    </a:lnTo>
                  </a:path>
                  <a:path w="1530350" h="454025">
                    <a:moveTo>
                      <a:pt x="522604" y="209056"/>
                    </a:moveTo>
                    <a:lnTo>
                      <a:pt x="523819" y="209056"/>
                    </a:lnTo>
                  </a:path>
                  <a:path w="1530350" h="454025">
                    <a:moveTo>
                      <a:pt x="522604" y="226903"/>
                    </a:moveTo>
                    <a:lnTo>
                      <a:pt x="523819" y="226903"/>
                    </a:lnTo>
                  </a:path>
                  <a:path w="1530350" h="454025">
                    <a:moveTo>
                      <a:pt x="522604" y="243516"/>
                    </a:moveTo>
                    <a:lnTo>
                      <a:pt x="523819" y="243516"/>
                    </a:lnTo>
                  </a:path>
                  <a:path w="1530350" h="454025">
                    <a:moveTo>
                      <a:pt x="1503421" y="226903"/>
                    </a:moveTo>
                    <a:lnTo>
                      <a:pt x="1503421" y="211446"/>
                    </a:lnTo>
                  </a:path>
                  <a:path w="1530350" h="454025">
                    <a:moveTo>
                      <a:pt x="1503421" y="226903"/>
                    </a:moveTo>
                    <a:lnTo>
                      <a:pt x="1503421" y="242342"/>
                    </a:lnTo>
                  </a:path>
                  <a:path w="1530350" h="454025">
                    <a:moveTo>
                      <a:pt x="1522828" y="209056"/>
                    </a:moveTo>
                    <a:lnTo>
                      <a:pt x="1522828" y="206696"/>
                    </a:lnTo>
                  </a:path>
                  <a:path w="1530350" h="454025">
                    <a:moveTo>
                      <a:pt x="1522828" y="209056"/>
                    </a:moveTo>
                    <a:lnTo>
                      <a:pt x="1522828" y="210257"/>
                    </a:lnTo>
                  </a:path>
                  <a:path w="1530350" h="454025">
                    <a:moveTo>
                      <a:pt x="1522828" y="219767"/>
                    </a:moveTo>
                    <a:lnTo>
                      <a:pt x="1522828" y="217392"/>
                    </a:lnTo>
                  </a:path>
                  <a:path w="1530350" h="454025">
                    <a:moveTo>
                      <a:pt x="1522828" y="219767"/>
                    </a:moveTo>
                    <a:lnTo>
                      <a:pt x="1522828" y="220953"/>
                    </a:lnTo>
                  </a:path>
                  <a:path w="1530350" h="454025">
                    <a:moveTo>
                      <a:pt x="1522828" y="234035"/>
                    </a:moveTo>
                    <a:lnTo>
                      <a:pt x="1522828" y="232820"/>
                    </a:lnTo>
                  </a:path>
                  <a:path w="1530350" h="454025">
                    <a:moveTo>
                      <a:pt x="1522828" y="234035"/>
                    </a:moveTo>
                    <a:lnTo>
                      <a:pt x="1522828" y="235210"/>
                    </a:lnTo>
                  </a:path>
                  <a:path w="1530350" h="454025">
                    <a:moveTo>
                      <a:pt x="1522828" y="244717"/>
                    </a:moveTo>
                    <a:lnTo>
                      <a:pt x="1522828" y="243516"/>
                    </a:lnTo>
                  </a:path>
                  <a:path w="1530350" h="454025">
                    <a:moveTo>
                      <a:pt x="1522828" y="244717"/>
                    </a:moveTo>
                    <a:lnTo>
                      <a:pt x="1522828" y="245891"/>
                    </a:lnTo>
                  </a:path>
                  <a:path w="1530350" h="454025">
                    <a:moveTo>
                      <a:pt x="1522828" y="244717"/>
                    </a:moveTo>
                    <a:lnTo>
                      <a:pt x="1522828" y="243516"/>
                    </a:lnTo>
                  </a:path>
                  <a:path w="1530350" h="454025">
                    <a:moveTo>
                      <a:pt x="1522828" y="244717"/>
                    </a:moveTo>
                    <a:lnTo>
                      <a:pt x="1522828" y="245891"/>
                    </a:lnTo>
                  </a:path>
                  <a:path w="1530350" h="454025">
                    <a:moveTo>
                      <a:pt x="1522828" y="219767"/>
                    </a:moveTo>
                    <a:lnTo>
                      <a:pt x="1522828" y="217392"/>
                    </a:lnTo>
                  </a:path>
                  <a:path w="1530350" h="454025">
                    <a:moveTo>
                      <a:pt x="1522828" y="219767"/>
                    </a:moveTo>
                    <a:lnTo>
                      <a:pt x="1522828" y="220953"/>
                    </a:lnTo>
                  </a:path>
                  <a:path w="1530350" h="454025">
                    <a:moveTo>
                      <a:pt x="1522828" y="234035"/>
                    </a:moveTo>
                    <a:lnTo>
                      <a:pt x="1522828" y="232820"/>
                    </a:lnTo>
                  </a:path>
                  <a:path w="1530350" h="454025">
                    <a:moveTo>
                      <a:pt x="1522828" y="234035"/>
                    </a:moveTo>
                    <a:lnTo>
                      <a:pt x="1522828" y="235210"/>
                    </a:lnTo>
                  </a:path>
                  <a:path w="1530350" h="454025">
                    <a:moveTo>
                      <a:pt x="1522828" y="209056"/>
                    </a:moveTo>
                    <a:lnTo>
                      <a:pt x="1522828" y="206696"/>
                    </a:lnTo>
                  </a:path>
                  <a:path w="1530350" h="454025">
                    <a:moveTo>
                      <a:pt x="1522828" y="209056"/>
                    </a:moveTo>
                    <a:lnTo>
                      <a:pt x="1522828" y="210257"/>
                    </a:lnTo>
                  </a:path>
                  <a:path w="1530350" h="454025">
                    <a:moveTo>
                      <a:pt x="1522828" y="226903"/>
                    </a:moveTo>
                    <a:lnTo>
                      <a:pt x="1522828" y="211446"/>
                    </a:lnTo>
                  </a:path>
                  <a:path w="1530350" h="454025">
                    <a:moveTo>
                      <a:pt x="1522828" y="226903"/>
                    </a:moveTo>
                    <a:lnTo>
                      <a:pt x="1522828" y="242342"/>
                    </a:lnTo>
                  </a:path>
                  <a:path w="1530350" h="454025">
                    <a:moveTo>
                      <a:pt x="1522828" y="226903"/>
                    </a:moveTo>
                    <a:lnTo>
                      <a:pt x="1522828" y="204325"/>
                    </a:lnTo>
                  </a:path>
                  <a:path w="1530350" h="454025">
                    <a:moveTo>
                      <a:pt x="1522828" y="226903"/>
                    </a:moveTo>
                    <a:lnTo>
                      <a:pt x="1522828" y="249463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30138" y="206696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30138" y="210257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30138" y="217392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30138" y="220953"/>
                    </a:lnTo>
                  </a:path>
                  <a:path w="1530350" h="454025">
                    <a:moveTo>
                      <a:pt x="1530138" y="234035"/>
                    </a:moveTo>
                    <a:lnTo>
                      <a:pt x="1530138" y="232820"/>
                    </a:lnTo>
                  </a:path>
                  <a:path w="1530350" h="454025">
                    <a:moveTo>
                      <a:pt x="1530138" y="234035"/>
                    </a:moveTo>
                    <a:lnTo>
                      <a:pt x="1530138" y="235210"/>
                    </a:lnTo>
                  </a:path>
                  <a:path w="1530350" h="454025">
                    <a:moveTo>
                      <a:pt x="1530138" y="244717"/>
                    </a:moveTo>
                    <a:lnTo>
                      <a:pt x="1530138" y="243516"/>
                    </a:lnTo>
                  </a:path>
                  <a:path w="1530350" h="454025">
                    <a:moveTo>
                      <a:pt x="1530138" y="244717"/>
                    </a:moveTo>
                    <a:lnTo>
                      <a:pt x="1530138" y="245891"/>
                    </a:lnTo>
                  </a:path>
                  <a:path w="1530350" h="454025">
                    <a:moveTo>
                      <a:pt x="1530138" y="244717"/>
                    </a:moveTo>
                    <a:lnTo>
                      <a:pt x="1530138" y="243516"/>
                    </a:lnTo>
                  </a:path>
                  <a:path w="1530350" h="454025">
                    <a:moveTo>
                      <a:pt x="1530138" y="244717"/>
                    </a:moveTo>
                    <a:lnTo>
                      <a:pt x="1530138" y="245891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30138" y="217392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30138" y="220953"/>
                    </a:lnTo>
                  </a:path>
                  <a:path w="1530350" h="454025">
                    <a:moveTo>
                      <a:pt x="1530138" y="234035"/>
                    </a:moveTo>
                    <a:lnTo>
                      <a:pt x="1530138" y="232820"/>
                    </a:lnTo>
                  </a:path>
                  <a:path w="1530350" h="454025">
                    <a:moveTo>
                      <a:pt x="1530138" y="234035"/>
                    </a:moveTo>
                    <a:lnTo>
                      <a:pt x="1530138" y="235210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30138" y="206696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30138" y="210257"/>
                    </a:lnTo>
                  </a:path>
                  <a:path w="1530350" h="454025">
                    <a:moveTo>
                      <a:pt x="1530138" y="226903"/>
                    </a:moveTo>
                    <a:lnTo>
                      <a:pt x="1530138" y="204325"/>
                    </a:lnTo>
                  </a:path>
                  <a:path w="1530350" h="454025">
                    <a:moveTo>
                      <a:pt x="1530138" y="226903"/>
                    </a:moveTo>
                    <a:lnTo>
                      <a:pt x="1530138" y="249463"/>
                    </a:lnTo>
                  </a:path>
                  <a:path w="1530350" h="454025">
                    <a:moveTo>
                      <a:pt x="1530138" y="226903"/>
                    </a:moveTo>
                    <a:lnTo>
                      <a:pt x="1530138" y="211446"/>
                    </a:lnTo>
                  </a:path>
                  <a:path w="1530350" h="454025">
                    <a:moveTo>
                      <a:pt x="1530138" y="226903"/>
                    </a:moveTo>
                    <a:lnTo>
                      <a:pt x="1530138" y="241156"/>
                    </a:lnTo>
                  </a:path>
                  <a:path w="1530350" h="454025">
                    <a:moveTo>
                      <a:pt x="1368464" y="226903"/>
                    </a:moveTo>
                    <a:lnTo>
                      <a:pt x="1368464" y="213832"/>
                    </a:lnTo>
                  </a:path>
                  <a:path w="1530350" h="454025">
                    <a:moveTo>
                      <a:pt x="1368464" y="226903"/>
                    </a:moveTo>
                    <a:lnTo>
                      <a:pt x="1368464" y="239956"/>
                    </a:lnTo>
                  </a:path>
                  <a:path w="1530350" h="454025">
                    <a:moveTo>
                      <a:pt x="1232380" y="226903"/>
                    </a:moveTo>
                    <a:lnTo>
                      <a:pt x="1232380" y="213832"/>
                    </a:lnTo>
                  </a:path>
                  <a:path w="1530350" h="454025">
                    <a:moveTo>
                      <a:pt x="1232380" y="226903"/>
                    </a:moveTo>
                    <a:lnTo>
                      <a:pt x="1232380" y="239956"/>
                    </a:lnTo>
                  </a:path>
                  <a:path w="1530350" h="454025">
                    <a:moveTo>
                      <a:pt x="1210510" y="226903"/>
                    </a:moveTo>
                    <a:lnTo>
                      <a:pt x="1210510" y="197189"/>
                    </a:lnTo>
                  </a:path>
                  <a:path w="1530350" h="454025">
                    <a:moveTo>
                      <a:pt x="1210510" y="226903"/>
                    </a:moveTo>
                    <a:lnTo>
                      <a:pt x="1210510" y="255413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597945" y="212646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597945" y="24115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35975" y="21264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35975" y="24115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35975" y="21144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35975" y="241156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597945" y="211446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597945" y="241156"/>
                    </a:lnTo>
                  </a:path>
                  <a:path w="1530350" h="454025">
                    <a:moveTo>
                      <a:pt x="1175242" y="226903"/>
                    </a:moveTo>
                    <a:lnTo>
                      <a:pt x="1175242" y="197189"/>
                    </a:lnTo>
                  </a:path>
                  <a:path w="1530350" h="454025">
                    <a:moveTo>
                      <a:pt x="1175242" y="226903"/>
                    </a:moveTo>
                    <a:lnTo>
                      <a:pt x="1175242" y="255413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197189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256584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193629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260144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193629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260144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197189"/>
                    </a:lnTo>
                  </a:path>
                  <a:path w="1530350" h="454025">
                    <a:moveTo>
                      <a:pt x="1176457" y="226903"/>
                    </a:moveTo>
                    <a:lnTo>
                      <a:pt x="1176457" y="256584"/>
                    </a:lnTo>
                  </a:path>
                  <a:path w="1530350" h="454025">
                    <a:moveTo>
                      <a:pt x="1177673" y="226903"/>
                    </a:moveTo>
                    <a:lnTo>
                      <a:pt x="1177673" y="197189"/>
                    </a:lnTo>
                  </a:path>
                  <a:path w="1530350" h="454025">
                    <a:moveTo>
                      <a:pt x="1177673" y="226903"/>
                    </a:moveTo>
                    <a:lnTo>
                      <a:pt x="1177673" y="255413"/>
                    </a:lnTo>
                  </a:path>
                  <a:path w="1530350" h="454025">
                    <a:moveTo>
                      <a:pt x="1210510" y="226903"/>
                    </a:moveTo>
                    <a:lnTo>
                      <a:pt x="1210510" y="197189"/>
                    </a:lnTo>
                  </a:path>
                  <a:path w="1530350" h="454025">
                    <a:moveTo>
                      <a:pt x="1210510" y="226903"/>
                    </a:moveTo>
                    <a:lnTo>
                      <a:pt x="1210510" y="256584"/>
                    </a:lnTo>
                  </a:path>
                  <a:path w="1530350" h="454025">
                    <a:moveTo>
                      <a:pt x="1232380" y="226903"/>
                    </a:moveTo>
                    <a:lnTo>
                      <a:pt x="1232380" y="212646"/>
                    </a:lnTo>
                  </a:path>
                  <a:path w="1530350" h="454025">
                    <a:moveTo>
                      <a:pt x="1232380" y="226903"/>
                    </a:moveTo>
                    <a:lnTo>
                      <a:pt x="1232380" y="239956"/>
                    </a:lnTo>
                  </a:path>
                  <a:path w="1530350" h="454025">
                    <a:moveTo>
                      <a:pt x="1368464" y="226903"/>
                    </a:moveTo>
                    <a:lnTo>
                      <a:pt x="1368464" y="212646"/>
                    </a:lnTo>
                  </a:path>
                  <a:path w="1530350" h="454025">
                    <a:moveTo>
                      <a:pt x="1368464" y="226903"/>
                    </a:moveTo>
                    <a:lnTo>
                      <a:pt x="1368464" y="239956"/>
                    </a:lnTo>
                  </a:path>
                  <a:path w="1530350" h="454025">
                    <a:moveTo>
                      <a:pt x="1503421" y="226903"/>
                    </a:moveTo>
                    <a:lnTo>
                      <a:pt x="1503421" y="211446"/>
                    </a:lnTo>
                  </a:path>
                  <a:path w="1530350" h="454025">
                    <a:moveTo>
                      <a:pt x="1503421" y="226903"/>
                    </a:moveTo>
                    <a:lnTo>
                      <a:pt x="1503421" y="242342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22828" y="209056"/>
                    </a:lnTo>
                  </a:path>
                  <a:path w="1530350" h="454025">
                    <a:moveTo>
                      <a:pt x="1530138" y="206696"/>
                    </a:moveTo>
                    <a:lnTo>
                      <a:pt x="1522828" y="206696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22828" y="209056"/>
                    </a:lnTo>
                  </a:path>
                  <a:path w="1530350" h="454025">
                    <a:moveTo>
                      <a:pt x="1530138" y="210257"/>
                    </a:moveTo>
                    <a:lnTo>
                      <a:pt x="1522828" y="210257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22828" y="219767"/>
                    </a:lnTo>
                  </a:path>
                  <a:path w="1530350" h="454025">
                    <a:moveTo>
                      <a:pt x="1530138" y="218578"/>
                    </a:moveTo>
                    <a:lnTo>
                      <a:pt x="1522828" y="218578"/>
                    </a:lnTo>
                  </a:path>
                  <a:path w="1530350" h="454025">
                    <a:moveTo>
                      <a:pt x="1530138" y="218578"/>
                    </a:moveTo>
                    <a:lnTo>
                      <a:pt x="1522828" y="218578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22828" y="219767"/>
                    </a:lnTo>
                  </a:path>
                  <a:path w="1530350" h="454025">
                    <a:moveTo>
                      <a:pt x="1530138" y="235210"/>
                    </a:moveTo>
                    <a:lnTo>
                      <a:pt x="1522828" y="235210"/>
                    </a:lnTo>
                  </a:path>
                  <a:path w="1530350" h="454025">
                    <a:moveTo>
                      <a:pt x="1530138" y="234035"/>
                    </a:moveTo>
                    <a:lnTo>
                      <a:pt x="1522828" y="234035"/>
                    </a:lnTo>
                  </a:path>
                  <a:path w="1530350" h="454025">
                    <a:moveTo>
                      <a:pt x="1530138" y="232820"/>
                    </a:moveTo>
                    <a:lnTo>
                      <a:pt x="1522828" y="232820"/>
                    </a:lnTo>
                  </a:path>
                  <a:path w="1530350" h="454025">
                    <a:moveTo>
                      <a:pt x="1530138" y="234035"/>
                    </a:moveTo>
                    <a:lnTo>
                      <a:pt x="1522828" y="234035"/>
                    </a:lnTo>
                  </a:path>
                  <a:path w="1530350" h="454025">
                    <a:moveTo>
                      <a:pt x="1530138" y="245891"/>
                    </a:moveTo>
                    <a:lnTo>
                      <a:pt x="1522828" y="245891"/>
                    </a:lnTo>
                  </a:path>
                  <a:path w="1530350" h="454025">
                    <a:moveTo>
                      <a:pt x="1530138" y="245891"/>
                    </a:moveTo>
                    <a:lnTo>
                      <a:pt x="1522828" y="245891"/>
                    </a:lnTo>
                  </a:path>
                  <a:path w="1530350" h="454025">
                    <a:moveTo>
                      <a:pt x="1530138" y="243516"/>
                    </a:moveTo>
                    <a:lnTo>
                      <a:pt x="1522828" y="243516"/>
                    </a:lnTo>
                  </a:path>
                  <a:path w="1530350" h="454025">
                    <a:moveTo>
                      <a:pt x="1530138" y="243516"/>
                    </a:moveTo>
                    <a:lnTo>
                      <a:pt x="1522828" y="243516"/>
                    </a:lnTo>
                  </a:path>
                  <a:path w="1530350" h="454025">
                    <a:moveTo>
                      <a:pt x="1530138" y="244717"/>
                    </a:moveTo>
                    <a:lnTo>
                      <a:pt x="1522828" y="244717"/>
                    </a:lnTo>
                  </a:path>
                  <a:path w="1530350" h="454025">
                    <a:moveTo>
                      <a:pt x="1530138" y="245891"/>
                    </a:moveTo>
                    <a:lnTo>
                      <a:pt x="1522828" y="245891"/>
                    </a:lnTo>
                  </a:path>
                  <a:path w="1530350" h="454025">
                    <a:moveTo>
                      <a:pt x="1530138" y="244717"/>
                    </a:moveTo>
                    <a:lnTo>
                      <a:pt x="1522828" y="244717"/>
                    </a:lnTo>
                  </a:path>
                  <a:path w="1530350" h="454025">
                    <a:moveTo>
                      <a:pt x="1530138" y="243516"/>
                    </a:moveTo>
                    <a:lnTo>
                      <a:pt x="1522828" y="243516"/>
                    </a:lnTo>
                  </a:path>
                  <a:path w="1530350" h="454025">
                    <a:moveTo>
                      <a:pt x="1530138" y="217392"/>
                    </a:moveTo>
                    <a:lnTo>
                      <a:pt x="1522828" y="217392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22828" y="219767"/>
                    </a:lnTo>
                  </a:path>
                  <a:path w="1530350" h="454025">
                    <a:moveTo>
                      <a:pt x="1530138" y="220953"/>
                    </a:moveTo>
                    <a:lnTo>
                      <a:pt x="1522828" y="220953"/>
                    </a:lnTo>
                  </a:path>
                  <a:path w="1530350" h="454025">
                    <a:moveTo>
                      <a:pt x="1530138" y="219767"/>
                    </a:moveTo>
                    <a:lnTo>
                      <a:pt x="1522828" y="219767"/>
                    </a:lnTo>
                  </a:path>
                  <a:path w="1530350" h="454025">
                    <a:moveTo>
                      <a:pt x="1530138" y="232820"/>
                    </a:moveTo>
                    <a:lnTo>
                      <a:pt x="1522828" y="232820"/>
                    </a:lnTo>
                  </a:path>
                  <a:path w="1530350" h="454025">
                    <a:moveTo>
                      <a:pt x="1530138" y="235210"/>
                    </a:moveTo>
                    <a:lnTo>
                      <a:pt x="1522828" y="235210"/>
                    </a:lnTo>
                  </a:path>
                  <a:path w="1530350" h="454025">
                    <a:moveTo>
                      <a:pt x="1530138" y="235210"/>
                    </a:moveTo>
                    <a:lnTo>
                      <a:pt x="1522828" y="235210"/>
                    </a:lnTo>
                  </a:path>
                  <a:path w="1530350" h="454025">
                    <a:moveTo>
                      <a:pt x="1530138" y="232820"/>
                    </a:moveTo>
                    <a:lnTo>
                      <a:pt x="1522828" y="232820"/>
                    </a:lnTo>
                  </a:path>
                  <a:path w="1530350" h="454025">
                    <a:moveTo>
                      <a:pt x="1530138" y="207871"/>
                    </a:moveTo>
                    <a:lnTo>
                      <a:pt x="1522828" y="207871"/>
                    </a:lnTo>
                  </a:path>
                  <a:path w="1530350" h="454025">
                    <a:moveTo>
                      <a:pt x="1530138" y="207871"/>
                    </a:moveTo>
                    <a:lnTo>
                      <a:pt x="1522828" y="207871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22828" y="209056"/>
                    </a:lnTo>
                  </a:path>
                  <a:path w="1530350" h="454025">
                    <a:moveTo>
                      <a:pt x="1530138" y="209056"/>
                    </a:moveTo>
                    <a:lnTo>
                      <a:pt x="1522828" y="209056"/>
                    </a:lnTo>
                  </a:path>
                  <a:path w="1530350" h="454025">
                    <a:moveTo>
                      <a:pt x="1503421" y="226903"/>
                    </a:moveTo>
                    <a:lnTo>
                      <a:pt x="1522828" y="226903"/>
                    </a:lnTo>
                  </a:path>
                  <a:path w="1530350" h="454025">
                    <a:moveTo>
                      <a:pt x="1503421" y="211446"/>
                    </a:moveTo>
                    <a:lnTo>
                      <a:pt x="1522828" y="211446"/>
                    </a:lnTo>
                  </a:path>
                  <a:path w="1530350" h="454025">
                    <a:moveTo>
                      <a:pt x="1503421" y="226903"/>
                    </a:moveTo>
                    <a:lnTo>
                      <a:pt x="1522828" y="226903"/>
                    </a:lnTo>
                  </a:path>
                  <a:path w="1530350" h="454025">
                    <a:moveTo>
                      <a:pt x="1503421" y="242342"/>
                    </a:moveTo>
                    <a:lnTo>
                      <a:pt x="1522828" y="242342"/>
                    </a:lnTo>
                  </a:path>
                  <a:path w="1530350" h="454025">
                    <a:moveTo>
                      <a:pt x="1522828" y="226903"/>
                    </a:moveTo>
                    <a:lnTo>
                      <a:pt x="1530138" y="226903"/>
                    </a:lnTo>
                  </a:path>
                  <a:path w="1530350" h="454025">
                    <a:moveTo>
                      <a:pt x="1522828" y="204325"/>
                    </a:moveTo>
                    <a:lnTo>
                      <a:pt x="1530138" y="204325"/>
                    </a:lnTo>
                  </a:path>
                  <a:path w="1530350" h="454025">
                    <a:moveTo>
                      <a:pt x="1522828" y="226903"/>
                    </a:moveTo>
                    <a:lnTo>
                      <a:pt x="1530138" y="226903"/>
                    </a:lnTo>
                  </a:path>
                  <a:path w="1530350" h="454025">
                    <a:moveTo>
                      <a:pt x="1522828" y="249463"/>
                    </a:moveTo>
                    <a:lnTo>
                      <a:pt x="1530138" y="249463"/>
                    </a:lnTo>
                  </a:path>
                  <a:path w="1530350" h="454025">
                    <a:moveTo>
                      <a:pt x="1368464" y="226903"/>
                    </a:moveTo>
                    <a:lnTo>
                      <a:pt x="1530138" y="226903"/>
                    </a:lnTo>
                  </a:path>
                  <a:path w="1530350" h="454025">
                    <a:moveTo>
                      <a:pt x="1368464" y="213832"/>
                    </a:moveTo>
                    <a:lnTo>
                      <a:pt x="1530138" y="211446"/>
                    </a:lnTo>
                  </a:path>
                  <a:path w="1530350" h="454025">
                    <a:moveTo>
                      <a:pt x="1368464" y="226903"/>
                    </a:moveTo>
                    <a:lnTo>
                      <a:pt x="1530138" y="226903"/>
                    </a:lnTo>
                  </a:path>
                  <a:path w="1530350" h="454025">
                    <a:moveTo>
                      <a:pt x="1368464" y="239956"/>
                    </a:moveTo>
                    <a:lnTo>
                      <a:pt x="1530138" y="241156"/>
                    </a:lnTo>
                  </a:path>
                  <a:path w="1530350" h="454025">
                    <a:moveTo>
                      <a:pt x="1232380" y="226903"/>
                    </a:moveTo>
                    <a:lnTo>
                      <a:pt x="1368464" y="226903"/>
                    </a:lnTo>
                  </a:path>
                  <a:path w="1530350" h="454025">
                    <a:moveTo>
                      <a:pt x="1232380" y="213832"/>
                    </a:moveTo>
                    <a:lnTo>
                      <a:pt x="1368464" y="213832"/>
                    </a:lnTo>
                  </a:path>
                  <a:path w="1530350" h="454025">
                    <a:moveTo>
                      <a:pt x="1232380" y="226903"/>
                    </a:moveTo>
                    <a:lnTo>
                      <a:pt x="1368464" y="226903"/>
                    </a:lnTo>
                  </a:path>
                  <a:path w="1530350" h="454025">
                    <a:moveTo>
                      <a:pt x="1232380" y="239956"/>
                    </a:moveTo>
                    <a:lnTo>
                      <a:pt x="1368464" y="239956"/>
                    </a:lnTo>
                  </a:path>
                  <a:path w="1530350" h="454025">
                    <a:moveTo>
                      <a:pt x="1210510" y="226903"/>
                    </a:moveTo>
                    <a:lnTo>
                      <a:pt x="1232380" y="226903"/>
                    </a:lnTo>
                  </a:path>
                  <a:path w="1530350" h="454025">
                    <a:moveTo>
                      <a:pt x="1210510" y="197189"/>
                    </a:moveTo>
                    <a:lnTo>
                      <a:pt x="1232380" y="213832"/>
                    </a:lnTo>
                  </a:path>
                  <a:path w="1530350" h="454025">
                    <a:moveTo>
                      <a:pt x="1210510" y="226903"/>
                    </a:moveTo>
                    <a:lnTo>
                      <a:pt x="1232380" y="226903"/>
                    </a:lnTo>
                  </a:path>
                  <a:path w="1530350" h="454025">
                    <a:moveTo>
                      <a:pt x="1210510" y="255413"/>
                    </a:moveTo>
                    <a:lnTo>
                      <a:pt x="1232380" y="239956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1210510" y="226903"/>
                    </a:lnTo>
                  </a:path>
                  <a:path w="1530350" h="454025">
                    <a:moveTo>
                      <a:pt x="597945" y="212646"/>
                    </a:moveTo>
                    <a:lnTo>
                      <a:pt x="1210510" y="197189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1210510" y="226903"/>
                    </a:lnTo>
                  </a:path>
                  <a:path w="1530350" h="454025">
                    <a:moveTo>
                      <a:pt x="597945" y="241156"/>
                    </a:moveTo>
                    <a:lnTo>
                      <a:pt x="1210510" y="255413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97945" y="226903"/>
                    </a:lnTo>
                  </a:path>
                  <a:path w="1530350" h="454025">
                    <a:moveTo>
                      <a:pt x="535975" y="212646"/>
                    </a:moveTo>
                    <a:lnTo>
                      <a:pt x="597945" y="21264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97945" y="226903"/>
                    </a:lnTo>
                  </a:path>
                  <a:path w="1530350" h="454025">
                    <a:moveTo>
                      <a:pt x="535975" y="241156"/>
                    </a:moveTo>
                    <a:lnTo>
                      <a:pt x="597945" y="24115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97945" y="226903"/>
                    </a:lnTo>
                  </a:path>
                  <a:path w="1530350" h="454025">
                    <a:moveTo>
                      <a:pt x="535975" y="211446"/>
                    </a:moveTo>
                    <a:lnTo>
                      <a:pt x="597945" y="211446"/>
                    </a:lnTo>
                  </a:path>
                  <a:path w="1530350" h="454025">
                    <a:moveTo>
                      <a:pt x="535975" y="226903"/>
                    </a:moveTo>
                    <a:lnTo>
                      <a:pt x="597945" y="226903"/>
                    </a:lnTo>
                  </a:path>
                  <a:path w="1530350" h="454025">
                    <a:moveTo>
                      <a:pt x="535975" y="241156"/>
                    </a:moveTo>
                    <a:lnTo>
                      <a:pt x="597945" y="241156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1175242" y="226903"/>
                    </a:lnTo>
                  </a:path>
                  <a:path w="1530350" h="454025">
                    <a:moveTo>
                      <a:pt x="597945" y="211446"/>
                    </a:moveTo>
                    <a:lnTo>
                      <a:pt x="1175242" y="197189"/>
                    </a:lnTo>
                  </a:path>
                  <a:path w="1530350" h="454025">
                    <a:moveTo>
                      <a:pt x="597945" y="226903"/>
                    </a:moveTo>
                    <a:lnTo>
                      <a:pt x="1175242" y="226903"/>
                    </a:lnTo>
                  </a:path>
                  <a:path w="1530350" h="454025">
                    <a:moveTo>
                      <a:pt x="597945" y="241156"/>
                    </a:moveTo>
                    <a:lnTo>
                      <a:pt x="1175242" y="255413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48" name="object 35">
                <a:extLst>
                  <a:ext uri="{FF2B5EF4-FFF2-40B4-BE49-F238E27FC236}">
                    <a16:creationId xmlns:a16="http://schemas.microsoft.com/office/drawing/2014/main" id="{D03EC881-3B2F-9725-989D-7BBA0F54D518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958593" y="1839129"/>
                <a:ext cx="333069" cy="64284"/>
              </a:xfrm>
              <a:prstGeom prst="rect">
                <a:avLst/>
              </a:prstGeom>
            </p:spPr>
          </p:pic>
          <p:sp>
            <p:nvSpPr>
              <p:cNvPr id="249" name="object 36">
                <a:extLst>
                  <a:ext uri="{FF2B5EF4-FFF2-40B4-BE49-F238E27FC236}">
                    <a16:creationId xmlns:a16="http://schemas.microsoft.com/office/drawing/2014/main" id="{36C961DF-E43A-73C6-611E-51857EDFAA06}"/>
                  </a:ext>
                </a:extLst>
              </p:cNvPr>
              <p:cNvSpPr/>
              <p:nvPr/>
            </p:nvSpPr>
            <p:spPr>
              <a:xfrm>
                <a:off x="3308400" y="1524380"/>
                <a:ext cx="620395" cy="948055"/>
              </a:xfrm>
              <a:custGeom>
                <a:avLst/>
                <a:gdLst/>
                <a:ahLst/>
                <a:cxnLst/>
                <a:rect l="l" t="t" r="r" b="b"/>
                <a:pathLst>
                  <a:path w="620395" h="948055">
                    <a:moveTo>
                      <a:pt x="4875" y="346907"/>
                    </a:moveTo>
                    <a:lnTo>
                      <a:pt x="4875" y="332650"/>
                    </a:lnTo>
                  </a:path>
                  <a:path w="620395" h="948055">
                    <a:moveTo>
                      <a:pt x="4875" y="346907"/>
                    </a:moveTo>
                    <a:lnTo>
                      <a:pt x="4875" y="361160"/>
                    </a:lnTo>
                  </a:path>
                  <a:path w="620395" h="948055">
                    <a:moveTo>
                      <a:pt x="4875" y="346907"/>
                    </a:moveTo>
                    <a:lnTo>
                      <a:pt x="4875" y="329060"/>
                    </a:lnTo>
                  </a:path>
                  <a:path w="620395" h="948055">
                    <a:moveTo>
                      <a:pt x="4875" y="346907"/>
                    </a:moveTo>
                    <a:lnTo>
                      <a:pt x="4875" y="363520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2445" y="329060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2445" y="36352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2906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64721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2906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64721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27875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64721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2670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67081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2670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65895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27875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1215" y="365895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2445" y="327875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2445" y="365895"/>
                    </a:lnTo>
                  </a:path>
                  <a:path w="620395" h="948055">
                    <a:moveTo>
                      <a:pt x="6061" y="346907"/>
                    </a:moveTo>
                    <a:lnTo>
                      <a:pt x="6061" y="327875"/>
                    </a:lnTo>
                  </a:path>
                  <a:path w="620395" h="948055">
                    <a:moveTo>
                      <a:pt x="6061" y="346907"/>
                    </a:moveTo>
                    <a:lnTo>
                      <a:pt x="6061" y="365895"/>
                    </a:lnTo>
                  </a:path>
                  <a:path w="620395" h="948055">
                    <a:moveTo>
                      <a:pt x="6061" y="346907"/>
                    </a:moveTo>
                    <a:lnTo>
                      <a:pt x="6061" y="331450"/>
                    </a:lnTo>
                  </a:path>
                  <a:path w="620395" h="948055">
                    <a:moveTo>
                      <a:pt x="6061" y="346907"/>
                    </a:moveTo>
                    <a:lnTo>
                      <a:pt x="6061" y="362346"/>
                    </a:lnTo>
                  </a:path>
                  <a:path w="620395" h="948055">
                    <a:moveTo>
                      <a:pt x="13371" y="346907"/>
                    </a:moveTo>
                    <a:lnTo>
                      <a:pt x="13371" y="331450"/>
                    </a:lnTo>
                  </a:path>
                  <a:path w="620395" h="948055">
                    <a:moveTo>
                      <a:pt x="13371" y="346907"/>
                    </a:moveTo>
                    <a:lnTo>
                      <a:pt x="13371" y="362346"/>
                    </a:lnTo>
                  </a:path>
                  <a:path w="620395" h="948055">
                    <a:moveTo>
                      <a:pt x="13371" y="346907"/>
                    </a:moveTo>
                    <a:lnTo>
                      <a:pt x="13371" y="332650"/>
                    </a:lnTo>
                  </a:path>
                  <a:path w="620395" h="948055">
                    <a:moveTo>
                      <a:pt x="13371" y="346907"/>
                    </a:moveTo>
                    <a:lnTo>
                      <a:pt x="13371" y="361160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4875" y="346907"/>
                    </a:lnTo>
                  </a:path>
                  <a:path w="620395" h="948055">
                    <a:moveTo>
                      <a:pt x="2445" y="329060"/>
                    </a:moveTo>
                    <a:lnTo>
                      <a:pt x="4875" y="329060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4875" y="346907"/>
                    </a:lnTo>
                  </a:path>
                  <a:path w="620395" h="948055">
                    <a:moveTo>
                      <a:pt x="2445" y="363520"/>
                    </a:moveTo>
                    <a:lnTo>
                      <a:pt x="4875" y="36352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2445" y="346907"/>
                    </a:lnTo>
                  </a:path>
                  <a:path w="620395" h="948055">
                    <a:moveTo>
                      <a:pt x="1215" y="329060"/>
                    </a:moveTo>
                    <a:lnTo>
                      <a:pt x="2445" y="329060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2445" y="346907"/>
                    </a:lnTo>
                  </a:path>
                  <a:path w="620395" h="948055">
                    <a:moveTo>
                      <a:pt x="1215" y="364721"/>
                    </a:moveTo>
                    <a:lnTo>
                      <a:pt x="2445" y="363520"/>
                    </a:lnTo>
                  </a:path>
                  <a:path w="620395" h="948055">
                    <a:moveTo>
                      <a:pt x="1215" y="327875"/>
                    </a:moveTo>
                    <a:lnTo>
                      <a:pt x="1215" y="329060"/>
                    </a:lnTo>
                  </a:path>
                  <a:path w="620395" h="948055">
                    <a:moveTo>
                      <a:pt x="1215" y="367081"/>
                    </a:moveTo>
                    <a:lnTo>
                      <a:pt x="1215" y="365895"/>
                    </a:lnTo>
                  </a:path>
                  <a:path w="620395" h="948055">
                    <a:moveTo>
                      <a:pt x="1215" y="326700"/>
                    </a:moveTo>
                    <a:lnTo>
                      <a:pt x="1215" y="327875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2445" y="346907"/>
                    </a:lnTo>
                  </a:path>
                  <a:path w="620395" h="948055">
                    <a:moveTo>
                      <a:pt x="1215" y="327875"/>
                    </a:moveTo>
                    <a:lnTo>
                      <a:pt x="2445" y="327875"/>
                    </a:lnTo>
                  </a:path>
                  <a:path w="620395" h="948055">
                    <a:moveTo>
                      <a:pt x="1215" y="346907"/>
                    </a:moveTo>
                    <a:lnTo>
                      <a:pt x="2445" y="346907"/>
                    </a:lnTo>
                  </a:path>
                  <a:path w="620395" h="948055">
                    <a:moveTo>
                      <a:pt x="1215" y="365895"/>
                    </a:moveTo>
                    <a:lnTo>
                      <a:pt x="2445" y="365895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6061" y="346907"/>
                    </a:lnTo>
                  </a:path>
                  <a:path w="620395" h="948055">
                    <a:moveTo>
                      <a:pt x="2445" y="327875"/>
                    </a:moveTo>
                    <a:lnTo>
                      <a:pt x="6061" y="327875"/>
                    </a:lnTo>
                  </a:path>
                  <a:path w="620395" h="948055">
                    <a:moveTo>
                      <a:pt x="2445" y="346907"/>
                    </a:moveTo>
                    <a:lnTo>
                      <a:pt x="6061" y="346907"/>
                    </a:lnTo>
                  </a:path>
                  <a:path w="620395" h="948055">
                    <a:moveTo>
                      <a:pt x="2445" y="365895"/>
                    </a:moveTo>
                    <a:lnTo>
                      <a:pt x="6061" y="365895"/>
                    </a:lnTo>
                  </a:path>
                  <a:path w="620395" h="948055">
                    <a:moveTo>
                      <a:pt x="6061" y="346907"/>
                    </a:moveTo>
                    <a:lnTo>
                      <a:pt x="13371" y="346907"/>
                    </a:lnTo>
                  </a:path>
                  <a:path w="620395" h="948055">
                    <a:moveTo>
                      <a:pt x="6061" y="331450"/>
                    </a:moveTo>
                    <a:lnTo>
                      <a:pt x="13371" y="331450"/>
                    </a:lnTo>
                  </a:path>
                  <a:path w="620395" h="948055">
                    <a:moveTo>
                      <a:pt x="6061" y="346907"/>
                    </a:moveTo>
                    <a:lnTo>
                      <a:pt x="13371" y="346907"/>
                    </a:lnTo>
                  </a:path>
                  <a:path w="620395" h="948055">
                    <a:moveTo>
                      <a:pt x="6061" y="362346"/>
                    </a:moveTo>
                    <a:lnTo>
                      <a:pt x="13371" y="362346"/>
                    </a:lnTo>
                  </a:path>
                  <a:path w="620395" h="948055">
                    <a:moveTo>
                      <a:pt x="4875" y="346907"/>
                    </a:moveTo>
                    <a:lnTo>
                      <a:pt x="13371" y="346907"/>
                    </a:lnTo>
                  </a:path>
                  <a:path w="620395" h="948055">
                    <a:moveTo>
                      <a:pt x="4875" y="332650"/>
                    </a:moveTo>
                    <a:lnTo>
                      <a:pt x="13371" y="332650"/>
                    </a:lnTo>
                  </a:path>
                  <a:path w="620395" h="948055">
                    <a:moveTo>
                      <a:pt x="4875" y="346907"/>
                    </a:moveTo>
                    <a:lnTo>
                      <a:pt x="13371" y="346907"/>
                    </a:lnTo>
                  </a:path>
                  <a:path w="620395" h="948055">
                    <a:moveTo>
                      <a:pt x="4875" y="361160"/>
                    </a:moveTo>
                    <a:lnTo>
                      <a:pt x="13371" y="361160"/>
                    </a:lnTo>
                  </a:path>
                  <a:path w="620395" h="948055">
                    <a:moveTo>
                      <a:pt x="15801" y="129470"/>
                    </a:moveTo>
                    <a:lnTo>
                      <a:pt x="15801" y="564296"/>
                    </a:lnTo>
                  </a:path>
                  <a:path w="620395" h="948055">
                    <a:moveTo>
                      <a:pt x="2445" y="129470"/>
                    </a:moveTo>
                    <a:lnTo>
                      <a:pt x="15801" y="129470"/>
                    </a:lnTo>
                    <a:lnTo>
                      <a:pt x="15801" y="564296"/>
                    </a:lnTo>
                    <a:lnTo>
                      <a:pt x="2445" y="564296"/>
                    </a:lnTo>
                  </a:path>
                  <a:path w="620395" h="948055">
                    <a:moveTo>
                      <a:pt x="15801" y="100960"/>
                    </a:moveTo>
                    <a:lnTo>
                      <a:pt x="15801" y="592810"/>
                    </a:lnTo>
                    <a:lnTo>
                      <a:pt x="15801" y="591620"/>
                    </a:lnTo>
                  </a:path>
                  <a:path w="620395" h="948055">
                    <a:moveTo>
                      <a:pt x="15801" y="129470"/>
                    </a:moveTo>
                    <a:lnTo>
                      <a:pt x="15801" y="100960"/>
                    </a:lnTo>
                    <a:lnTo>
                      <a:pt x="15801" y="591620"/>
                    </a:lnTo>
                    <a:lnTo>
                      <a:pt x="15801" y="564296"/>
                    </a:lnTo>
                  </a:path>
                  <a:path w="620395" h="948055">
                    <a:moveTo>
                      <a:pt x="0" y="346907"/>
                    </a:moveTo>
                    <a:lnTo>
                      <a:pt x="15801" y="346907"/>
                    </a:lnTo>
                  </a:path>
                  <a:path w="620395" h="948055">
                    <a:moveTo>
                      <a:pt x="0" y="346907"/>
                    </a:moveTo>
                    <a:lnTo>
                      <a:pt x="15801" y="346907"/>
                    </a:lnTo>
                  </a:path>
                  <a:path w="620395" h="948055">
                    <a:moveTo>
                      <a:pt x="15801" y="129470"/>
                    </a:moveTo>
                    <a:lnTo>
                      <a:pt x="15801" y="564296"/>
                    </a:lnTo>
                  </a:path>
                  <a:path w="620395" h="948055">
                    <a:moveTo>
                      <a:pt x="0" y="120004"/>
                    </a:moveTo>
                    <a:lnTo>
                      <a:pt x="2445" y="120004"/>
                    </a:lnTo>
                  </a:path>
                  <a:path w="620395" h="948055">
                    <a:moveTo>
                      <a:pt x="2445" y="573807"/>
                    </a:moveTo>
                    <a:lnTo>
                      <a:pt x="0" y="573807"/>
                    </a:lnTo>
                  </a:path>
                  <a:path w="620395" h="948055">
                    <a:moveTo>
                      <a:pt x="2445" y="129470"/>
                    </a:moveTo>
                    <a:lnTo>
                      <a:pt x="15801" y="129470"/>
                    </a:lnTo>
                  </a:path>
                  <a:path w="620395" h="948055">
                    <a:moveTo>
                      <a:pt x="15801" y="564296"/>
                    </a:moveTo>
                    <a:lnTo>
                      <a:pt x="2445" y="564296"/>
                    </a:lnTo>
                  </a:path>
                  <a:path w="620395" h="948055">
                    <a:moveTo>
                      <a:pt x="15801" y="129470"/>
                    </a:moveTo>
                    <a:lnTo>
                      <a:pt x="15801" y="564296"/>
                    </a:lnTo>
                  </a:path>
                  <a:path w="620395" h="948055">
                    <a:moveTo>
                      <a:pt x="2445" y="120004"/>
                    </a:moveTo>
                    <a:lnTo>
                      <a:pt x="2445" y="129470"/>
                    </a:lnTo>
                  </a:path>
                  <a:path w="620395" h="948055">
                    <a:moveTo>
                      <a:pt x="2445" y="564296"/>
                    </a:moveTo>
                    <a:lnTo>
                      <a:pt x="2445" y="573807"/>
                    </a:lnTo>
                  </a:path>
                  <a:path w="620395" h="948055">
                    <a:moveTo>
                      <a:pt x="0" y="100960"/>
                    </a:moveTo>
                    <a:lnTo>
                      <a:pt x="0" y="120004"/>
                    </a:lnTo>
                  </a:path>
                  <a:path w="620395" h="948055">
                    <a:moveTo>
                      <a:pt x="0" y="573807"/>
                    </a:moveTo>
                    <a:lnTo>
                      <a:pt x="0" y="592810"/>
                    </a:lnTo>
                  </a:path>
                  <a:path w="620395" h="948055">
                    <a:moveTo>
                      <a:pt x="15801" y="100960"/>
                    </a:moveTo>
                    <a:lnTo>
                      <a:pt x="0" y="100960"/>
                    </a:lnTo>
                  </a:path>
                  <a:path w="620395" h="948055">
                    <a:moveTo>
                      <a:pt x="0" y="592810"/>
                    </a:moveTo>
                    <a:lnTo>
                      <a:pt x="15801" y="592810"/>
                    </a:lnTo>
                  </a:path>
                  <a:path w="620395" h="948055">
                    <a:moveTo>
                      <a:pt x="15801" y="592810"/>
                    </a:moveTo>
                    <a:lnTo>
                      <a:pt x="15801" y="591620"/>
                    </a:lnTo>
                  </a:path>
                  <a:path w="620395" h="948055">
                    <a:moveTo>
                      <a:pt x="15801" y="100960"/>
                    </a:moveTo>
                    <a:lnTo>
                      <a:pt x="15801" y="592810"/>
                    </a:lnTo>
                  </a:path>
                  <a:path w="620395" h="948055">
                    <a:moveTo>
                      <a:pt x="15801" y="129470"/>
                    </a:moveTo>
                    <a:lnTo>
                      <a:pt x="15801" y="100960"/>
                    </a:lnTo>
                  </a:path>
                  <a:path w="620395" h="948055">
                    <a:moveTo>
                      <a:pt x="15801" y="591620"/>
                    </a:moveTo>
                    <a:lnTo>
                      <a:pt x="15801" y="564296"/>
                    </a:lnTo>
                  </a:path>
                  <a:path w="620395" h="948055">
                    <a:moveTo>
                      <a:pt x="15801" y="100960"/>
                    </a:moveTo>
                    <a:lnTo>
                      <a:pt x="15801" y="591620"/>
                    </a:lnTo>
                  </a:path>
                  <a:path w="620395" h="948055">
                    <a:moveTo>
                      <a:pt x="0" y="346907"/>
                    </a:moveTo>
                    <a:lnTo>
                      <a:pt x="15801" y="346907"/>
                    </a:lnTo>
                  </a:path>
                  <a:path w="620395" h="948055">
                    <a:moveTo>
                      <a:pt x="0" y="346907"/>
                    </a:moveTo>
                    <a:lnTo>
                      <a:pt x="15801" y="346907"/>
                    </a:lnTo>
                  </a:path>
                  <a:path w="620395" h="948055">
                    <a:moveTo>
                      <a:pt x="520170" y="346907"/>
                    </a:moveTo>
                    <a:lnTo>
                      <a:pt x="539606" y="408673"/>
                    </a:lnTo>
                    <a:lnTo>
                      <a:pt x="555426" y="471642"/>
                    </a:lnTo>
                    <a:lnTo>
                      <a:pt x="567553" y="534627"/>
                    </a:lnTo>
                    <a:lnTo>
                      <a:pt x="577293" y="599931"/>
                    </a:lnTo>
                    <a:lnTo>
                      <a:pt x="583358" y="664071"/>
                    </a:lnTo>
                  </a:path>
                  <a:path w="620395" h="948055">
                    <a:moveTo>
                      <a:pt x="533586" y="346907"/>
                    </a:moveTo>
                    <a:lnTo>
                      <a:pt x="450920" y="346907"/>
                    </a:lnTo>
                  </a:path>
                  <a:path w="620395" h="948055">
                    <a:moveTo>
                      <a:pt x="529970" y="346907"/>
                    </a:moveTo>
                    <a:lnTo>
                      <a:pt x="549406" y="285123"/>
                    </a:lnTo>
                    <a:lnTo>
                      <a:pt x="565178" y="222153"/>
                    </a:lnTo>
                    <a:lnTo>
                      <a:pt x="577338" y="157994"/>
                    </a:lnTo>
                    <a:lnTo>
                      <a:pt x="587078" y="93854"/>
                    </a:lnTo>
                    <a:lnTo>
                      <a:pt x="593154" y="28524"/>
                    </a:lnTo>
                  </a:path>
                  <a:path w="620395" h="948055">
                    <a:moveTo>
                      <a:pt x="599234" y="0"/>
                    </a:moveTo>
                    <a:lnTo>
                      <a:pt x="585859" y="0"/>
                    </a:lnTo>
                  </a:path>
                  <a:path w="620395" h="948055">
                    <a:moveTo>
                      <a:pt x="585859" y="693796"/>
                    </a:moveTo>
                    <a:lnTo>
                      <a:pt x="599234" y="693796"/>
                    </a:lnTo>
                  </a:path>
                  <a:path w="620395" h="948055">
                    <a:moveTo>
                      <a:pt x="515365" y="0"/>
                    </a:moveTo>
                    <a:lnTo>
                      <a:pt x="501993" y="0"/>
                    </a:lnTo>
                  </a:path>
                  <a:path w="620395" h="948055">
                    <a:moveTo>
                      <a:pt x="501993" y="693796"/>
                    </a:moveTo>
                    <a:lnTo>
                      <a:pt x="515365" y="693796"/>
                    </a:lnTo>
                  </a:path>
                  <a:path w="620395" h="948055">
                    <a:moveTo>
                      <a:pt x="501993" y="693796"/>
                    </a:moveTo>
                    <a:lnTo>
                      <a:pt x="515365" y="693796"/>
                    </a:lnTo>
                  </a:path>
                  <a:path w="620395" h="948055">
                    <a:moveTo>
                      <a:pt x="501993" y="0"/>
                    </a:moveTo>
                    <a:lnTo>
                      <a:pt x="515365" y="0"/>
                    </a:lnTo>
                  </a:path>
                  <a:path w="620395" h="948055">
                    <a:moveTo>
                      <a:pt x="599234" y="0"/>
                    </a:moveTo>
                    <a:lnTo>
                      <a:pt x="585859" y="0"/>
                    </a:lnTo>
                  </a:path>
                  <a:path w="620395" h="948055">
                    <a:moveTo>
                      <a:pt x="585859" y="693796"/>
                    </a:moveTo>
                    <a:lnTo>
                      <a:pt x="599234" y="693796"/>
                    </a:lnTo>
                  </a:path>
                  <a:path w="620395" h="948055">
                    <a:moveTo>
                      <a:pt x="102131" y="920685"/>
                    </a:moveTo>
                    <a:lnTo>
                      <a:pt x="102131" y="677153"/>
                    </a:lnTo>
                  </a:path>
                  <a:path w="620395" h="948055">
                    <a:moveTo>
                      <a:pt x="74199" y="920685"/>
                    </a:moveTo>
                    <a:lnTo>
                      <a:pt x="102131" y="920685"/>
                    </a:lnTo>
                  </a:path>
                  <a:path w="620395" h="948055">
                    <a:moveTo>
                      <a:pt x="74199" y="677153"/>
                    </a:moveTo>
                    <a:lnTo>
                      <a:pt x="102131" y="677153"/>
                    </a:lnTo>
                    <a:lnTo>
                      <a:pt x="102131" y="920685"/>
                    </a:lnTo>
                  </a:path>
                  <a:path w="620395" h="948055">
                    <a:moveTo>
                      <a:pt x="74199" y="677153"/>
                    </a:moveTo>
                    <a:lnTo>
                      <a:pt x="102131" y="677153"/>
                    </a:lnTo>
                  </a:path>
                  <a:path w="620395" h="948055">
                    <a:moveTo>
                      <a:pt x="74199" y="920685"/>
                    </a:moveTo>
                    <a:lnTo>
                      <a:pt x="102131" y="920685"/>
                    </a:lnTo>
                  </a:path>
                  <a:path w="620395" h="948055">
                    <a:moveTo>
                      <a:pt x="74199" y="677153"/>
                    </a:moveTo>
                    <a:lnTo>
                      <a:pt x="74199" y="920685"/>
                    </a:lnTo>
                  </a:path>
                  <a:path w="620395" h="948055">
                    <a:moveTo>
                      <a:pt x="74199" y="920685"/>
                    </a:moveTo>
                    <a:lnTo>
                      <a:pt x="74199" y="677153"/>
                    </a:lnTo>
                  </a:path>
                  <a:path w="620395" h="948055">
                    <a:moveTo>
                      <a:pt x="158068" y="731802"/>
                    </a:moveTo>
                    <a:lnTo>
                      <a:pt x="105806" y="930221"/>
                    </a:lnTo>
                  </a:path>
                  <a:path w="620395" h="948055">
                    <a:moveTo>
                      <a:pt x="147098" y="729416"/>
                    </a:moveTo>
                    <a:lnTo>
                      <a:pt x="158068" y="731802"/>
                    </a:lnTo>
                  </a:path>
                  <a:path w="620395" h="948055">
                    <a:moveTo>
                      <a:pt x="96066" y="926661"/>
                    </a:moveTo>
                    <a:lnTo>
                      <a:pt x="147098" y="729416"/>
                    </a:lnTo>
                  </a:path>
                  <a:path w="620395" h="948055">
                    <a:moveTo>
                      <a:pt x="96066" y="926661"/>
                    </a:moveTo>
                    <a:lnTo>
                      <a:pt x="105806" y="930221"/>
                    </a:lnTo>
                  </a:path>
                  <a:path w="620395" h="948055">
                    <a:moveTo>
                      <a:pt x="105806" y="930221"/>
                    </a:moveTo>
                    <a:lnTo>
                      <a:pt x="158068" y="731802"/>
                    </a:lnTo>
                  </a:path>
                  <a:path w="620395" h="948055">
                    <a:moveTo>
                      <a:pt x="96066" y="926661"/>
                    </a:moveTo>
                    <a:lnTo>
                      <a:pt x="105806" y="930221"/>
                    </a:lnTo>
                  </a:path>
                  <a:path w="620395" h="948055">
                    <a:moveTo>
                      <a:pt x="147098" y="729416"/>
                    </a:moveTo>
                    <a:lnTo>
                      <a:pt x="96066" y="926661"/>
                    </a:lnTo>
                  </a:path>
                  <a:path w="620395" h="948055">
                    <a:moveTo>
                      <a:pt x="147098" y="729416"/>
                    </a:moveTo>
                    <a:lnTo>
                      <a:pt x="158068" y="731802"/>
                    </a:lnTo>
                  </a:path>
                  <a:path w="620395" h="948055">
                    <a:moveTo>
                      <a:pt x="132537" y="831591"/>
                    </a:moveTo>
                    <a:lnTo>
                      <a:pt x="134968" y="822110"/>
                    </a:lnTo>
                    <a:lnTo>
                      <a:pt x="136183" y="814963"/>
                    </a:lnTo>
                    <a:lnTo>
                      <a:pt x="137398" y="810214"/>
                    </a:lnTo>
                    <a:lnTo>
                      <a:pt x="138617" y="807857"/>
                    </a:lnTo>
                    <a:lnTo>
                      <a:pt x="137398" y="810214"/>
                    </a:lnTo>
                    <a:lnTo>
                      <a:pt x="136183" y="814963"/>
                    </a:lnTo>
                    <a:lnTo>
                      <a:pt x="134968" y="822110"/>
                    </a:lnTo>
                    <a:lnTo>
                      <a:pt x="132537" y="831591"/>
                    </a:lnTo>
                    <a:close/>
                  </a:path>
                  <a:path w="620395" h="948055">
                    <a:moveTo>
                      <a:pt x="132537" y="831591"/>
                    </a:moveTo>
                    <a:lnTo>
                      <a:pt x="130107" y="839898"/>
                    </a:lnTo>
                    <a:lnTo>
                      <a:pt x="127688" y="847034"/>
                    </a:lnTo>
                    <a:lnTo>
                      <a:pt x="126443" y="851795"/>
                    </a:lnTo>
                    <a:lnTo>
                      <a:pt x="126443" y="854155"/>
                    </a:lnTo>
                    <a:lnTo>
                      <a:pt x="126443" y="851795"/>
                    </a:lnTo>
                    <a:lnTo>
                      <a:pt x="127688" y="847034"/>
                    </a:lnTo>
                    <a:lnTo>
                      <a:pt x="130107" y="839898"/>
                    </a:lnTo>
                    <a:lnTo>
                      <a:pt x="132537" y="831591"/>
                    </a:lnTo>
                    <a:close/>
                  </a:path>
                  <a:path w="620395" h="948055">
                    <a:moveTo>
                      <a:pt x="105806" y="824470"/>
                    </a:moveTo>
                    <a:lnTo>
                      <a:pt x="110656" y="807857"/>
                    </a:lnTo>
                    <a:lnTo>
                      <a:pt x="111871" y="803082"/>
                    </a:lnTo>
                    <a:lnTo>
                      <a:pt x="111871" y="801877"/>
                    </a:lnTo>
                    <a:lnTo>
                      <a:pt x="111871" y="803082"/>
                    </a:lnTo>
                    <a:lnTo>
                      <a:pt x="110656" y="807857"/>
                    </a:lnTo>
                    <a:lnTo>
                      <a:pt x="105806" y="824470"/>
                    </a:lnTo>
                    <a:close/>
                  </a:path>
                  <a:path w="620395" h="948055">
                    <a:moveTo>
                      <a:pt x="105806" y="824470"/>
                    </a:moveTo>
                    <a:lnTo>
                      <a:pt x="103361" y="832777"/>
                    </a:lnTo>
                    <a:lnTo>
                      <a:pt x="102131" y="841098"/>
                    </a:lnTo>
                    <a:lnTo>
                      <a:pt x="99730" y="845844"/>
                    </a:lnTo>
                    <a:lnTo>
                      <a:pt x="99730" y="847034"/>
                    </a:lnTo>
                    <a:lnTo>
                      <a:pt x="99730" y="845844"/>
                    </a:lnTo>
                    <a:lnTo>
                      <a:pt x="102131" y="841098"/>
                    </a:lnTo>
                    <a:lnTo>
                      <a:pt x="103361" y="832777"/>
                    </a:lnTo>
                    <a:lnTo>
                      <a:pt x="105806" y="824470"/>
                    </a:lnTo>
                    <a:close/>
                  </a:path>
                  <a:path w="620395" h="948055">
                    <a:moveTo>
                      <a:pt x="99730" y="847034"/>
                    </a:moveTo>
                    <a:lnTo>
                      <a:pt x="126443" y="854155"/>
                    </a:lnTo>
                  </a:path>
                  <a:path w="620395" h="948055">
                    <a:moveTo>
                      <a:pt x="105806" y="824470"/>
                    </a:moveTo>
                    <a:lnTo>
                      <a:pt x="132537" y="831591"/>
                    </a:lnTo>
                  </a:path>
                  <a:path w="620395" h="948055">
                    <a:moveTo>
                      <a:pt x="111871" y="801877"/>
                    </a:moveTo>
                    <a:lnTo>
                      <a:pt x="138617" y="807857"/>
                    </a:lnTo>
                  </a:path>
                  <a:path w="620395" h="948055">
                    <a:moveTo>
                      <a:pt x="105806" y="824470"/>
                    </a:moveTo>
                    <a:lnTo>
                      <a:pt x="132537" y="831591"/>
                    </a:lnTo>
                  </a:path>
                  <a:path w="620395" h="948055">
                    <a:moveTo>
                      <a:pt x="210342" y="532211"/>
                    </a:moveTo>
                    <a:lnTo>
                      <a:pt x="158068" y="730631"/>
                    </a:lnTo>
                  </a:path>
                  <a:path w="620395" h="948055">
                    <a:moveTo>
                      <a:pt x="199371" y="529840"/>
                    </a:moveTo>
                    <a:lnTo>
                      <a:pt x="210342" y="532211"/>
                    </a:lnTo>
                  </a:path>
                  <a:path w="620395" h="948055">
                    <a:moveTo>
                      <a:pt x="148313" y="727041"/>
                    </a:moveTo>
                    <a:lnTo>
                      <a:pt x="199371" y="529840"/>
                    </a:lnTo>
                  </a:path>
                  <a:path w="620395" h="948055">
                    <a:moveTo>
                      <a:pt x="148313" y="727041"/>
                    </a:moveTo>
                    <a:lnTo>
                      <a:pt x="158068" y="730631"/>
                    </a:lnTo>
                  </a:path>
                  <a:path w="620395" h="948055">
                    <a:moveTo>
                      <a:pt x="158068" y="730631"/>
                    </a:moveTo>
                    <a:lnTo>
                      <a:pt x="210342" y="532211"/>
                    </a:lnTo>
                  </a:path>
                  <a:path w="620395" h="948055">
                    <a:moveTo>
                      <a:pt x="148313" y="727041"/>
                    </a:moveTo>
                    <a:lnTo>
                      <a:pt x="158068" y="730631"/>
                    </a:lnTo>
                  </a:path>
                  <a:path w="620395" h="948055">
                    <a:moveTo>
                      <a:pt x="199371" y="529840"/>
                    </a:moveTo>
                    <a:lnTo>
                      <a:pt x="148313" y="727041"/>
                    </a:lnTo>
                  </a:path>
                  <a:path w="620395" h="948055">
                    <a:moveTo>
                      <a:pt x="199371" y="529840"/>
                    </a:moveTo>
                    <a:lnTo>
                      <a:pt x="210342" y="532211"/>
                    </a:lnTo>
                  </a:path>
                  <a:path w="620395" h="948055">
                    <a:moveTo>
                      <a:pt x="184811" y="630812"/>
                    </a:moveTo>
                    <a:lnTo>
                      <a:pt x="186000" y="622520"/>
                    </a:lnTo>
                    <a:lnTo>
                      <a:pt x="188431" y="615384"/>
                    </a:lnTo>
                    <a:lnTo>
                      <a:pt x="189661" y="610623"/>
                    </a:lnTo>
                    <a:lnTo>
                      <a:pt x="190876" y="608252"/>
                    </a:lnTo>
                    <a:lnTo>
                      <a:pt x="189661" y="610623"/>
                    </a:lnTo>
                    <a:lnTo>
                      <a:pt x="188431" y="615384"/>
                    </a:lnTo>
                    <a:lnTo>
                      <a:pt x="186000" y="622520"/>
                    </a:lnTo>
                    <a:lnTo>
                      <a:pt x="184811" y="630812"/>
                    </a:lnTo>
                    <a:close/>
                  </a:path>
                  <a:path w="620395" h="948055">
                    <a:moveTo>
                      <a:pt x="184811" y="630812"/>
                    </a:moveTo>
                    <a:lnTo>
                      <a:pt x="182366" y="640337"/>
                    </a:lnTo>
                    <a:lnTo>
                      <a:pt x="179935" y="647458"/>
                    </a:lnTo>
                    <a:lnTo>
                      <a:pt x="178720" y="652204"/>
                    </a:lnTo>
                    <a:lnTo>
                      <a:pt x="178720" y="654590"/>
                    </a:lnTo>
                    <a:lnTo>
                      <a:pt x="178720" y="652204"/>
                    </a:lnTo>
                    <a:lnTo>
                      <a:pt x="179935" y="647458"/>
                    </a:lnTo>
                    <a:lnTo>
                      <a:pt x="182366" y="640337"/>
                    </a:lnTo>
                    <a:lnTo>
                      <a:pt x="184811" y="630812"/>
                    </a:lnTo>
                    <a:close/>
                  </a:path>
                  <a:path w="620395" h="948055">
                    <a:moveTo>
                      <a:pt x="158068" y="624880"/>
                    </a:moveTo>
                    <a:lnTo>
                      <a:pt x="160499" y="616573"/>
                    </a:lnTo>
                    <a:lnTo>
                      <a:pt x="161714" y="608252"/>
                    </a:lnTo>
                    <a:lnTo>
                      <a:pt x="164130" y="603487"/>
                    </a:lnTo>
                    <a:lnTo>
                      <a:pt x="164130" y="602317"/>
                    </a:lnTo>
                    <a:lnTo>
                      <a:pt x="164130" y="603487"/>
                    </a:lnTo>
                    <a:lnTo>
                      <a:pt x="161714" y="608252"/>
                    </a:lnTo>
                    <a:lnTo>
                      <a:pt x="160499" y="616573"/>
                    </a:lnTo>
                    <a:lnTo>
                      <a:pt x="158068" y="624880"/>
                    </a:lnTo>
                    <a:close/>
                  </a:path>
                  <a:path w="620395" h="948055">
                    <a:moveTo>
                      <a:pt x="158068" y="624880"/>
                    </a:moveTo>
                    <a:lnTo>
                      <a:pt x="155619" y="633216"/>
                    </a:lnTo>
                    <a:lnTo>
                      <a:pt x="153189" y="641537"/>
                    </a:lnTo>
                    <a:lnTo>
                      <a:pt x="151974" y="646283"/>
                    </a:lnTo>
                    <a:lnTo>
                      <a:pt x="151974" y="647458"/>
                    </a:lnTo>
                    <a:lnTo>
                      <a:pt x="151974" y="646283"/>
                    </a:lnTo>
                    <a:lnTo>
                      <a:pt x="153189" y="641537"/>
                    </a:lnTo>
                    <a:lnTo>
                      <a:pt x="155619" y="633216"/>
                    </a:lnTo>
                    <a:lnTo>
                      <a:pt x="158068" y="624880"/>
                    </a:lnTo>
                    <a:close/>
                  </a:path>
                  <a:path w="620395" h="948055">
                    <a:moveTo>
                      <a:pt x="151974" y="647458"/>
                    </a:moveTo>
                    <a:lnTo>
                      <a:pt x="178720" y="654590"/>
                    </a:lnTo>
                  </a:path>
                  <a:path w="620395" h="948055">
                    <a:moveTo>
                      <a:pt x="158068" y="624880"/>
                    </a:moveTo>
                    <a:lnTo>
                      <a:pt x="184811" y="630812"/>
                    </a:lnTo>
                  </a:path>
                  <a:path w="620395" h="948055">
                    <a:moveTo>
                      <a:pt x="164130" y="602317"/>
                    </a:moveTo>
                    <a:lnTo>
                      <a:pt x="190876" y="608252"/>
                    </a:lnTo>
                  </a:path>
                  <a:path w="620395" h="948055">
                    <a:moveTo>
                      <a:pt x="158068" y="624880"/>
                    </a:moveTo>
                    <a:lnTo>
                      <a:pt x="184811" y="630812"/>
                    </a:lnTo>
                  </a:path>
                  <a:path w="620395" h="948055">
                    <a:moveTo>
                      <a:pt x="585859" y="667646"/>
                    </a:moveTo>
                    <a:lnTo>
                      <a:pt x="501993" y="667646"/>
                    </a:lnTo>
                  </a:path>
                  <a:path w="620395" h="948055">
                    <a:moveTo>
                      <a:pt x="585859" y="693796"/>
                    </a:moveTo>
                    <a:lnTo>
                      <a:pt x="585859" y="667646"/>
                    </a:lnTo>
                  </a:path>
                  <a:path w="620395" h="948055">
                    <a:moveTo>
                      <a:pt x="501993" y="667646"/>
                    </a:moveTo>
                    <a:lnTo>
                      <a:pt x="515365" y="667646"/>
                    </a:lnTo>
                  </a:path>
                  <a:path w="620395" h="948055">
                    <a:moveTo>
                      <a:pt x="501993" y="693796"/>
                    </a:moveTo>
                    <a:lnTo>
                      <a:pt x="501993" y="667646"/>
                    </a:lnTo>
                  </a:path>
                  <a:path w="620395" h="948055">
                    <a:moveTo>
                      <a:pt x="515365" y="667646"/>
                    </a:moveTo>
                    <a:lnTo>
                      <a:pt x="599234" y="667646"/>
                    </a:lnTo>
                  </a:path>
                  <a:path w="620395" h="948055">
                    <a:moveTo>
                      <a:pt x="515365" y="693796"/>
                    </a:moveTo>
                    <a:lnTo>
                      <a:pt x="515365" y="667646"/>
                    </a:lnTo>
                  </a:path>
                  <a:path w="620395" h="948055">
                    <a:moveTo>
                      <a:pt x="599234" y="667646"/>
                    </a:moveTo>
                    <a:lnTo>
                      <a:pt x="585859" y="667646"/>
                    </a:lnTo>
                  </a:path>
                  <a:path w="620395" h="948055">
                    <a:moveTo>
                      <a:pt x="599234" y="693796"/>
                    </a:moveTo>
                    <a:lnTo>
                      <a:pt x="599234" y="667646"/>
                    </a:lnTo>
                  </a:path>
                  <a:path w="620395" h="948055">
                    <a:moveTo>
                      <a:pt x="599234" y="693796"/>
                    </a:moveTo>
                    <a:lnTo>
                      <a:pt x="585859" y="693796"/>
                    </a:lnTo>
                  </a:path>
                  <a:path w="620395" h="948055">
                    <a:moveTo>
                      <a:pt x="515365" y="693796"/>
                    </a:moveTo>
                    <a:lnTo>
                      <a:pt x="599234" y="693796"/>
                    </a:lnTo>
                  </a:path>
                  <a:path w="620395" h="948055">
                    <a:moveTo>
                      <a:pt x="501993" y="693796"/>
                    </a:moveTo>
                    <a:lnTo>
                      <a:pt x="515365" y="693796"/>
                    </a:lnTo>
                  </a:path>
                  <a:path w="620395" h="948055">
                    <a:moveTo>
                      <a:pt x="585859" y="693796"/>
                    </a:moveTo>
                    <a:lnTo>
                      <a:pt x="501993" y="693796"/>
                    </a:lnTo>
                  </a:path>
                  <a:path w="620395" h="948055">
                    <a:moveTo>
                      <a:pt x="74199" y="553604"/>
                    </a:moveTo>
                    <a:lnTo>
                      <a:pt x="102131" y="553604"/>
                    </a:lnTo>
                    <a:lnTo>
                      <a:pt x="102131" y="579753"/>
                    </a:lnTo>
                  </a:path>
                  <a:path w="620395" h="948055">
                    <a:moveTo>
                      <a:pt x="74199" y="553604"/>
                    </a:moveTo>
                    <a:lnTo>
                      <a:pt x="102131" y="553604"/>
                    </a:lnTo>
                  </a:path>
                  <a:path w="620395" h="948055">
                    <a:moveTo>
                      <a:pt x="74199" y="579753"/>
                    </a:moveTo>
                    <a:lnTo>
                      <a:pt x="102131" y="579753"/>
                    </a:lnTo>
                    <a:lnTo>
                      <a:pt x="102131" y="553604"/>
                    </a:lnTo>
                  </a:path>
                  <a:path w="620395" h="948055">
                    <a:moveTo>
                      <a:pt x="74199" y="579753"/>
                    </a:moveTo>
                    <a:lnTo>
                      <a:pt x="102131" y="579753"/>
                    </a:lnTo>
                  </a:path>
                  <a:path w="620395" h="948055">
                    <a:moveTo>
                      <a:pt x="74199" y="579753"/>
                    </a:moveTo>
                    <a:lnTo>
                      <a:pt x="74199" y="553604"/>
                    </a:lnTo>
                  </a:path>
                  <a:path w="620395" h="948055">
                    <a:moveTo>
                      <a:pt x="74199" y="553604"/>
                    </a:moveTo>
                    <a:lnTo>
                      <a:pt x="74199" y="579753"/>
                    </a:lnTo>
                  </a:path>
                  <a:path w="620395" h="948055">
                    <a:moveTo>
                      <a:pt x="36512" y="624880"/>
                    </a:moveTo>
                    <a:lnTo>
                      <a:pt x="64473" y="624880"/>
                    </a:lnTo>
                  </a:path>
                  <a:path w="620395" h="948055">
                    <a:moveTo>
                      <a:pt x="102131" y="948050"/>
                    </a:moveTo>
                    <a:lnTo>
                      <a:pt x="102131" y="920685"/>
                    </a:lnTo>
                  </a:path>
                  <a:path w="620395" h="948055">
                    <a:moveTo>
                      <a:pt x="102131" y="948050"/>
                    </a:moveTo>
                    <a:lnTo>
                      <a:pt x="102131" y="920685"/>
                    </a:lnTo>
                  </a:path>
                  <a:path w="620395" h="948055">
                    <a:moveTo>
                      <a:pt x="102131" y="920685"/>
                    </a:moveTo>
                    <a:lnTo>
                      <a:pt x="438820" y="750804"/>
                    </a:lnTo>
                  </a:path>
                  <a:path w="620395" h="948055">
                    <a:moveTo>
                      <a:pt x="102131" y="920685"/>
                    </a:moveTo>
                    <a:lnTo>
                      <a:pt x="438820" y="750804"/>
                    </a:lnTo>
                  </a:path>
                  <a:path w="620395" h="948055">
                    <a:moveTo>
                      <a:pt x="438820" y="750804"/>
                    </a:moveTo>
                    <a:lnTo>
                      <a:pt x="438820" y="776958"/>
                    </a:lnTo>
                  </a:path>
                  <a:path w="620395" h="948055">
                    <a:moveTo>
                      <a:pt x="438820" y="750804"/>
                    </a:moveTo>
                    <a:lnTo>
                      <a:pt x="438820" y="776958"/>
                    </a:lnTo>
                  </a:path>
                  <a:path w="620395" h="948055">
                    <a:moveTo>
                      <a:pt x="438820" y="776958"/>
                    </a:moveTo>
                    <a:lnTo>
                      <a:pt x="102131" y="948050"/>
                    </a:lnTo>
                  </a:path>
                  <a:path w="620395" h="948055">
                    <a:moveTo>
                      <a:pt x="438820" y="776958"/>
                    </a:moveTo>
                    <a:lnTo>
                      <a:pt x="102131" y="948050"/>
                    </a:lnTo>
                  </a:path>
                  <a:path w="620395" h="948055">
                    <a:moveTo>
                      <a:pt x="438820" y="750804"/>
                    </a:moveTo>
                    <a:lnTo>
                      <a:pt x="619871" y="750804"/>
                    </a:lnTo>
                  </a:path>
                  <a:path w="620395" h="948055">
                    <a:moveTo>
                      <a:pt x="438820" y="750804"/>
                    </a:moveTo>
                    <a:lnTo>
                      <a:pt x="619871" y="750804"/>
                    </a:lnTo>
                    <a:lnTo>
                      <a:pt x="619871" y="776958"/>
                    </a:lnTo>
                    <a:lnTo>
                      <a:pt x="438820" y="776958"/>
                    </a:lnTo>
                  </a:path>
                  <a:path w="620395" h="948055">
                    <a:moveTo>
                      <a:pt x="619871" y="776958"/>
                    </a:moveTo>
                    <a:lnTo>
                      <a:pt x="438820" y="776958"/>
                    </a:lnTo>
                    <a:lnTo>
                      <a:pt x="438820" y="750804"/>
                    </a:lnTo>
                  </a:path>
                  <a:path w="620395" h="948055">
                    <a:moveTo>
                      <a:pt x="438820" y="776958"/>
                    </a:moveTo>
                    <a:lnTo>
                      <a:pt x="438820" y="750804"/>
                    </a:lnTo>
                  </a:path>
                  <a:path w="620395" h="948055">
                    <a:moveTo>
                      <a:pt x="619871" y="776958"/>
                    </a:moveTo>
                    <a:lnTo>
                      <a:pt x="619871" y="750804"/>
                    </a:lnTo>
                  </a:path>
                  <a:path w="620395" h="948055">
                    <a:moveTo>
                      <a:pt x="435130" y="346907"/>
                    </a:moveTo>
                    <a:lnTo>
                      <a:pt x="430280" y="346907"/>
                    </a:lnTo>
                    <a:lnTo>
                      <a:pt x="443681" y="346907"/>
                    </a:lnTo>
                  </a:path>
                  <a:path w="620395" h="948055">
                    <a:moveTo>
                      <a:pt x="501993" y="670018"/>
                    </a:moveTo>
                    <a:lnTo>
                      <a:pt x="515365" y="667646"/>
                    </a:lnTo>
                  </a:path>
                  <a:path w="620395" h="948055">
                    <a:moveTo>
                      <a:pt x="501993" y="670018"/>
                    </a:moveTo>
                    <a:lnTo>
                      <a:pt x="506840" y="670018"/>
                    </a:lnTo>
                  </a:path>
                  <a:path w="620395" h="948055">
                    <a:moveTo>
                      <a:pt x="443681" y="346907"/>
                    </a:moveTo>
                    <a:lnTo>
                      <a:pt x="448501" y="346907"/>
                    </a:lnTo>
                    <a:lnTo>
                      <a:pt x="435130" y="346907"/>
                    </a:lnTo>
                  </a:path>
                  <a:path w="620395" h="948055">
                    <a:moveTo>
                      <a:pt x="506840" y="670018"/>
                    </a:moveTo>
                    <a:lnTo>
                      <a:pt x="520214" y="667646"/>
                    </a:lnTo>
                  </a:path>
                  <a:path w="620395" h="948055">
                    <a:moveTo>
                      <a:pt x="599234" y="706867"/>
                    </a:moveTo>
                    <a:lnTo>
                      <a:pt x="599234" y="736577"/>
                    </a:lnTo>
                  </a:path>
                  <a:path w="620395" h="948055">
                    <a:moveTo>
                      <a:pt x="599234" y="736577"/>
                    </a:moveTo>
                    <a:lnTo>
                      <a:pt x="585859" y="736577"/>
                    </a:lnTo>
                  </a:path>
                  <a:path w="620395" h="948055">
                    <a:moveTo>
                      <a:pt x="599234" y="706867"/>
                    </a:moveTo>
                    <a:lnTo>
                      <a:pt x="599234" y="736577"/>
                    </a:lnTo>
                  </a:path>
                  <a:path w="620395" h="948055">
                    <a:moveTo>
                      <a:pt x="599234" y="706867"/>
                    </a:moveTo>
                    <a:lnTo>
                      <a:pt x="585859" y="706867"/>
                    </a:lnTo>
                  </a:path>
                  <a:path w="620395" h="948055">
                    <a:moveTo>
                      <a:pt x="585859" y="706867"/>
                    </a:moveTo>
                    <a:lnTo>
                      <a:pt x="585859" y="736577"/>
                    </a:lnTo>
                  </a:path>
                  <a:path w="620395" h="948055">
                    <a:moveTo>
                      <a:pt x="585859" y="736577"/>
                    </a:moveTo>
                    <a:lnTo>
                      <a:pt x="599234" y="736577"/>
                    </a:lnTo>
                  </a:path>
                  <a:path w="620395" h="948055">
                    <a:moveTo>
                      <a:pt x="585859" y="706867"/>
                    </a:moveTo>
                    <a:lnTo>
                      <a:pt x="585859" y="736577"/>
                    </a:lnTo>
                  </a:path>
                  <a:path w="620395" h="948055">
                    <a:moveTo>
                      <a:pt x="585859" y="706867"/>
                    </a:moveTo>
                    <a:lnTo>
                      <a:pt x="599234" y="706867"/>
                    </a:lnTo>
                  </a:path>
                  <a:path w="620395" h="948055">
                    <a:moveTo>
                      <a:pt x="515365" y="706867"/>
                    </a:moveTo>
                    <a:lnTo>
                      <a:pt x="515365" y="736577"/>
                    </a:lnTo>
                  </a:path>
                  <a:path w="620395" h="948055">
                    <a:moveTo>
                      <a:pt x="515365" y="736577"/>
                    </a:moveTo>
                    <a:lnTo>
                      <a:pt x="501993" y="736577"/>
                    </a:lnTo>
                  </a:path>
                  <a:path w="620395" h="948055">
                    <a:moveTo>
                      <a:pt x="515365" y="706867"/>
                    </a:moveTo>
                    <a:lnTo>
                      <a:pt x="515365" y="736577"/>
                    </a:lnTo>
                  </a:path>
                  <a:path w="620395" h="948055">
                    <a:moveTo>
                      <a:pt x="515365" y="706867"/>
                    </a:moveTo>
                    <a:lnTo>
                      <a:pt x="501993" y="706867"/>
                    </a:lnTo>
                  </a:path>
                  <a:path w="620395" h="948055">
                    <a:moveTo>
                      <a:pt x="501993" y="706867"/>
                    </a:moveTo>
                    <a:lnTo>
                      <a:pt x="501993" y="736577"/>
                    </a:lnTo>
                  </a:path>
                  <a:path w="620395" h="948055">
                    <a:moveTo>
                      <a:pt x="501993" y="736577"/>
                    </a:moveTo>
                    <a:lnTo>
                      <a:pt x="515365" y="736577"/>
                    </a:lnTo>
                  </a:path>
                  <a:path w="620395" h="948055">
                    <a:moveTo>
                      <a:pt x="501993" y="706867"/>
                    </a:moveTo>
                    <a:lnTo>
                      <a:pt x="501993" y="736577"/>
                    </a:lnTo>
                  </a:path>
                  <a:path w="620395" h="948055">
                    <a:moveTo>
                      <a:pt x="501993" y="706867"/>
                    </a:moveTo>
                    <a:lnTo>
                      <a:pt x="515365" y="706867"/>
                    </a:lnTo>
                  </a:path>
                  <a:path w="620395" h="948055">
                    <a:moveTo>
                      <a:pt x="585859" y="736577"/>
                    </a:moveTo>
                    <a:lnTo>
                      <a:pt x="585859" y="750804"/>
                    </a:lnTo>
                  </a:path>
                  <a:path w="620395" h="948055">
                    <a:moveTo>
                      <a:pt x="515365" y="736577"/>
                    </a:moveTo>
                    <a:lnTo>
                      <a:pt x="585859" y="736577"/>
                    </a:lnTo>
                  </a:path>
                  <a:path w="620395" h="948055">
                    <a:moveTo>
                      <a:pt x="515365" y="750804"/>
                    </a:moveTo>
                    <a:lnTo>
                      <a:pt x="515365" y="736577"/>
                    </a:lnTo>
                  </a:path>
                  <a:path w="620395" h="948055">
                    <a:moveTo>
                      <a:pt x="515365" y="750804"/>
                    </a:moveTo>
                    <a:lnTo>
                      <a:pt x="585859" y="750804"/>
                    </a:lnTo>
                  </a:path>
                  <a:path w="620395" h="948055">
                    <a:moveTo>
                      <a:pt x="585859" y="750804"/>
                    </a:moveTo>
                    <a:lnTo>
                      <a:pt x="585859" y="736577"/>
                    </a:lnTo>
                  </a:path>
                  <a:path w="620395" h="948055">
                    <a:moveTo>
                      <a:pt x="515365" y="750804"/>
                    </a:moveTo>
                    <a:lnTo>
                      <a:pt x="585859" y="750804"/>
                    </a:lnTo>
                  </a:path>
                  <a:path w="620395" h="948055">
                    <a:moveTo>
                      <a:pt x="515365" y="736577"/>
                    </a:moveTo>
                    <a:lnTo>
                      <a:pt x="515365" y="750804"/>
                    </a:lnTo>
                  </a:path>
                  <a:path w="620395" h="948055">
                    <a:moveTo>
                      <a:pt x="515365" y="736577"/>
                    </a:moveTo>
                    <a:lnTo>
                      <a:pt x="585859" y="736577"/>
                    </a:lnTo>
                  </a:path>
                  <a:path w="620395" h="948055">
                    <a:moveTo>
                      <a:pt x="585859" y="693796"/>
                    </a:moveTo>
                    <a:lnTo>
                      <a:pt x="585859" y="706867"/>
                    </a:lnTo>
                  </a:path>
                  <a:path w="620395" h="948055">
                    <a:moveTo>
                      <a:pt x="515365" y="693796"/>
                    </a:moveTo>
                    <a:lnTo>
                      <a:pt x="585859" y="693796"/>
                    </a:lnTo>
                  </a:path>
                  <a:path w="620395" h="948055">
                    <a:moveTo>
                      <a:pt x="515365" y="706867"/>
                    </a:moveTo>
                    <a:lnTo>
                      <a:pt x="515365" y="693796"/>
                    </a:lnTo>
                  </a:path>
                  <a:path w="620395" h="948055">
                    <a:moveTo>
                      <a:pt x="515365" y="706867"/>
                    </a:moveTo>
                    <a:lnTo>
                      <a:pt x="585859" y="706867"/>
                    </a:lnTo>
                  </a:path>
                  <a:path w="620395" h="948055">
                    <a:moveTo>
                      <a:pt x="585859" y="706867"/>
                    </a:moveTo>
                    <a:lnTo>
                      <a:pt x="585859" y="693796"/>
                    </a:lnTo>
                  </a:path>
                  <a:path w="620395" h="948055">
                    <a:moveTo>
                      <a:pt x="515365" y="706867"/>
                    </a:moveTo>
                    <a:lnTo>
                      <a:pt x="585859" y="706867"/>
                    </a:lnTo>
                  </a:path>
                  <a:path w="620395" h="948055">
                    <a:moveTo>
                      <a:pt x="515365" y="693796"/>
                    </a:moveTo>
                    <a:lnTo>
                      <a:pt x="515365" y="706867"/>
                    </a:lnTo>
                  </a:path>
                  <a:path w="620395" h="948055">
                    <a:moveTo>
                      <a:pt x="515365" y="693796"/>
                    </a:moveTo>
                    <a:lnTo>
                      <a:pt x="585859" y="693796"/>
                    </a:lnTo>
                  </a:path>
                  <a:path w="620395" h="948055">
                    <a:moveTo>
                      <a:pt x="102131" y="807857"/>
                    </a:moveTo>
                    <a:lnTo>
                      <a:pt x="164130" y="569057"/>
                    </a:lnTo>
                  </a:path>
                  <a:path w="620395" h="948055">
                    <a:moveTo>
                      <a:pt x="102131" y="807857"/>
                    </a:moveTo>
                    <a:lnTo>
                      <a:pt x="164130" y="569057"/>
                    </a:lnTo>
                    <a:lnTo>
                      <a:pt x="102131" y="553604"/>
                    </a:lnTo>
                  </a:path>
                  <a:path w="620395" h="948055">
                    <a:moveTo>
                      <a:pt x="164130" y="569057"/>
                    </a:moveTo>
                    <a:lnTo>
                      <a:pt x="102131" y="553604"/>
                    </a:lnTo>
                    <a:lnTo>
                      <a:pt x="102131" y="807857"/>
                    </a:lnTo>
                  </a:path>
                  <a:path w="620395" h="948055">
                    <a:moveTo>
                      <a:pt x="102131" y="553604"/>
                    </a:moveTo>
                    <a:lnTo>
                      <a:pt x="102131" y="807857"/>
                    </a:lnTo>
                  </a:path>
                  <a:path w="620395" h="948055">
                    <a:moveTo>
                      <a:pt x="532370" y="680714"/>
                    </a:moveTo>
                    <a:lnTo>
                      <a:pt x="528740" y="680714"/>
                    </a:lnTo>
                  </a:path>
                  <a:path w="620395" h="948055">
                    <a:moveTo>
                      <a:pt x="538461" y="680714"/>
                    </a:moveTo>
                    <a:lnTo>
                      <a:pt x="532370" y="680714"/>
                    </a:lnTo>
                  </a:path>
                  <a:path w="620395" h="948055">
                    <a:moveTo>
                      <a:pt x="534786" y="680714"/>
                    </a:moveTo>
                    <a:lnTo>
                      <a:pt x="528740" y="680714"/>
                    </a:lnTo>
                  </a:path>
                  <a:path w="620395" h="948055">
                    <a:moveTo>
                      <a:pt x="538461" y="680714"/>
                    </a:moveTo>
                    <a:lnTo>
                      <a:pt x="534786" y="680714"/>
                    </a:lnTo>
                  </a:path>
                  <a:path w="620395" h="948055">
                    <a:moveTo>
                      <a:pt x="536031" y="691410"/>
                    </a:moveTo>
                    <a:lnTo>
                      <a:pt x="537246" y="690250"/>
                    </a:lnTo>
                    <a:lnTo>
                      <a:pt x="537246" y="687850"/>
                    </a:lnTo>
                    <a:lnTo>
                      <a:pt x="538461" y="684274"/>
                    </a:lnTo>
                    <a:lnTo>
                      <a:pt x="538461" y="675997"/>
                    </a:lnTo>
                    <a:lnTo>
                      <a:pt x="537246" y="672437"/>
                    </a:lnTo>
                    <a:lnTo>
                      <a:pt x="537246" y="670018"/>
                    </a:lnTo>
                    <a:lnTo>
                      <a:pt x="536031" y="670018"/>
                    </a:lnTo>
                    <a:lnTo>
                      <a:pt x="534786" y="672437"/>
                    </a:lnTo>
                    <a:lnTo>
                      <a:pt x="534786" y="687850"/>
                    </a:lnTo>
                    <a:lnTo>
                      <a:pt x="536031" y="690250"/>
                    </a:lnTo>
                    <a:lnTo>
                      <a:pt x="536031" y="691410"/>
                    </a:lnTo>
                    <a:close/>
                  </a:path>
                  <a:path w="620395" h="948055">
                    <a:moveTo>
                      <a:pt x="509288" y="670018"/>
                    </a:moveTo>
                    <a:lnTo>
                      <a:pt x="510504" y="670018"/>
                    </a:lnTo>
                    <a:lnTo>
                      <a:pt x="510504" y="672437"/>
                    </a:lnTo>
                    <a:lnTo>
                      <a:pt x="511719" y="675997"/>
                    </a:lnTo>
                    <a:lnTo>
                      <a:pt x="511719" y="684274"/>
                    </a:lnTo>
                    <a:lnTo>
                      <a:pt x="510504" y="687850"/>
                    </a:lnTo>
                    <a:lnTo>
                      <a:pt x="510504" y="690250"/>
                    </a:lnTo>
                    <a:lnTo>
                      <a:pt x="509288" y="691410"/>
                    </a:lnTo>
                    <a:lnTo>
                      <a:pt x="509288" y="690250"/>
                    </a:lnTo>
                    <a:lnTo>
                      <a:pt x="508070" y="687850"/>
                    </a:lnTo>
                    <a:lnTo>
                      <a:pt x="508070" y="672437"/>
                    </a:lnTo>
                    <a:lnTo>
                      <a:pt x="509288" y="670018"/>
                    </a:lnTo>
                    <a:close/>
                  </a:path>
                  <a:path w="620395" h="948055">
                    <a:moveTo>
                      <a:pt x="508070" y="680714"/>
                    </a:moveTo>
                    <a:lnTo>
                      <a:pt x="534786" y="680714"/>
                    </a:lnTo>
                  </a:path>
                  <a:path w="620395" h="948055">
                    <a:moveTo>
                      <a:pt x="509288" y="670018"/>
                    </a:moveTo>
                    <a:lnTo>
                      <a:pt x="536031" y="670018"/>
                    </a:lnTo>
                  </a:path>
                  <a:path w="620395" h="948055">
                    <a:moveTo>
                      <a:pt x="511719" y="680714"/>
                    </a:moveTo>
                    <a:lnTo>
                      <a:pt x="538461" y="680714"/>
                    </a:lnTo>
                  </a:path>
                  <a:path w="620395" h="948055">
                    <a:moveTo>
                      <a:pt x="509288" y="691410"/>
                    </a:moveTo>
                    <a:lnTo>
                      <a:pt x="536031" y="691410"/>
                    </a:lnTo>
                  </a:path>
                  <a:path w="620395" h="948055">
                    <a:moveTo>
                      <a:pt x="511719" y="680714"/>
                    </a:moveTo>
                    <a:lnTo>
                      <a:pt x="510504" y="671207"/>
                    </a:lnTo>
                  </a:path>
                  <a:path w="620395" h="948055">
                    <a:moveTo>
                      <a:pt x="505654" y="680714"/>
                    </a:moveTo>
                    <a:lnTo>
                      <a:pt x="511719" y="680714"/>
                    </a:lnTo>
                  </a:path>
                  <a:path w="620395" h="948055">
                    <a:moveTo>
                      <a:pt x="505654" y="671207"/>
                    </a:moveTo>
                    <a:lnTo>
                      <a:pt x="505654" y="680714"/>
                    </a:lnTo>
                  </a:path>
                  <a:path w="620395" h="948055">
                    <a:moveTo>
                      <a:pt x="510504" y="671207"/>
                    </a:moveTo>
                    <a:lnTo>
                      <a:pt x="508070" y="671207"/>
                    </a:lnTo>
                  </a:path>
                  <a:path w="620395" h="948055">
                    <a:moveTo>
                      <a:pt x="505654" y="671207"/>
                    </a:moveTo>
                    <a:lnTo>
                      <a:pt x="510504" y="671207"/>
                    </a:lnTo>
                  </a:path>
                  <a:path w="620395" h="948055">
                    <a:moveTo>
                      <a:pt x="503223" y="671207"/>
                    </a:moveTo>
                    <a:lnTo>
                      <a:pt x="505654" y="671207"/>
                    </a:lnTo>
                  </a:path>
                  <a:path w="620395" h="948055">
                    <a:moveTo>
                      <a:pt x="508070" y="671207"/>
                    </a:moveTo>
                    <a:lnTo>
                      <a:pt x="508070" y="680714"/>
                    </a:lnTo>
                  </a:path>
                  <a:path w="620395" h="948055">
                    <a:moveTo>
                      <a:pt x="503223" y="671207"/>
                    </a:moveTo>
                    <a:lnTo>
                      <a:pt x="508070" y="671207"/>
                    </a:lnTo>
                  </a:path>
                  <a:path w="620395" h="948055">
                    <a:moveTo>
                      <a:pt x="501993" y="680714"/>
                    </a:moveTo>
                    <a:lnTo>
                      <a:pt x="503223" y="671207"/>
                    </a:lnTo>
                  </a:path>
                  <a:path w="620395" h="948055">
                    <a:moveTo>
                      <a:pt x="508070" y="680714"/>
                    </a:moveTo>
                    <a:lnTo>
                      <a:pt x="508070" y="689050"/>
                    </a:lnTo>
                  </a:path>
                  <a:path w="620395" h="948055">
                    <a:moveTo>
                      <a:pt x="501993" y="680714"/>
                    </a:moveTo>
                    <a:lnTo>
                      <a:pt x="508070" y="680714"/>
                    </a:lnTo>
                  </a:path>
                  <a:path w="620395" h="948055">
                    <a:moveTo>
                      <a:pt x="503223" y="689050"/>
                    </a:moveTo>
                    <a:lnTo>
                      <a:pt x="501993" y="680714"/>
                    </a:lnTo>
                  </a:path>
                  <a:path w="620395" h="948055">
                    <a:moveTo>
                      <a:pt x="508070" y="689050"/>
                    </a:moveTo>
                    <a:lnTo>
                      <a:pt x="510504" y="689050"/>
                    </a:lnTo>
                  </a:path>
                  <a:path w="620395" h="948055">
                    <a:moveTo>
                      <a:pt x="503223" y="689050"/>
                    </a:moveTo>
                    <a:lnTo>
                      <a:pt x="508070" y="689050"/>
                    </a:lnTo>
                  </a:path>
                  <a:path w="620395" h="948055">
                    <a:moveTo>
                      <a:pt x="505654" y="689050"/>
                    </a:moveTo>
                    <a:lnTo>
                      <a:pt x="503223" y="689050"/>
                    </a:lnTo>
                  </a:path>
                  <a:path w="620395" h="948055">
                    <a:moveTo>
                      <a:pt x="510504" y="689050"/>
                    </a:moveTo>
                    <a:lnTo>
                      <a:pt x="511719" y="680714"/>
                    </a:lnTo>
                  </a:path>
                  <a:path w="620395" h="948055">
                    <a:moveTo>
                      <a:pt x="505654" y="689050"/>
                    </a:moveTo>
                    <a:lnTo>
                      <a:pt x="510504" y="689050"/>
                    </a:lnTo>
                  </a:path>
                  <a:path w="620395" h="948055">
                    <a:moveTo>
                      <a:pt x="505654" y="680714"/>
                    </a:moveTo>
                    <a:lnTo>
                      <a:pt x="505654" y="689050"/>
                    </a:lnTo>
                  </a:path>
                  <a:path w="620395" h="948055">
                    <a:moveTo>
                      <a:pt x="498374" y="674782"/>
                    </a:moveTo>
                    <a:lnTo>
                      <a:pt x="498374" y="685475"/>
                    </a:lnTo>
                    <a:lnTo>
                      <a:pt x="497129" y="685475"/>
                    </a:lnTo>
                    <a:lnTo>
                      <a:pt x="497129" y="675997"/>
                    </a:lnTo>
                    <a:lnTo>
                      <a:pt x="498374" y="674782"/>
                    </a:lnTo>
                    <a:close/>
                  </a:path>
                  <a:path w="620395" h="948055">
                    <a:moveTo>
                      <a:pt x="504409" y="674782"/>
                    </a:moveTo>
                    <a:lnTo>
                      <a:pt x="504409" y="677153"/>
                    </a:lnTo>
                    <a:lnTo>
                      <a:pt x="505654" y="680714"/>
                    </a:lnTo>
                    <a:lnTo>
                      <a:pt x="504409" y="683103"/>
                    </a:lnTo>
                    <a:lnTo>
                      <a:pt x="504409" y="685475"/>
                    </a:lnTo>
                    <a:lnTo>
                      <a:pt x="503223" y="685475"/>
                    </a:lnTo>
                    <a:lnTo>
                      <a:pt x="503223" y="675997"/>
                    </a:lnTo>
                    <a:lnTo>
                      <a:pt x="504409" y="674782"/>
                    </a:lnTo>
                    <a:close/>
                  </a:path>
                  <a:path w="620395" h="948055">
                    <a:moveTo>
                      <a:pt x="504409" y="685475"/>
                    </a:moveTo>
                    <a:lnTo>
                      <a:pt x="498374" y="685475"/>
                    </a:lnTo>
                  </a:path>
                  <a:path w="620395" h="948055">
                    <a:moveTo>
                      <a:pt x="505654" y="680714"/>
                    </a:moveTo>
                    <a:lnTo>
                      <a:pt x="498374" y="680714"/>
                    </a:lnTo>
                  </a:path>
                  <a:path w="620395" h="948055">
                    <a:moveTo>
                      <a:pt x="504409" y="674782"/>
                    </a:moveTo>
                    <a:lnTo>
                      <a:pt x="498374" y="674782"/>
                    </a:lnTo>
                  </a:path>
                  <a:path w="620395" h="948055">
                    <a:moveTo>
                      <a:pt x="503223" y="680714"/>
                    </a:moveTo>
                    <a:lnTo>
                      <a:pt x="497129" y="680714"/>
                    </a:lnTo>
                  </a:path>
                  <a:path w="620395" h="948055">
                    <a:moveTo>
                      <a:pt x="501993" y="672437"/>
                    </a:moveTo>
                    <a:lnTo>
                      <a:pt x="501993" y="673593"/>
                    </a:lnTo>
                    <a:lnTo>
                      <a:pt x="503223" y="675997"/>
                    </a:lnTo>
                    <a:lnTo>
                      <a:pt x="503223" y="684274"/>
                    </a:lnTo>
                    <a:lnTo>
                      <a:pt x="501993" y="686664"/>
                    </a:lnTo>
                    <a:lnTo>
                      <a:pt x="501993" y="687850"/>
                    </a:lnTo>
                    <a:lnTo>
                      <a:pt x="500804" y="686664"/>
                    </a:lnTo>
                    <a:lnTo>
                      <a:pt x="500804" y="684274"/>
                    </a:lnTo>
                    <a:lnTo>
                      <a:pt x="499559" y="680714"/>
                    </a:lnTo>
                    <a:lnTo>
                      <a:pt x="500804" y="675997"/>
                    </a:lnTo>
                    <a:lnTo>
                      <a:pt x="500804" y="673593"/>
                    </a:lnTo>
                    <a:lnTo>
                      <a:pt x="501993" y="672437"/>
                    </a:lnTo>
                    <a:close/>
                  </a:path>
                  <a:path w="620395" h="948055">
                    <a:moveTo>
                      <a:pt x="504409" y="672437"/>
                    </a:moveTo>
                    <a:lnTo>
                      <a:pt x="504409" y="673593"/>
                    </a:lnTo>
                    <a:lnTo>
                      <a:pt x="505654" y="675997"/>
                    </a:lnTo>
                    <a:lnTo>
                      <a:pt x="505654" y="684274"/>
                    </a:lnTo>
                    <a:lnTo>
                      <a:pt x="504409" y="686664"/>
                    </a:lnTo>
                    <a:lnTo>
                      <a:pt x="504409" y="687850"/>
                    </a:lnTo>
                    <a:lnTo>
                      <a:pt x="503223" y="686664"/>
                    </a:lnTo>
                    <a:lnTo>
                      <a:pt x="503223" y="673593"/>
                    </a:lnTo>
                    <a:lnTo>
                      <a:pt x="504409" y="672437"/>
                    </a:lnTo>
                    <a:close/>
                  </a:path>
                  <a:path w="620395" h="948055">
                    <a:moveTo>
                      <a:pt x="504409" y="687850"/>
                    </a:moveTo>
                    <a:lnTo>
                      <a:pt x="501993" y="687850"/>
                    </a:lnTo>
                  </a:path>
                  <a:path w="620395" h="948055">
                    <a:moveTo>
                      <a:pt x="505654" y="680714"/>
                    </a:moveTo>
                    <a:lnTo>
                      <a:pt x="503223" y="680714"/>
                    </a:lnTo>
                  </a:path>
                  <a:path w="620395" h="948055">
                    <a:moveTo>
                      <a:pt x="504409" y="672437"/>
                    </a:moveTo>
                    <a:lnTo>
                      <a:pt x="501993" y="672437"/>
                    </a:lnTo>
                  </a:path>
                  <a:path w="620395" h="948055">
                    <a:moveTo>
                      <a:pt x="503223" y="680714"/>
                    </a:moveTo>
                    <a:lnTo>
                      <a:pt x="499559" y="680714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50" name="object 37">
                <a:extLst>
                  <a:ext uri="{FF2B5EF4-FFF2-40B4-BE49-F238E27FC236}">
                    <a16:creationId xmlns:a16="http://schemas.microsoft.com/office/drawing/2014/main" id="{3615E911-656F-A81D-4BE5-052A3C02EB07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380155" y="2051776"/>
                <a:ext cx="141033" cy="405271"/>
              </a:xfrm>
              <a:prstGeom prst="rect">
                <a:avLst/>
              </a:prstGeom>
            </p:spPr>
          </p:pic>
          <p:sp>
            <p:nvSpPr>
              <p:cNvPr id="251" name="object 38">
                <a:extLst>
                  <a:ext uri="{FF2B5EF4-FFF2-40B4-BE49-F238E27FC236}">
                    <a16:creationId xmlns:a16="http://schemas.microsoft.com/office/drawing/2014/main" id="{CEED0559-2308-7900-3EA4-119E3DECA2F4}"/>
                  </a:ext>
                </a:extLst>
              </p:cNvPr>
              <p:cNvSpPr/>
              <p:nvPr/>
            </p:nvSpPr>
            <p:spPr>
              <a:xfrm>
                <a:off x="3410532" y="2077984"/>
                <a:ext cx="498475" cy="254635"/>
              </a:xfrm>
              <a:custGeom>
                <a:avLst/>
                <a:gdLst/>
                <a:ahLst/>
                <a:cxnLst/>
                <a:rect l="l" t="t" r="r" b="b"/>
                <a:pathLst>
                  <a:path w="498475" h="254635">
                    <a:moveTo>
                      <a:pt x="0" y="254253"/>
                    </a:moveTo>
                    <a:lnTo>
                      <a:pt x="61998" y="15453"/>
                    </a:lnTo>
                    <a:lnTo>
                      <a:pt x="0" y="0"/>
                    </a:lnTo>
                  </a:path>
                  <a:path w="498475" h="254635">
                    <a:moveTo>
                      <a:pt x="61998" y="15453"/>
                    </a:moveTo>
                    <a:lnTo>
                      <a:pt x="0" y="0"/>
                    </a:lnTo>
                    <a:lnTo>
                      <a:pt x="0" y="254253"/>
                    </a:lnTo>
                  </a:path>
                  <a:path w="498475" h="254635">
                    <a:moveTo>
                      <a:pt x="0" y="0"/>
                    </a:moveTo>
                    <a:lnTo>
                      <a:pt x="0" y="254253"/>
                    </a:lnTo>
                  </a:path>
                  <a:path w="498475" h="254635">
                    <a:moveTo>
                      <a:pt x="82680" y="77207"/>
                    </a:moveTo>
                    <a:lnTo>
                      <a:pt x="83869" y="68916"/>
                    </a:lnTo>
                    <a:lnTo>
                      <a:pt x="86299" y="61780"/>
                    </a:lnTo>
                    <a:lnTo>
                      <a:pt x="87529" y="57019"/>
                    </a:lnTo>
                    <a:lnTo>
                      <a:pt x="88745" y="54648"/>
                    </a:lnTo>
                    <a:lnTo>
                      <a:pt x="87529" y="57019"/>
                    </a:lnTo>
                    <a:lnTo>
                      <a:pt x="86299" y="61780"/>
                    </a:lnTo>
                    <a:lnTo>
                      <a:pt x="83869" y="68916"/>
                    </a:lnTo>
                    <a:lnTo>
                      <a:pt x="82680" y="77207"/>
                    </a:lnTo>
                    <a:close/>
                  </a:path>
                  <a:path w="498475" h="254635">
                    <a:moveTo>
                      <a:pt x="82680" y="77207"/>
                    </a:moveTo>
                    <a:lnTo>
                      <a:pt x="80234" y="86733"/>
                    </a:lnTo>
                    <a:lnTo>
                      <a:pt x="77804" y="93854"/>
                    </a:lnTo>
                    <a:lnTo>
                      <a:pt x="76589" y="98600"/>
                    </a:lnTo>
                    <a:lnTo>
                      <a:pt x="76589" y="100986"/>
                    </a:lnTo>
                    <a:lnTo>
                      <a:pt x="76589" y="98600"/>
                    </a:lnTo>
                    <a:lnTo>
                      <a:pt x="77804" y="93854"/>
                    </a:lnTo>
                    <a:lnTo>
                      <a:pt x="80234" y="86733"/>
                    </a:lnTo>
                    <a:lnTo>
                      <a:pt x="82680" y="77207"/>
                    </a:lnTo>
                    <a:close/>
                  </a:path>
                  <a:path w="498475" h="254635">
                    <a:moveTo>
                      <a:pt x="55937" y="71276"/>
                    </a:moveTo>
                    <a:lnTo>
                      <a:pt x="58368" y="62969"/>
                    </a:lnTo>
                    <a:lnTo>
                      <a:pt x="59583" y="54648"/>
                    </a:lnTo>
                    <a:lnTo>
                      <a:pt x="61998" y="49883"/>
                    </a:lnTo>
                    <a:lnTo>
                      <a:pt x="61998" y="48712"/>
                    </a:lnTo>
                    <a:lnTo>
                      <a:pt x="61998" y="49883"/>
                    </a:lnTo>
                    <a:lnTo>
                      <a:pt x="59583" y="54648"/>
                    </a:lnTo>
                    <a:lnTo>
                      <a:pt x="58368" y="62969"/>
                    </a:lnTo>
                    <a:lnTo>
                      <a:pt x="55937" y="71276"/>
                    </a:lnTo>
                    <a:close/>
                  </a:path>
                  <a:path w="498475" h="254635">
                    <a:moveTo>
                      <a:pt x="55937" y="71276"/>
                    </a:moveTo>
                    <a:lnTo>
                      <a:pt x="53488" y="79612"/>
                    </a:lnTo>
                    <a:lnTo>
                      <a:pt x="51058" y="87933"/>
                    </a:lnTo>
                    <a:lnTo>
                      <a:pt x="49842" y="92679"/>
                    </a:lnTo>
                    <a:lnTo>
                      <a:pt x="49842" y="93854"/>
                    </a:lnTo>
                    <a:lnTo>
                      <a:pt x="49842" y="92679"/>
                    </a:lnTo>
                    <a:lnTo>
                      <a:pt x="51058" y="87933"/>
                    </a:lnTo>
                    <a:lnTo>
                      <a:pt x="53488" y="79612"/>
                    </a:lnTo>
                    <a:lnTo>
                      <a:pt x="55937" y="71276"/>
                    </a:lnTo>
                    <a:close/>
                  </a:path>
                  <a:path w="498475" h="254635">
                    <a:moveTo>
                      <a:pt x="49842" y="93854"/>
                    </a:moveTo>
                    <a:lnTo>
                      <a:pt x="76589" y="100986"/>
                    </a:lnTo>
                  </a:path>
                  <a:path w="498475" h="254635">
                    <a:moveTo>
                      <a:pt x="55937" y="71276"/>
                    </a:moveTo>
                    <a:lnTo>
                      <a:pt x="82680" y="77207"/>
                    </a:lnTo>
                  </a:path>
                  <a:path w="498475" h="254635">
                    <a:moveTo>
                      <a:pt x="61998" y="48712"/>
                    </a:moveTo>
                    <a:lnTo>
                      <a:pt x="88745" y="54648"/>
                    </a:lnTo>
                  </a:path>
                  <a:path w="498475" h="254635">
                    <a:moveTo>
                      <a:pt x="55937" y="71276"/>
                    </a:moveTo>
                    <a:lnTo>
                      <a:pt x="82680" y="77207"/>
                    </a:lnTo>
                  </a:path>
                  <a:path w="498475" h="254635">
                    <a:moveTo>
                      <a:pt x="497103" y="73662"/>
                    </a:moveTo>
                    <a:lnTo>
                      <a:pt x="497103" y="125939"/>
                    </a:lnTo>
                  </a:path>
                  <a:path w="498475" h="254635">
                    <a:moveTo>
                      <a:pt x="497103" y="125939"/>
                    </a:moveTo>
                    <a:lnTo>
                      <a:pt x="493453" y="125939"/>
                    </a:lnTo>
                  </a:path>
                  <a:path w="498475" h="254635">
                    <a:moveTo>
                      <a:pt x="493453" y="125939"/>
                    </a:moveTo>
                    <a:lnTo>
                      <a:pt x="493453" y="73662"/>
                    </a:lnTo>
                  </a:path>
                  <a:path w="498475" h="254635">
                    <a:moveTo>
                      <a:pt x="498303" y="125939"/>
                    </a:moveTo>
                    <a:lnTo>
                      <a:pt x="493453" y="125939"/>
                    </a:lnTo>
                  </a:path>
                  <a:path w="498475" h="254635">
                    <a:moveTo>
                      <a:pt x="493453" y="73662"/>
                    </a:moveTo>
                    <a:lnTo>
                      <a:pt x="497103" y="73662"/>
                    </a:lnTo>
                  </a:path>
                  <a:path w="498475" h="254635">
                    <a:moveTo>
                      <a:pt x="498303" y="73662"/>
                    </a:moveTo>
                    <a:lnTo>
                      <a:pt x="493453" y="73662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52" name="object 39">
                <a:extLst>
                  <a:ext uri="{FF2B5EF4-FFF2-40B4-BE49-F238E27FC236}">
                    <a16:creationId xmlns:a16="http://schemas.microsoft.com/office/drawing/2014/main" id="{3D531D54-134F-34D3-CB29-08067785A182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380155" y="2199089"/>
                <a:ext cx="69308" cy="248421"/>
              </a:xfrm>
              <a:prstGeom prst="rect">
                <a:avLst/>
              </a:prstGeom>
            </p:spPr>
          </p:pic>
          <p:sp>
            <p:nvSpPr>
              <p:cNvPr id="253" name="object 40">
                <a:extLst>
                  <a:ext uri="{FF2B5EF4-FFF2-40B4-BE49-F238E27FC236}">
                    <a16:creationId xmlns:a16="http://schemas.microsoft.com/office/drawing/2014/main" id="{E35594F6-C7DF-B89A-E0B6-D62E42CAA4B9}"/>
                  </a:ext>
                </a:extLst>
              </p:cNvPr>
              <p:cNvSpPr/>
              <p:nvPr/>
            </p:nvSpPr>
            <p:spPr>
              <a:xfrm>
                <a:off x="3377750" y="1270167"/>
                <a:ext cx="550545" cy="944880"/>
              </a:xfrm>
              <a:custGeom>
                <a:avLst/>
                <a:gdLst/>
                <a:ahLst/>
                <a:cxnLst/>
                <a:rect l="l" t="t" r="r" b="b"/>
                <a:pathLst>
                  <a:path w="550545" h="944880">
                    <a:moveTo>
                      <a:pt x="507988" y="933756"/>
                    </a:moveTo>
                    <a:lnTo>
                      <a:pt x="506773" y="925420"/>
                    </a:lnTo>
                  </a:path>
                  <a:path w="550545" h="944880">
                    <a:moveTo>
                      <a:pt x="503138" y="933756"/>
                    </a:moveTo>
                    <a:lnTo>
                      <a:pt x="507988" y="933756"/>
                    </a:lnTo>
                  </a:path>
                  <a:path w="550545" h="944880">
                    <a:moveTo>
                      <a:pt x="501923" y="925420"/>
                    </a:moveTo>
                    <a:lnTo>
                      <a:pt x="503138" y="933756"/>
                    </a:lnTo>
                  </a:path>
                  <a:path w="550545" h="944880">
                    <a:moveTo>
                      <a:pt x="506773" y="925420"/>
                    </a:moveTo>
                    <a:lnTo>
                      <a:pt x="505554" y="925420"/>
                    </a:lnTo>
                  </a:path>
                  <a:path w="550545" h="944880">
                    <a:moveTo>
                      <a:pt x="501923" y="925420"/>
                    </a:moveTo>
                    <a:lnTo>
                      <a:pt x="506773" y="925420"/>
                    </a:lnTo>
                  </a:path>
                  <a:path w="550545" h="944880">
                    <a:moveTo>
                      <a:pt x="499493" y="925420"/>
                    </a:moveTo>
                    <a:lnTo>
                      <a:pt x="501923" y="925420"/>
                    </a:lnTo>
                  </a:path>
                  <a:path w="550545" h="944880">
                    <a:moveTo>
                      <a:pt x="505554" y="925420"/>
                    </a:moveTo>
                    <a:lnTo>
                      <a:pt x="504353" y="933756"/>
                    </a:lnTo>
                  </a:path>
                  <a:path w="550545" h="944880">
                    <a:moveTo>
                      <a:pt x="499493" y="925420"/>
                    </a:moveTo>
                    <a:lnTo>
                      <a:pt x="505554" y="925420"/>
                    </a:lnTo>
                  </a:path>
                  <a:path w="550545" h="944880">
                    <a:moveTo>
                      <a:pt x="499493" y="933756"/>
                    </a:moveTo>
                    <a:lnTo>
                      <a:pt x="499493" y="925420"/>
                    </a:lnTo>
                  </a:path>
                  <a:path w="550545" h="944880">
                    <a:moveTo>
                      <a:pt x="504353" y="933756"/>
                    </a:moveTo>
                    <a:lnTo>
                      <a:pt x="505554" y="943263"/>
                    </a:lnTo>
                  </a:path>
                  <a:path w="550545" h="944880">
                    <a:moveTo>
                      <a:pt x="499493" y="933756"/>
                    </a:moveTo>
                    <a:lnTo>
                      <a:pt x="504353" y="933756"/>
                    </a:lnTo>
                  </a:path>
                  <a:path w="550545" h="944880">
                    <a:moveTo>
                      <a:pt x="499493" y="943263"/>
                    </a:moveTo>
                    <a:lnTo>
                      <a:pt x="499493" y="933756"/>
                    </a:lnTo>
                  </a:path>
                  <a:path w="550545" h="944880">
                    <a:moveTo>
                      <a:pt x="505554" y="943263"/>
                    </a:moveTo>
                    <a:lnTo>
                      <a:pt x="506773" y="943263"/>
                    </a:lnTo>
                  </a:path>
                  <a:path w="550545" h="944880">
                    <a:moveTo>
                      <a:pt x="499493" y="943263"/>
                    </a:moveTo>
                    <a:lnTo>
                      <a:pt x="505554" y="943263"/>
                    </a:lnTo>
                  </a:path>
                  <a:path w="550545" h="944880">
                    <a:moveTo>
                      <a:pt x="501923" y="943263"/>
                    </a:moveTo>
                    <a:lnTo>
                      <a:pt x="499493" y="943263"/>
                    </a:lnTo>
                  </a:path>
                  <a:path w="550545" h="944880">
                    <a:moveTo>
                      <a:pt x="506773" y="943263"/>
                    </a:moveTo>
                    <a:lnTo>
                      <a:pt x="507988" y="933756"/>
                    </a:lnTo>
                  </a:path>
                  <a:path w="550545" h="944880">
                    <a:moveTo>
                      <a:pt x="501923" y="943263"/>
                    </a:moveTo>
                    <a:lnTo>
                      <a:pt x="506773" y="943263"/>
                    </a:lnTo>
                  </a:path>
                  <a:path w="550545" h="944880">
                    <a:moveTo>
                      <a:pt x="503138" y="933756"/>
                    </a:moveTo>
                    <a:lnTo>
                      <a:pt x="501923" y="943263"/>
                    </a:lnTo>
                  </a:path>
                  <a:path w="550545" h="944880">
                    <a:moveTo>
                      <a:pt x="494613" y="928995"/>
                    </a:moveTo>
                    <a:lnTo>
                      <a:pt x="495828" y="931366"/>
                    </a:lnTo>
                    <a:lnTo>
                      <a:pt x="495828" y="937316"/>
                    </a:lnTo>
                    <a:lnTo>
                      <a:pt x="494613" y="938487"/>
                    </a:lnTo>
                    <a:lnTo>
                      <a:pt x="494613" y="939688"/>
                    </a:lnTo>
                    <a:lnTo>
                      <a:pt x="494613" y="938487"/>
                    </a:lnTo>
                    <a:lnTo>
                      <a:pt x="493398" y="937316"/>
                    </a:lnTo>
                    <a:lnTo>
                      <a:pt x="493398" y="931366"/>
                    </a:lnTo>
                    <a:lnTo>
                      <a:pt x="494613" y="928995"/>
                    </a:lnTo>
                    <a:close/>
                  </a:path>
                  <a:path w="550545" h="944880">
                    <a:moveTo>
                      <a:pt x="500708" y="928995"/>
                    </a:moveTo>
                    <a:lnTo>
                      <a:pt x="501923" y="928995"/>
                    </a:lnTo>
                    <a:lnTo>
                      <a:pt x="501923" y="938487"/>
                    </a:lnTo>
                    <a:lnTo>
                      <a:pt x="500708" y="939688"/>
                    </a:lnTo>
                    <a:lnTo>
                      <a:pt x="500708" y="937316"/>
                    </a:lnTo>
                    <a:lnTo>
                      <a:pt x="499493" y="933756"/>
                    </a:lnTo>
                    <a:lnTo>
                      <a:pt x="500708" y="931366"/>
                    </a:lnTo>
                    <a:lnTo>
                      <a:pt x="500708" y="928995"/>
                    </a:lnTo>
                    <a:close/>
                  </a:path>
                  <a:path w="550545" h="944880">
                    <a:moveTo>
                      <a:pt x="500708" y="939688"/>
                    </a:moveTo>
                    <a:lnTo>
                      <a:pt x="494613" y="939688"/>
                    </a:lnTo>
                  </a:path>
                  <a:path w="550545" h="944880">
                    <a:moveTo>
                      <a:pt x="501923" y="933756"/>
                    </a:moveTo>
                    <a:lnTo>
                      <a:pt x="495828" y="933756"/>
                    </a:lnTo>
                  </a:path>
                  <a:path w="550545" h="944880">
                    <a:moveTo>
                      <a:pt x="500708" y="928995"/>
                    </a:moveTo>
                    <a:lnTo>
                      <a:pt x="494613" y="928995"/>
                    </a:lnTo>
                  </a:path>
                  <a:path w="550545" h="944880">
                    <a:moveTo>
                      <a:pt x="499493" y="933756"/>
                    </a:moveTo>
                    <a:lnTo>
                      <a:pt x="493398" y="933756"/>
                    </a:lnTo>
                  </a:path>
                  <a:path w="550545" h="944880">
                    <a:moveTo>
                      <a:pt x="498277" y="926650"/>
                    </a:moveTo>
                    <a:lnTo>
                      <a:pt x="499493" y="927806"/>
                    </a:lnTo>
                    <a:lnTo>
                      <a:pt x="499493" y="940877"/>
                    </a:lnTo>
                    <a:lnTo>
                      <a:pt x="498277" y="942062"/>
                    </a:lnTo>
                    <a:lnTo>
                      <a:pt x="497058" y="940877"/>
                    </a:lnTo>
                    <a:lnTo>
                      <a:pt x="497058" y="927806"/>
                    </a:lnTo>
                    <a:lnTo>
                      <a:pt x="498277" y="926650"/>
                    </a:lnTo>
                    <a:close/>
                  </a:path>
                  <a:path w="550545" h="944880">
                    <a:moveTo>
                      <a:pt x="500708" y="926650"/>
                    </a:moveTo>
                    <a:lnTo>
                      <a:pt x="501923" y="927806"/>
                    </a:lnTo>
                    <a:lnTo>
                      <a:pt x="501923" y="940877"/>
                    </a:lnTo>
                    <a:lnTo>
                      <a:pt x="500708" y="942062"/>
                    </a:lnTo>
                    <a:lnTo>
                      <a:pt x="500708" y="940877"/>
                    </a:lnTo>
                    <a:lnTo>
                      <a:pt x="499493" y="938487"/>
                    </a:lnTo>
                    <a:lnTo>
                      <a:pt x="499493" y="930210"/>
                    </a:lnTo>
                    <a:lnTo>
                      <a:pt x="500708" y="927806"/>
                    </a:lnTo>
                    <a:lnTo>
                      <a:pt x="500708" y="926650"/>
                    </a:lnTo>
                    <a:close/>
                  </a:path>
                  <a:path w="550545" h="944880">
                    <a:moveTo>
                      <a:pt x="500708" y="942062"/>
                    </a:moveTo>
                    <a:lnTo>
                      <a:pt x="498277" y="942062"/>
                    </a:lnTo>
                  </a:path>
                  <a:path w="550545" h="944880">
                    <a:moveTo>
                      <a:pt x="501923" y="933756"/>
                    </a:moveTo>
                    <a:lnTo>
                      <a:pt x="499493" y="933756"/>
                    </a:lnTo>
                  </a:path>
                  <a:path w="550545" h="944880">
                    <a:moveTo>
                      <a:pt x="500708" y="926650"/>
                    </a:moveTo>
                    <a:lnTo>
                      <a:pt x="498277" y="926650"/>
                    </a:lnTo>
                  </a:path>
                  <a:path w="550545" h="944880">
                    <a:moveTo>
                      <a:pt x="499493" y="933756"/>
                    </a:moveTo>
                    <a:lnTo>
                      <a:pt x="497058" y="933756"/>
                    </a:lnTo>
                  </a:path>
                  <a:path w="550545" h="944880">
                    <a:moveTo>
                      <a:pt x="533515" y="944463"/>
                    </a:moveTo>
                    <a:lnTo>
                      <a:pt x="534731" y="942062"/>
                    </a:lnTo>
                    <a:lnTo>
                      <a:pt x="534731" y="926650"/>
                    </a:lnTo>
                    <a:lnTo>
                      <a:pt x="533515" y="924230"/>
                    </a:lnTo>
                    <a:lnTo>
                      <a:pt x="533515" y="923060"/>
                    </a:lnTo>
                    <a:lnTo>
                      <a:pt x="532300" y="924230"/>
                    </a:lnTo>
                    <a:lnTo>
                      <a:pt x="531085" y="926650"/>
                    </a:lnTo>
                    <a:lnTo>
                      <a:pt x="531085" y="942062"/>
                    </a:lnTo>
                    <a:lnTo>
                      <a:pt x="532300" y="944463"/>
                    </a:lnTo>
                    <a:lnTo>
                      <a:pt x="533515" y="944463"/>
                    </a:lnTo>
                    <a:close/>
                  </a:path>
                  <a:path w="550545" h="944880">
                    <a:moveTo>
                      <a:pt x="506773" y="923060"/>
                    </a:moveTo>
                    <a:lnTo>
                      <a:pt x="506773" y="924230"/>
                    </a:lnTo>
                    <a:lnTo>
                      <a:pt x="507988" y="926650"/>
                    </a:lnTo>
                    <a:lnTo>
                      <a:pt x="507988" y="942062"/>
                    </a:lnTo>
                    <a:lnTo>
                      <a:pt x="506773" y="944463"/>
                    </a:lnTo>
                    <a:lnTo>
                      <a:pt x="505554" y="944463"/>
                    </a:lnTo>
                    <a:lnTo>
                      <a:pt x="505554" y="942062"/>
                    </a:lnTo>
                    <a:lnTo>
                      <a:pt x="504353" y="938487"/>
                    </a:lnTo>
                    <a:lnTo>
                      <a:pt x="504353" y="930210"/>
                    </a:lnTo>
                    <a:lnTo>
                      <a:pt x="505554" y="926650"/>
                    </a:lnTo>
                    <a:lnTo>
                      <a:pt x="505554" y="924230"/>
                    </a:lnTo>
                    <a:lnTo>
                      <a:pt x="506773" y="923060"/>
                    </a:lnTo>
                    <a:close/>
                  </a:path>
                  <a:path w="550545" h="944880">
                    <a:moveTo>
                      <a:pt x="504353" y="933756"/>
                    </a:moveTo>
                    <a:lnTo>
                      <a:pt x="531085" y="933756"/>
                    </a:lnTo>
                  </a:path>
                  <a:path w="550545" h="944880">
                    <a:moveTo>
                      <a:pt x="506773" y="923060"/>
                    </a:moveTo>
                    <a:lnTo>
                      <a:pt x="533515" y="923060"/>
                    </a:lnTo>
                  </a:path>
                  <a:path w="550545" h="944880">
                    <a:moveTo>
                      <a:pt x="507988" y="933756"/>
                    </a:moveTo>
                    <a:lnTo>
                      <a:pt x="534731" y="933756"/>
                    </a:lnTo>
                  </a:path>
                  <a:path w="550545" h="944880">
                    <a:moveTo>
                      <a:pt x="506773" y="944463"/>
                    </a:moveTo>
                    <a:lnTo>
                      <a:pt x="533515" y="944463"/>
                    </a:lnTo>
                  </a:path>
                  <a:path w="550545" h="944880">
                    <a:moveTo>
                      <a:pt x="1189" y="888600"/>
                    </a:moveTo>
                    <a:lnTo>
                      <a:pt x="18191" y="888600"/>
                    </a:lnTo>
                  </a:path>
                  <a:path w="550545" h="944880">
                    <a:moveTo>
                      <a:pt x="16990" y="886214"/>
                    </a:moveTo>
                    <a:lnTo>
                      <a:pt x="16990" y="889800"/>
                    </a:lnTo>
                  </a:path>
                  <a:path w="550545" h="944880">
                    <a:moveTo>
                      <a:pt x="17239" y="890267"/>
                    </a:moveTo>
                    <a:lnTo>
                      <a:pt x="17787" y="889774"/>
                    </a:lnTo>
                  </a:path>
                  <a:path w="550545" h="944880">
                    <a:moveTo>
                      <a:pt x="14560" y="890989"/>
                    </a:moveTo>
                    <a:lnTo>
                      <a:pt x="16990" y="890989"/>
                    </a:lnTo>
                  </a:path>
                  <a:path w="550545" h="944880">
                    <a:moveTo>
                      <a:pt x="14560" y="885024"/>
                    </a:moveTo>
                    <a:lnTo>
                      <a:pt x="16990" y="885024"/>
                    </a:lnTo>
                  </a:path>
                  <a:path w="550545" h="944880">
                    <a:moveTo>
                      <a:pt x="17787" y="885517"/>
                    </a:moveTo>
                    <a:lnTo>
                      <a:pt x="17239" y="884998"/>
                    </a:lnTo>
                  </a:path>
                  <a:path w="550545" h="944880">
                    <a:moveTo>
                      <a:pt x="523805" y="870786"/>
                    </a:moveTo>
                    <a:lnTo>
                      <a:pt x="523805" y="871987"/>
                    </a:lnTo>
                    <a:lnTo>
                      <a:pt x="524994" y="871987"/>
                    </a:lnTo>
                    <a:lnTo>
                      <a:pt x="524994" y="879093"/>
                    </a:lnTo>
                    <a:lnTo>
                      <a:pt x="526235" y="881479"/>
                    </a:lnTo>
                    <a:lnTo>
                      <a:pt x="526235" y="892160"/>
                    </a:lnTo>
                    <a:lnTo>
                      <a:pt x="526235" y="889800"/>
                    </a:lnTo>
                    <a:lnTo>
                      <a:pt x="524994" y="888600"/>
                    </a:lnTo>
                    <a:lnTo>
                      <a:pt x="524994" y="879093"/>
                    </a:lnTo>
                    <a:lnTo>
                      <a:pt x="523805" y="876733"/>
                    </a:lnTo>
                    <a:lnTo>
                      <a:pt x="523805" y="870786"/>
                    </a:lnTo>
                    <a:close/>
                  </a:path>
                  <a:path w="550545" h="944880">
                    <a:moveTo>
                      <a:pt x="533515" y="892160"/>
                    </a:moveTo>
                    <a:lnTo>
                      <a:pt x="533515" y="890989"/>
                    </a:lnTo>
                    <a:lnTo>
                      <a:pt x="534731" y="888600"/>
                    </a:lnTo>
                    <a:lnTo>
                      <a:pt x="534731" y="873157"/>
                    </a:lnTo>
                    <a:lnTo>
                      <a:pt x="533515" y="871987"/>
                    </a:lnTo>
                    <a:lnTo>
                      <a:pt x="533515" y="870786"/>
                    </a:lnTo>
                    <a:lnTo>
                      <a:pt x="532300" y="871987"/>
                    </a:lnTo>
                    <a:lnTo>
                      <a:pt x="531085" y="873157"/>
                    </a:lnTo>
                    <a:lnTo>
                      <a:pt x="531085" y="888600"/>
                    </a:lnTo>
                    <a:lnTo>
                      <a:pt x="532300" y="890989"/>
                    </a:lnTo>
                    <a:lnTo>
                      <a:pt x="533515" y="892160"/>
                    </a:lnTo>
                    <a:close/>
                  </a:path>
                  <a:path w="550545" h="944880">
                    <a:moveTo>
                      <a:pt x="523805" y="875532"/>
                    </a:moveTo>
                    <a:lnTo>
                      <a:pt x="524994" y="875532"/>
                    </a:lnTo>
                  </a:path>
                  <a:path w="550545" h="944880">
                    <a:moveTo>
                      <a:pt x="524994" y="880293"/>
                    </a:moveTo>
                    <a:lnTo>
                      <a:pt x="526235" y="881479"/>
                    </a:lnTo>
                  </a:path>
                  <a:path w="550545" h="944880">
                    <a:moveTo>
                      <a:pt x="524994" y="886214"/>
                    </a:moveTo>
                    <a:lnTo>
                      <a:pt x="526235" y="887429"/>
                    </a:lnTo>
                  </a:path>
                  <a:path w="550545" h="944880">
                    <a:moveTo>
                      <a:pt x="523805" y="871987"/>
                    </a:moveTo>
                    <a:lnTo>
                      <a:pt x="526235" y="889800"/>
                    </a:lnTo>
                  </a:path>
                  <a:path w="550545" h="944880">
                    <a:moveTo>
                      <a:pt x="523805" y="870786"/>
                    </a:moveTo>
                    <a:lnTo>
                      <a:pt x="526235" y="892160"/>
                    </a:lnTo>
                  </a:path>
                  <a:path w="550545" h="944880">
                    <a:moveTo>
                      <a:pt x="524994" y="871987"/>
                    </a:moveTo>
                    <a:lnTo>
                      <a:pt x="526235" y="890989"/>
                    </a:lnTo>
                  </a:path>
                  <a:path w="550545" h="944880">
                    <a:moveTo>
                      <a:pt x="524994" y="881479"/>
                    </a:moveTo>
                    <a:lnTo>
                      <a:pt x="531085" y="881479"/>
                    </a:lnTo>
                  </a:path>
                  <a:path w="550545" h="944880">
                    <a:moveTo>
                      <a:pt x="523805" y="870786"/>
                    </a:moveTo>
                    <a:lnTo>
                      <a:pt x="533515" y="870786"/>
                    </a:lnTo>
                  </a:path>
                  <a:path w="550545" h="944880">
                    <a:moveTo>
                      <a:pt x="526235" y="881479"/>
                    </a:moveTo>
                    <a:lnTo>
                      <a:pt x="534731" y="881479"/>
                    </a:lnTo>
                  </a:path>
                  <a:path w="550545" h="944880">
                    <a:moveTo>
                      <a:pt x="526235" y="892160"/>
                    </a:moveTo>
                    <a:lnTo>
                      <a:pt x="533515" y="892160"/>
                    </a:lnTo>
                  </a:path>
                  <a:path w="550545" h="944880">
                    <a:moveTo>
                      <a:pt x="4849" y="394394"/>
                    </a:moveTo>
                    <a:lnTo>
                      <a:pt x="32781" y="394394"/>
                    </a:lnTo>
                    <a:lnTo>
                      <a:pt x="32781" y="368270"/>
                    </a:lnTo>
                  </a:path>
                  <a:path w="550545" h="944880">
                    <a:moveTo>
                      <a:pt x="4849" y="394394"/>
                    </a:moveTo>
                    <a:lnTo>
                      <a:pt x="32781" y="394394"/>
                    </a:lnTo>
                  </a:path>
                  <a:path w="550545" h="944880">
                    <a:moveTo>
                      <a:pt x="4849" y="368270"/>
                    </a:moveTo>
                    <a:lnTo>
                      <a:pt x="32781" y="368270"/>
                    </a:lnTo>
                    <a:lnTo>
                      <a:pt x="32781" y="394394"/>
                    </a:lnTo>
                  </a:path>
                  <a:path w="550545" h="944880">
                    <a:moveTo>
                      <a:pt x="4849" y="368270"/>
                    </a:moveTo>
                    <a:lnTo>
                      <a:pt x="32781" y="368270"/>
                    </a:lnTo>
                  </a:path>
                  <a:path w="550545" h="944880">
                    <a:moveTo>
                      <a:pt x="4849" y="368270"/>
                    </a:moveTo>
                    <a:lnTo>
                      <a:pt x="4849" y="394394"/>
                    </a:lnTo>
                  </a:path>
                  <a:path w="550545" h="944880">
                    <a:moveTo>
                      <a:pt x="32781" y="26108"/>
                    </a:moveTo>
                    <a:lnTo>
                      <a:pt x="32781" y="269670"/>
                    </a:lnTo>
                  </a:path>
                  <a:path w="550545" h="944880">
                    <a:moveTo>
                      <a:pt x="4849" y="26108"/>
                    </a:moveTo>
                    <a:lnTo>
                      <a:pt x="32781" y="26108"/>
                    </a:lnTo>
                  </a:path>
                  <a:path w="550545" h="944880">
                    <a:moveTo>
                      <a:pt x="4849" y="269670"/>
                    </a:moveTo>
                    <a:lnTo>
                      <a:pt x="32781" y="269670"/>
                    </a:lnTo>
                    <a:lnTo>
                      <a:pt x="32781" y="26108"/>
                    </a:lnTo>
                  </a:path>
                  <a:path w="550545" h="944880">
                    <a:moveTo>
                      <a:pt x="4849" y="269670"/>
                    </a:moveTo>
                    <a:lnTo>
                      <a:pt x="32781" y="269670"/>
                    </a:lnTo>
                  </a:path>
                  <a:path w="550545" h="944880">
                    <a:moveTo>
                      <a:pt x="4849" y="26108"/>
                    </a:moveTo>
                    <a:lnTo>
                      <a:pt x="32781" y="26108"/>
                    </a:lnTo>
                  </a:path>
                  <a:path w="550545" h="944880">
                    <a:moveTo>
                      <a:pt x="4849" y="26108"/>
                    </a:moveTo>
                    <a:lnTo>
                      <a:pt x="4849" y="269670"/>
                    </a:lnTo>
                  </a:path>
                  <a:path w="550545" h="944880">
                    <a:moveTo>
                      <a:pt x="63188" y="116402"/>
                    </a:moveTo>
                    <a:lnTo>
                      <a:pt x="65618" y="125913"/>
                    </a:lnTo>
                    <a:lnTo>
                      <a:pt x="66833" y="133049"/>
                    </a:lnTo>
                    <a:lnTo>
                      <a:pt x="68049" y="137810"/>
                    </a:lnTo>
                    <a:lnTo>
                      <a:pt x="69268" y="140166"/>
                    </a:lnTo>
                    <a:lnTo>
                      <a:pt x="68049" y="137810"/>
                    </a:lnTo>
                    <a:lnTo>
                      <a:pt x="66833" y="133049"/>
                    </a:lnTo>
                    <a:lnTo>
                      <a:pt x="65618" y="125913"/>
                    </a:lnTo>
                    <a:lnTo>
                      <a:pt x="63188" y="116402"/>
                    </a:lnTo>
                    <a:close/>
                  </a:path>
                  <a:path w="550545" h="944880">
                    <a:moveTo>
                      <a:pt x="63188" y="116402"/>
                    </a:moveTo>
                    <a:lnTo>
                      <a:pt x="58338" y="99789"/>
                    </a:lnTo>
                    <a:lnTo>
                      <a:pt x="57093" y="95043"/>
                    </a:lnTo>
                    <a:lnTo>
                      <a:pt x="57093" y="93843"/>
                    </a:lnTo>
                    <a:lnTo>
                      <a:pt x="57093" y="95043"/>
                    </a:lnTo>
                    <a:lnTo>
                      <a:pt x="58338" y="99789"/>
                    </a:lnTo>
                    <a:lnTo>
                      <a:pt x="63188" y="116402"/>
                    </a:lnTo>
                    <a:close/>
                  </a:path>
                  <a:path w="550545" h="944880">
                    <a:moveTo>
                      <a:pt x="36456" y="123553"/>
                    </a:moveTo>
                    <a:lnTo>
                      <a:pt x="38876" y="131859"/>
                    </a:lnTo>
                    <a:lnTo>
                      <a:pt x="41306" y="138995"/>
                    </a:lnTo>
                    <a:lnTo>
                      <a:pt x="42521" y="144945"/>
                    </a:lnTo>
                    <a:lnTo>
                      <a:pt x="42521" y="146116"/>
                    </a:lnTo>
                    <a:lnTo>
                      <a:pt x="42521" y="144945"/>
                    </a:lnTo>
                    <a:lnTo>
                      <a:pt x="41306" y="138995"/>
                    </a:lnTo>
                    <a:lnTo>
                      <a:pt x="38876" y="131859"/>
                    </a:lnTo>
                    <a:lnTo>
                      <a:pt x="36456" y="123553"/>
                    </a:lnTo>
                    <a:close/>
                  </a:path>
                  <a:path w="550545" h="944880">
                    <a:moveTo>
                      <a:pt x="36456" y="123553"/>
                    </a:moveTo>
                    <a:lnTo>
                      <a:pt x="34011" y="114016"/>
                    </a:lnTo>
                    <a:lnTo>
                      <a:pt x="32781" y="106895"/>
                    </a:lnTo>
                    <a:lnTo>
                      <a:pt x="30380" y="102149"/>
                    </a:lnTo>
                    <a:lnTo>
                      <a:pt x="30380" y="99789"/>
                    </a:lnTo>
                    <a:lnTo>
                      <a:pt x="30380" y="102149"/>
                    </a:lnTo>
                    <a:lnTo>
                      <a:pt x="32781" y="106895"/>
                    </a:lnTo>
                    <a:lnTo>
                      <a:pt x="34011" y="114016"/>
                    </a:lnTo>
                    <a:lnTo>
                      <a:pt x="36456" y="123553"/>
                    </a:lnTo>
                    <a:close/>
                  </a:path>
                  <a:path w="550545" h="944880">
                    <a:moveTo>
                      <a:pt x="30380" y="99789"/>
                    </a:moveTo>
                    <a:lnTo>
                      <a:pt x="57093" y="93843"/>
                    </a:lnTo>
                  </a:path>
                  <a:path w="550545" h="944880">
                    <a:moveTo>
                      <a:pt x="36456" y="123553"/>
                    </a:moveTo>
                    <a:lnTo>
                      <a:pt x="63188" y="116402"/>
                    </a:lnTo>
                  </a:path>
                  <a:path w="550545" h="944880">
                    <a:moveTo>
                      <a:pt x="42521" y="146116"/>
                    </a:moveTo>
                    <a:lnTo>
                      <a:pt x="69268" y="140166"/>
                    </a:lnTo>
                  </a:path>
                  <a:path w="550545" h="944880">
                    <a:moveTo>
                      <a:pt x="36456" y="123553"/>
                    </a:moveTo>
                    <a:lnTo>
                      <a:pt x="63188" y="116402"/>
                    </a:lnTo>
                  </a:path>
                  <a:path w="550545" h="944880">
                    <a:moveTo>
                      <a:pt x="88719" y="215006"/>
                    </a:moveTo>
                    <a:lnTo>
                      <a:pt x="36456" y="17832"/>
                    </a:lnTo>
                  </a:path>
                  <a:path w="550545" h="944880">
                    <a:moveTo>
                      <a:pt x="26716" y="20162"/>
                    </a:moveTo>
                    <a:lnTo>
                      <a:pt x="77748" y="218582"/>
                    </a:lnTo>
                    <a:lnTo>
                      <a:pt x="88719" y="215006"/>
                    </a:lnTo>
                  </a:path>
                  <a:path w="550545" h="944880">
                    <a:moveTo>
                      <a:pt x="26716" y="20162"/>
                    </a:moveTo>
                    <a:lnTo>
                      <a:pt x="36456" y="17832"/>
                    </a:lnTo>
                    <a:lnTo>
                      <a:pt x="88719" y="215006"/>
                    </a:lnTo>
                  </a:path>
                  <a:path w="550545" h="944880">
                    <a:moveTo>
                      <a:pt x="77748" y="218582"/>
                    </a:moveTo>
                    <a:lnTo>
                      <a:pt x="26716" y="20162"/>
                    </a:lnTo>
                    <a:lnTo>
                      <a:pt x="36456" y="17832"/>
                    </a:lnTo>
                  </a:path>
                  <a:path w="550545" h="944880">
                    <a:moveTo>
                      <a:pt x="77748" y="218582"/>
                    </a:moveTo>
                    <a:lnTo>
                      <a:pt x="88719" y="215006"/>
                    </a:lnTo>
                  </a:path>
                  <a:path w="550545" h="944880">
                    <a:moveTo>
                      <a:pt x="140992" y="414597"/>
                    </a:moveTo>
                    <a:lnTo>
                      <a:pt x="88719" y="217392"/>
                    </a:lnTo>
                  </a:path>
                  <a:path w="550545" h="944880">
                    <a:moveTo>
                      <a:pt x="78964" y="219752"/>
                    </a:moveTo>
                    <a:lnTo>
                      <a:pt x="130022" y="418172"/>
                    </a:lnTo>
                    <a:lnTo>
                      <a:pt x="140992" y="414597"/>
                    </a:lnTo>
                  </a:path>
                  <a:path w="550545" h="944880">
                    <a:moveTo>
                      <a:pt x="78964" y="219752"/>
                    </a:moveTo>
                    <a:lnTo>
                      <a:pt x="88719" y="217392"/>
                    </a:lnTo>
                    <a:lnTo>
                      <a:pt x="140992" y="414597"/>
                    </a:lnTo>
                  </a:path>
                  <a:path w="550545" h="944880">
                    <a:moveTo>
                      <a:pt x="130022" y="418172"/>
                    </a:moveTo>
                    <a:lnTo>
                      <a:pt x="78964" y="219752"/>
                    </a:lnTo>
                    <a:lnTo>
                      <a:pt x="88719" y="217392"/>
                    </a:lnTo>
                  </a:path>
                  <a:path w="550545" h="944880">
                    <a:moveTo>
                      <a:pt x="130022" y="418172"/>
                    </a:moveTo>
                    <a:lnTo>
                      <a:pt x="140992" y="414597"/>
                    </a:lnTo>
                  </a:path>
                  <a:path w="550545" h="944880">
                    <a:moveTo>
                      <a:pt x="115461" y="315996"/>
                    </a:moveTo>
                    <a:lnTo>
                      <a:pt x="116651" y="325503"/>
                    </a:lnTo>
                    <a:lnTo>
                      <a:pt x="119081" y="332610"/>
                    </a:lnTo>
                    <a:lnTo>
                      <a:pt x="120311" y="337370"/>
                    </a:lnTo>
                    <a:lnTo>
                      <a:pt x="121526" y="339760"/>
                    </a:lnTo>
                    <a:lnTo>
                      <a:pt x="120311" y="337370"/>
                    </a:lnTo>
                    <a:lnTo>
                      <a:pt x="119081" y="332610"/>
                    </a:lnTo>
                    <a:lnTo>
                      <a:pt x="116651" y="325503"/>
                    </a:lnTo>
                    <a:lnTo>
                      <a:pt x="115461" y="315996"/>
                    </a:lnTo>
                    <a:close/>
                  </a:path>
                  <a:path w="550545" h="944880">
                    <a:moveTo>
                      <a:pt x="115461" y="315996"/>
                    </a:moveTo>
                    <a:lnTo>
                      <a:pt x="110585" y="299365"/>
                    </a:lnTo>
                    <a:lnTo>
                      <a:pt x="109370" y="294589"/>
                    </a:lnTo>
                    <a:lnTo>
                      <a:pt x="109370" y="293433"/>
                    </a:lnTo>
                    <a:lnTo>
                      <a:pt x="109370" y="294589"/>
                    </a:lnTo>
                    <a:lnTo>
                      <a:pt x="110585" y="299365"/>
                    </a:lnTo>
                    <a:lnTo>
                      <a:pt x="115461" y="315996"/>
                    </a:lnTo>
                    <a:close/>
                  </a:path>
                  <a:path w="550545" h="944880">
                    <a:moveTo>
                      <a:pt x="88719" y="323099"/>
                    </a:moveTo>
                    <a:lnTo>
                      <a:pt x="91149" y="331435"/>
                    </a:lnTo>
                    <a:lnTo>
                      <a:pt x="92364" y="338556"/>
                    </a:lnTo>
                    <a:lnTo>
                      <a:pt x="94780" y="344506"/>
                    </a:lnTo>
                    <a:lnTo>
                      <a:pt x="94780" y="345692"/>
                    </a:lnTo>
                    <a:lnTo>
                      <a:pt x="94780" y="344506"/>
                    </a:lnTo>
                    <a:lnTo>
                      <a:pt x="92364" y="338556"/>
                    </a:lnTo>
                    <a:lnTo>
                      <a:pt x="91149" y="331435"/>
                    </a:lnTo>
                    <a:lnTo>
                      <a:pt x="88719" y="323099"/>
                    </a:lnTo>
                    <a:close/>
                  </a:path>
                  <a:path w="550545" h="944880">
                    <a:moveTo>
                      <a:pt x="88719" y="323099"/>
                    </a:moveTo>
                    <a:lnTo>
                      <a:pt x="86270" y="313622"/>
                    </a:lnTo>
                    <a:lnTo>
                      <a:pt x="83839" y="306486"/>
                    </a:lnTo>
                    <a:lnTo>
                      <a:pt x="82624" y="301740"/>
                    </a:lnTo>
                    <a:lnTo>
                      <a:pt x="82624" y="299365"/>
                    </a:lnTo>
                    <a:lnTo>
                      <a:pt x="82624" y="301740"/>
                    </a:lnTo>
                    <a:lnTo>
                      <a:pt x="83839" y="306486"/>
                    </a:lnTo>
                    <a:lnTo>
                      <a:pt x="86270" y="313622"/>
                    </a:lnTo>
                    <a:lnTo>
                      <a:pt x="88719" y="323099"/>
                    </a:lnTo>
                    <a:close/>
                  </a:path>
                  <a:path w="550545" h="944880">
                    <a:moveTo>
                      <a:pt x="82624" y="299365"/>
                    </a:moveTo>
                    <a:lnTo>
                      <a:pt x="109370" y="293433"/>
                    </a:lnTo>
                  </a:path>
                  <a:path w="550545" h="944880">
                    <a:moveTo>
                      <a:pt x="88719" y="323099"/>
                    </a:moveTo>
                    <a:lnTo>
                      <a:pt x="115461" y="315996"/>
                    </a:lnTo>
                  </a:path>
                  <a:path w="550545" h="944880">
                    <a:moveTo>
                      <a:pt x="94780" y="345692"/>
                    </a:moveTo>
                    <a:lnTo>
                      <a:pt x="121526" y="339760"/>
                    </a:lnTo>
                  </a:path>
                  <a:path w="550545" h="944880">
                    <a:moveTo>
                      <a:pt x="88719" y="323099"/>
                    </a:moveTo>
                    <a:lnTo>
                      <a:pt x="115461" y="315996"/>
                    </a:lnTo>
                  </a:path>
                  <a:path w="550545" h="944880">
                    <a:moveTo>
                      <a:pt x="516509" y="280332"/>
                    </a:moveTo>
                    <a:lnTo>
                      <a:pt x="432644" y="280332"/>
                    </a:lnTo>
                  </a:path>
                  <a:path w="550545" h="944880">
                    <a:moveTo>
                      <a:pt x="516509" y="254212"/>
                    </a:moveTo>
                    <a:lnTo>
                      <a:pt x="516509" y="280332"/>
                    </a:lnTo>
                  </a:path>
                  <a:path w="550545" h="944880">
                    <a:moveTo>
                      <a:pt x="432644" y="280332"/>
                    </a:moveTo>
                    <a:lnTo>
                      <a:pt x="446015" y="280332"/>
                    </a:lnTo>
                  </a:path>
                  <a:path w="550545" h="944880">
                    <a:moveTo>
                      <a:pt x="432644" y="254212"/>
                    </a:moveTo>
                    <a:lnTo>
                      <a:pt x="432644" y="280332"/>
                    </a:lnTo>
                  </a:path>
                  <a:path w="550545" h="944880">
                    <a:moveTo>
                      <a:pt x="446015" y="280332"/>
                    </a:moveTo>
                    <a:lnTo>
                      <a:pt x="529884" y="280332"/>
                    </a:lnTo>
                  </a:path>
                  <a:path w="550545" h="944880">
                    <a:moveTo>
                      <a:pt x="446015" y="254212"/>
                    </a:moveTo>
                    <a:lnTo>
                      <a:pt x="446015" y="280332"/>
                    </a:lnTo>
                  </a:path>
                  <a:path w="550545" h="944880">
                    <a:moveTo>
                      <a:pt x="529884" y="280332"/>
                    </a:moveTo>
                    <a:lnTo>
                      <a:pt x="516509" y="280332"/>
                    </a:lnTo>
                  </a:path>
                  <a:path w="550545" h="944880">
                    <a:moveTo>
                      <a:pt x="529884" y="254212"/>
                    </a:moveTo>
                    <a:lnTo>
                      <a:pt x="529884" y="280332"/>
                    </a:lnTo>
                  </a:path>
                  <a:path w="550545" h="944880">
                    <a:moveTo>
                      <a:pt x="529884" y="254212"/>
                    </a:moveTo>
                    <a:lnTo>
                      <a:pt x="432644" y="254212"/>
                    </a:lnTo>
                  </a:path>
                  <a:path w="550545" h="944880">
                    <a:moveTo>
                      <a:pt x="32781" y="0"/>
                    </a:moveTo>
                    <a:lnTo>
                      <a:pt x="32781" y="26108"/>
                    </a:lnTo>
                  </a:path>
                  <a:path w="550545" h="944880">
                    <a:moveTo>
                      <a:pt x="32781" y="0"/>
                    </a:moveTo>
                    <a:lnTo>
                      <a:pt x="32781" y="26108"/>
                    </a:lnTo>
                    <a:lnTo>
                      <a:pt x="369470" y="197189"/>
                    </a:lnTo>
                  </a:path>
                  <a:path w="550545" h="944880">
                    <a:moveTo>
                      <a:pt x="32781" y="26108"/>
                    </a:moveTo>
                    <a:lnTo>
                      <a:pt x="369470" y="197189"/>
                    </a:lnTo>
                    <a:lnTo>
                      <a:pt x="369470" y="171036"/>
                    </a:lnTo>
                  </a:path>
                  <a:path w="550545" h="944880">
                    <a:moveTo>
                      <a:pt x="369470" y="197189"/>
                    </a:moveTo>
                    <a:lnTo>
                      <a:pt x="369470" y="171036"/>
                    </a:lnTo>
                    <a:lnTo>
                      <a:pt x="32781" y="0"/>
                    </a:lnTo>
                  </a:path>
                  <a:path w="550545" h="944880">
                    <a:moveTo>
                      <a:pt x="369470" y="171036"/>
                    </a:moveTo>
                    <a:lnTo>
                      <a:pt x="32781" y="0"/>
                    </a:lnTo>
                  </a:path>
                  <a:path w="550545" h="944880">
                    <a:moveTo>
                      <a:pt x="369470" y="197189"/>
                    </a:moveTo>
                    <a:lnTo>
                      <a:pt x="550521" y="197189"/>
                    </a:lnTo>
                  </a:path>
                  <a:path w="550545" h="944880">
                    <a:moveTo>
                      <a:pt x="369470" y="197189"/>
                    </a:moveTo>
                    <a:lnTo>
                      <a:pt x="550521" y="197189"/>
                    </a:lnTo>
                    <a:lnTo>
                      <a:pt x="550521" y="171036"/>
                    </a:lnTo>
                    <a:lnTo>
                      <a:pt x="369470" y="171036"/>
                    </a:lnTo>
                  </a:path>
                  <a:path w="550545" h="944880">
                    <a:moveTo>
                      <a:pt x="550521" y="171036"/>
                    </a:moveTo>
                    <a:lnTo>
                      <a:pt x="369470" y="171036"/>
                    </a:lnTo>
                    <a:lnTo>
                      <a:pt x="369470" y="197189"/>
                    </a:lnTo>
                  </a:path>
                  <a:path w="550545" h="944880">
                    <a:moveTo>
                      <a:pt x="369470" y="171036"/>
                    </a:moveTo>
                    <a:lnTo>
                      <a:pt x="369470" y="197189"/>
                    </a:lnTo>
                  </a:path>
                  <a:path w="550545" h="944880">
                    <a:moveTo>
                      <a:pt x="550521" y="171036"/>
                    </a:moveTo>
                    <a:lnTo>
                      <a:pt x="550521" y="197189"/>
                    </a:lnTo>
                  </a:path>
                  <a:path w="550545" h="944880">
                    <a:moveTo>
                      <a:pt x="446015" y="241156"/>
                    </a:moveTo>
                    <a:lnTo>
                      <a:pt x="446015" y="210271"/>
                    </a:lnTo>
                    <a:lnTo>
                      <a:pt x="432644" y="210271"/>
                    </a:lnTo>
                  </a:path>
                  <a:path w="550545" h="944880">
                    <a:moveTo>
                      <a:pt x="446015" y="241156"/>
                    </a:moveTo>
                    <a:lnTo>
                      <a:pt x="432644" y="241156"/>
                    </a:lnTo>
                  </a:path>
                  <a:path w="550545" h="944880">
                    <a:moveTo>
                      <a:pt x="446015" y="241156"/>
                    </a:moveTo>
                    <a:lnTo>
                      <a:pt x="446015" y="210271"/>
                    </a:lnTo>
                  </a:path>
                  <a:path w="550545" h="944880">
                    <a:moveTo>
                      <a:pt x="432644" y="241156"/>
                    </a:moveTo>
                    <a:lnTo>
                      <a:pt x="432644" y="210271"/>
                    </a:lnTo>
                    <a:lnTo>
                      <a:pt x="446015" y="210271"/>
                    </a:lnTo>
                  </a:path>
                  <a:path w="550545" h="944880">
                    <a:moveTo>
                      <a:pt x="432644" y="241156"/>
                    </a:moveTo>
                    <a:lnTo>
                      <a:pt x="446015" y="241156"/>
                    </a:lnTo>
                  </a:path>
                  <a:path w="550545" h="944880">
                    <a:moveTo>
                      <a:pt x="432644" y="241156"/>
                    </a:moveTo>
                    <a:lnTo>
                      <a:pt x="432644" y="210271"/>
                    </a:lnTo>
                  </a:path>
                  <a:path w="550545" h="944880">
                    <a:moveTo>
                      <a:pt x="529884" y="241156"/>
                    </a:moveTo>
                    <a:lnTo>
                      <a:pt x="529884" y="210271"/>
                    </a:lnTo>
                    <a:lnTo>
                      <a:pt x="516509" y="210271"/>
                    </a:lnTo>
                  </a:path>
                  <a:path w="550545" h="944880">
                    <a:moveTo>
                      <a:pt x="529884" y="241156"/>
                    </a:moveTo>
                    <a:lnTo>
                      <a:pt x="516509" y="241156"/>
                    </a:lnTo>
                  </a:path>
                  <a:path w="550545" h="944880">
                    <a:moveTo>
                      <a:pt x="529884" y="241156"/>
                    </a:moveTo>
                    <a:lnTo>
                      <a:pt x="529884" y="210271"/>
                    </a:lnTo>
                  </a:path>
                  <a:path w="550545" h="944880">
                    <a:moveTo>
                      <a:pt x="516509" y="241156"/>
                    </a:moveTo>
                    <a:lnTo>
                      <a:pt x="516509" y="210271"/>
                    </a:lnTo>
                    <a:lnTo>
                      <a:pt x="529884" y="210271"/>
                    </a:lnTo>
                  </a:path>
                  <a:path w="550545" h="944880">
                    <a:moveTo>
                      <a:pt x="516509" y="241156"/>
                    </a:moveTo>
                    <a:lnTo>
                      <a:pt x="529884" y="241156"/>
                    </a:lnTo>
                  </a:path>
                  <a:path w="550545" h="944880">
                    <a:moveTo>
                      <a:pt x="516509" y="241156"/>
                    </a:moveTo>
                    <a:lnTo>
                      <a:pt x="516509" y="210271"/>
                    </a:lnTo>
                  </a:path>
                  <a:path w="550545" h="944880">
                    <a:moveTo>
                      <a:pt x="516509" y="254212"/>
                    </a:moveTo>
                    <a:lnTo>
                      <a:pt x="516509" y="241156"/>
                    </a:lnTo>
                  </a:path>
                  <a:path w="550545" h="944880">
                    <a:moveTo>
                      <a:pt x="446015" y="241156"/>
                    </a:moveTo>
                    <a:lnTo>
                      <a:pt x="446015" y="254212"/>
                    </a:lnTo>
                    <a:lnTo>
                      <a:pt x="516509" y="254212"/>
                    </a:lnTo>
                  </a:path>
                  <a:path w="550545" h="944880">
                    <a:moveTo>
                      <a:pt x="446015" y="241156"/>
                    </a:moveTo>
                    <a:lnTo>
                      <a:pt x="516509" y="241156"/>
                    </a:lnTo>
                    <a:lnTo>
                      <a:pt x="516509" y="254212"/>
                    </a:lnTo>
                  </a:path>
                  <a:path w="550545" h="944880">
                    <a:moveTo>
                      <a:pt x="446015" y="254212"/>
                    </a:moveTo>
                    <a:lnTo>
                      <a:pt x="446015" y="241156"/>
                    </a:lnTo>
                    <a:lnTo>
                      <a:pt x="516509" y="241156"/>
                    </a:lnTo>
                  </a:path>
                  <a:path w="550545" h="944880">
                    <a:moveTo>
                      <a:pt x="446015" y="254212"/>
                    </a:moveTo>
                    <a:lnTo>
                      <a:pt x="516509" y="254212"/>
                    </a:lnTo>
                  </a:path>
                  <a:path w="550545" h="944880">
                    <a:moveTo>
                      <a:pt x="516509" y="210271"/>
                    </a:moveTo>
                    <a:lnTo>
                      <a:pt x="516509" y="197189"/>
                    </a:lnTo>
                  </a:path>
                  <a:path w="550545" h="944880">
                    <a:moveTo>
                      <a:pt x="446015" y="197189"/>
                    </a:moveTo>
                    <a:lnTo>
                      <a:pt x="446015" y="210271"/>
                    </a:lnTo>
                    <a:lnTo>
                      <a:pt x="516509" y="210271"/>
                    </a:lnTo>
                  </a:path>
                  <a:path w="550545" h="944880">
                    <a:moveTo>
                      <a:pt x="446015" y="197189"/>
                    </a:moveTo>
                    <a:lnTo>
                      <a:pt x="516509" y="197189"/>
                    </a:lnTo>
                    <a:lnTo>
                      <a:pt x="516509" y="210271"/>
                    </a:lnTo>
                  </a:path>
                  <a:path w="550545" h="944880">
                    <a:moveTo>
                      <a:pt x="446015" y="210271"/>
                    </a:moveTo>
                    <a:lnTo>
                      <a:pt x="446015" y="197189"/>
                    </a:lnTo>
                    <a:lnTo>
                      <a:pt x="516509" y="197189"/>
                    </a:lnTo>
                  </a:path>
                  <a:path w="550545" h="944880">
                    <a:moveTo>
                      <a:pt x="446015" y="210271"/>
                    </a:moveTo>
                    <a:lnTo>
                      <a:pt x="516509" y="210271"/>
                    </a:lnTo>
                  </a:path>
                  <a:path w="550545" h="944880">
                    <a:moveTo>
                      <a:pt x="32781" y="140166"/>
                    </a:moveTo>
                    <a:lnTo>
                      <a:pt x="94780" y="378937"/>
                    </a:lnTo>
                  </a:path>
                  <a:path w="550545" h="944880">
                    <a:moveTo>
                      <a:pt x="32781" y="140166"/>
                    </a:moveTo>
                    <a:lnTo>
                      <a:pt x="94780" y="378937"/>
                    </a:lnTo>
                  </a:path>
                  <a:path w="550545" h="944880">
                    <a:moveTo>
                      <a:pt x="94780" y="378937"/>
                    </a:moveTo>
                    <a:lnTo>
                      <a:pt x="32781" y="394394"/>
                    </a:lnTo>
                  </a:path>
                  <a:path w="550545" h="944880">
                    <a:moveTo>
                      <a:pt x="94780" y="378937"/>
                    </a:moveTo>
                    <a:lnTo>
                      <a:pt x="32781" y="394394"/>
                    </a:lnTo>
                  </a:path>
                  <a:path w="550545" h="944880">
                    <a:moveTo>
                      <a:pt x="32781" y="394394"/>
                    </a:moveTo>
                    <a:lnTo>
                      <a:pt x="32781" y="140166"/>
                    </a:lnTo>
                  </a:path>
                  <a:path w="550545" h="944880">
                    <a:moveTo>
                      <a:pt x="32781" y="394394"/>
                    </a:moveTo>
                    <a:lnTo>
                      <a:pt x="32781" y="140166"/>
                    </a:lnTo>
                  </a:path>
                  <a:path w="550545" h="944880">
                    <a:moveTo>
                      <a:pt x="32781" y="54648"/>
                    </a:moveTo>
                    <a:lnTo>
                      <a:pt x="115461" y="374216"/>
                    </a:lnTo>
                  </a:path>
                  <a:path w="550545" h="944880">
                    <a:moveTo>
                      <a:pt x="14560" y="71279"/>
                    </a:moveTo>
                    <a:lnTo>
                      <a:pt x="94780" y="378937"/>
                    </a:lnTo>
                  </a:path>
                  <a:path w="550545" h="944880">
                    <a:moveTo>
                      <a:pt x="463021" y="267250"/>
                    </a:moveTo>
                    <a:lnTo>
                      <a:pt x="459390" y="267250"/>
                    </a:lnTo>
                  </a:path>
                  <a:path w="550545" h="944880">
                    <a:moveTo>
                      <a:pt x="469112" y="267250"/>
                    </a:moveTo>
                    <a:lnTo>
                      <a:pt x="463021" y="267250"/>
                    </a:lnTo>
                  </a:path>
                  <a:path w="550545" h="944880">
                    <a:moveTo>
                      <a:pt x="465436" y="267250"/>
                    </a:moveTo>
                    <a:lnTo>
                      <a:pt x="459390" y="267250"/>
                    </a:lnTo>
                  </a:path>
                  <a:path w="550545" h="944880">
                    <a:moveTo>
                      <a:pt x="469112" y="267250"/>
                    </a:moveTo>
                    <a:lnTo>
                      <a:pt x="465436" y="267250"/>
                    </a:lnTo>
                  </a:path>
                  <a:path w="550545" h="944880">
                    <a:moveTo>
                      <a:pt x="115461" y="374216"/>
                    </a:moveTo>
                    <a:lnTo>
                      <a:pt x="4849" y="401526"/>
                    </a:lnTo>
                  </a:path>
                  <a:path w="550545" h="944880">
                    <a:moveTo>
                      <a:pt x="32781" y="378937"/>
                    </a:moveTo>
                    <a:lnTo>
                      <a:pt x="32781" y="405086"/>
                    </a:lnTo>
                  </a:path>
                  <a:path w="550545" h="944880">
                    <a:moveTo>
                      <a:pt x="32781" y="394394"/>
                    </a:moveTo>
                    <a:lnTo>
                      <a:pt x="4849" y="394394"/>
                    </a:lnTo>
                  </a:path>
                  <a:path w="550545" h="944880">
                    <a:moveTo>
                      <a:pt x="32781" y="368270"/>
                    </a:moveTo>
                    <a:lnTo>
                      <a:pt x="4849" y="368270"/>
                    </a:lnTo>
                  </a:path>
                  <a:path w="550545" h="944880">
                    <a:moveTo>
                      <a:pt x="432644" y="275586"/>
                    </a:moveTo>
                    <a:lnTo>
                      <a:pt x="432644" y="274416"/>
                    </a:lnTo>
                    <a:lnTo>
                      <a:pt x="433874" y="270855"/>
                    </a:lnTo>
                    <a:lnTo>
                      <a:pt x="433874" y="263719"/>
                    </a:lnTo>
                    <a:lnTo>
                      <a:pt x="432644" y="260159"/>
                    </a:lnTo>
                    <a:lnTo>
                      <a:pt x="432644" y="258973"/>
                    </a:lnTo>
                    <a:lnTo>
                      <a:pt x="431454" y="260159"/>
                    </a:lnTo>
                    <a:lnTo>
                      <a:pt x="431454" y="263719"/>
                    </a:lnTo>
                    <a:lnTo>
                      <a:pt x="430210" y="267250"/>
                    </a:lnTo>
                    <a:lnTo>
                      <a:pt x="431454" y="270855"/>
                    </a:lnTo>
                    <a:lnTo>
                      <a:pt x="431454" y="274416"/>
                    </a:lnTo>
                    <a:lnTo>
                      <a:pt x="432644" y="275586"/>
                    </a:lnTo>
                    <a:close/>
                  </a:path>
                  <a:path w="550545" h="944880">
                    <a:moveTo>
                      <a:pt x="435059" y="275586"/>
                    </a:moveTo>
                    <a:lnTo>
                      <a:pt x="435059" y="274416"/>
                    </a:lnTo>
                    <a:lnTo>
                      <a:pt x="436304" y="270855"/>
                    </a:lnTo>
                    <a:lnTo>
                      <a:pt x="436304" y="263719"/>
                    </a:lnTo>
                    <a:lnTo>
                      <a:pt x="435059" y="260159"/>
                    </a:lnTo>
                    <a:lnTo>
                      <a:pt x="435059" y="258973"/>
                    </a:lnTo>
                    <a:lnTo>
                      <a:pt x="433874" y="260159"/>
                    </a:lnTo>
                    <a:lnTo>
                      <a:pt x="433874" y="274416"/>
                    </a:lnTo>
                    <a:lnTo>
                      <a:pt x="435059" y="275586"/>
                    </a:lnTo>
                    <a:close/>
                  </a:path>
                  <a:path w="550545" h="944880">
                    <a:moveTo>
                      <a:pt x="435059" y="258973"/>
                    </a:moveTo>
                    <a:lnTo>
                      <a:pt x="432644" y="258973"/>
                    </a:lnTo>
                  </a:path>
                  <a:path w="550545" h="944880">
                    <a:moveTo>
                      <a:pt x="436304" y="267250"/>
                    </a:moveTo>
                    <a:lnTo>
                      <a:pt x="433874" y="267250"/>
                    </a:lnTo>
                  </a:path>
                  <a:path w="550545" h="944880">
                    <a:moveTo>
                      <a:pt x="435059" y="275586"/>
                    </a:moveTo>
                    <a:lnTo>
                      <a:pt x="432644" y="275586"/>
                    </a:lnTo>
                  </a:path>
                  <a:path w="550545" h="944880">
                    <a:moveTo>
                      <a:pt x="433874" y="267250"/>
                    </a:moveTo>
                    <a:lnTo>
                      <a:pt x="430210" y="267250"/>
                    </a:lnTo>
                  </a:path>
                  <a:path w="550545" h="944880">
                    <a:moveTo>
                      <a:pt x="427779" y="272026"/>
                    </a:moveTo>
                    <a:lnTo>
                      <a:pt x="429024" y="272026"/>
                    </a:lnTo>
                    <a:lnTo>
                      <a:pt x="429024" y="262549"/>
                    </a:lnTo>
                    <a:lnTo>
                      <a:pt x="427779" y="262549"/>
                    </a:lnTo>
                    <a:lnTo>
                      <a:pt x="427779" y="272026"/>
                    </a:lnTo>
                    <a:close/>
                  </a:path>
                  <a:path w="550545" h="944880">
                    <a:moveTo>
                      <a:pt x="435059" y="272026"/>
                    </a:moveTo>
                    <a:lnTo>
                      <a:pt x="435059" y="269670"/>
                    </a:lnTo>
                    <a:lnTo>
                      <a:pt x="436304" y="267250"/>
                    </a:lnTo>
                    <a:lnTo>
                      <a:pt x="435059" y="264920"/>
                    </a:lnTo>
                    <a:lnTo>
                      <a:pt x="435059" y="262519"/>
                    </a:lnTo>
                    <a:lnTo>
                      <a:pt x="433874" y="262519"/>
                    </a:lnTo>
                    <a:lnTo>
                      <a:pt x="433874" y="272026"/>
                    </a:lnTo>
                    <a:lnTo>
                      <a:pt x="435059" y="272026"/>
                    </a:lnTo>
                    <a:close/>
                  </a:path>
                  <a:path w="550545" h="944880">
                    <a:moveTo>
                      <a:pt x="435059" y="262519"/>
                    </a:moveTo>
                    <a:lnTo>
                      <a:pt x="429024" y="262519"/>
                    </a:lnTo>
                  </a:path>
                  <a:path w="550545" h="944880">
                    <a:moveTo>
                      <a:pt x="436304" y="267250"/>
                    </a:moveTo>
                    <a:lnTo>
                      <a:pt x="429024" y="267250"/>
                    </a:lnTo>
                  </a:path>
                  <a:path w="550545" h="944880">
                    <a:moveTo>
                      <a:pt x="435059" y="272026"/>
                    </a:moveTo>
                    <a:lnTo>
                      <a:pt x="429024" y="272026"/>
                    </a:lnTo>
                  </a:path>
                  <a:path w="550545" h="944880">
                    <a:moveTo>
                      <a:pt x="433874" y="267250"/>
                    </a:moveTo>
                    <a:lnTo>
                      <a:pt x="427779" y="267250"/>
                    </a:lnTo>
                  </a:path>
                  <a:path w="550545" h="944880">
                    <a:moveTo>
                      <a:pt x="442369" y="267250"/>
                    </a:moveTo>
                    <a:lnTo>
                      <a:pt x="441154" y="276802"/>
                    </a:lnTo>
                  </a:path>
                  <a:path w="550545" h="944880">
                    <a:moveTo>
                      <a:pt x="436304" y="276802"/>
                    </a:moveTo>
                    <a:lnTo>
                      <a:pt x="436304" y="267250"/>
                    </a:lnTo>
                    <a:lnTo>
                      <a:pt x="442369" y="267250"/>
                    </a:lnTo>
                  </a:path>
                  <a:path w="550545" h="944880">
                    <a:moveTo>
                      <a:pt x="441154" y="276802"/>
                    </a:moveTo>
                    <a:lnTo>
                      <a:pt x="438720" y="276802"/>
                    </a:lnTo>
                  </a:path>
                  <a:path w="550545" h="944880">
                    <a:moveTo>
                      <a:pt x="433874" y="276802"/>
                    </a:moveTo>
                    <a:lnTo>
                      <a:pt x="441154" y="276802"/>
                    </a:lnTo>
                  </a:path>
                  <a:path w="550545" h="944880">
                    <a:moveTo>
                      <a:pt x="438720" y="276802"/>
                    </a:moveTo>
                    <a:lnTo>
                      <a:pt x="438720" y="267250"/>
                    </a:lnTo>
                  </a:path>
                  <a:path w="550545" h="944880">
                    <a:moveTo>
                      <a:pt x="432644" y="267250"/>
                    </a:moveTo>
                    <a:lnTo>
                      <a:pt x="433874" y="276802"/>
                    </a:lnTo>
                    <a:lnTo>
                      <a:pt x="438720" y="276802"/>
                    </a:lnTo>
                  </a:path>
                  <a:path w="550545" h="944880">
                    <a:moveTo>
                      <a:pt x="438720" y="267250"/>
                    </a:moveTo>
                    <a:lnTo>
                      <a:pt x="438720" y="257773"/>
                    </a:lnTo>
                  </a:path>
                  <a:path w="550545" h="944880">
                    <a:moveTo>
                      <a:pt x="433874" y="257773"/>
                    </a:moveTo>
                    <a:lnTo>
                      <a:pt x="432644" y="267250"/>
                    </a:lnTo>
                    <a:lnTo>
                      <a:pt x="438720" y="267250"/>
                    </a:lnTo>
                  </a:path>
                  <a:path w="550545" h="944880">
                    <a:moveTo>
                      <a:pt x="438720" y="257773"/>
                    </a:moveTo>
                    <a:lnTo>
                      <a:pt x="441154" y="257773"/>
                    </a:lnTo>
                  </a:path>
                  <a:path w="550545" h="944880">
                    <a:moveTo>
                      <a:pt x="436304" y="257773"/>
                    </a:moveTo>
                    <a:lnTo>
                      <a:pt x="433874" y="257773"/>
                    </a:lnTo>
                    <a:lnTo>
                      <a:pt x="438720" y="257773"/>
                    </a:lnTo>
                  </a:path>
                  <a:path w="550545" h="944880">
                    <a:moveTo>
                      <a:pt x="441154" y="257773"/>
                    </a:moveTo>
                    <a:lnTo>
                      <a:pt x="442369" y="267250"/>
                    </a:lnTo>
                  </a:path>
                  <a:path w="550545" h="944880">
                    <a:moveTo>
                      <a:pt x="436304" y="267250"/>
                    </a:moveTo>
                    <a:lnTo>
                      <a:pt x="436304" y="257773"/>
                    </a:lnTo>
                    <a:lnTo>
                      <a:pt x="441154" y="257773"/>
                    </a:lnTo>
                  </a:path>
                  <a:path w="550545" h="944880">
                    <a:moveTo>
                      <a:pt x="466681" y="256569"/>
                    </a:moveTo>
                    <a:lnTo>
                      <a:pt x="467897" y="257773"/>
                    </a:lnTo>
                    <a:lnTo>
                      <a:pt x="467897" y="260159"/>
                    </a:lnTo>
                    <a:lnTo>
                      <a:pt x="469112" y="263719"/>
                    </a:lnTo>
                    <a:lnTo>
                      <a:pt x="469112" y="270855"/>
                    </a:lnTo>
                    <a:lnTo>
                      <a:pt x="467897" y="274416"/>
                    </a:lnTo>
                    <a:lnTo>
                      <a:pt x="467897" y="276802"/>
                    </a:lnTo>
                    <a:lnTo>
                      <a:pt x="466681" y="277976"/>
                    </a:lnTo>
                    <a:lnTo>
                      <a:pt x="466681" y="276802"/>
                    </a:lnTo>
                    <a:lnTo>
                      <a:pt x="465436" y="274416"/>
                    </a:lnTo>
                    <a:lnTo>
                      <a:pt x="465436" y="260159"/>
                    </a:lnTo>
                    <a:lnTo>
                      <a:pt x="466681" y="257773"/>
                    </a:lnTo>
                    <a:lnTo>
                      <a:pt x="466681" y="256569"/>
                    </a:lnTo>
                    <a:close/>
                  </a:path>
                  <a:path w="550545" h="944880">
                    <a:moveTo>
                      <a:pt x="439939" y="277976"/>
                    </a:moveTo>
                    <a:lnTo>
                      <a:pt x="441154" y="276802"/>
                    </a:lnTo>
                    <a:lnTo>
                      <a:pt x="441154" y="274416"/>
                    </a:lnTo>
                    <a:lnTo>
                      <a:pt x="442369" y="270855"/>
                    </a:lnTo>
                    <a:lnTo>
                      <a:pt x="442369" y="263719"/>
                    </a:lnTo>
                    <a:lnTo>
                      <a:pt x="441154" y="260159"/>
                    </a:lnTo>
                    <a:lnTo>
                      <a:pt x="441154" y="257773"/>
                    </a:lnTo>
                    <a:lnTo>
                      <a:pt x="439939" y="256569"/>
                    </a:lnTo>
                    <a:lnTo>
                      <a:pt x="439939" y="257773"/>
                    </a:lnTo>
                    <a:lnTo>
                      <a:pt x="438720" y="260159"/>
                    </a:lnTo>
                    <a:lnTo>
                      <a:pt x="438720" y="274416"/>
                    </a:lnTo>
                    <a:lnTo>
                      <a:pt x="439939" y="276802"/>
                    </a:lnTo>
                    <a:lnTo>
                      <a:pt x="439939" y="277976"/>
                    </a:lnTo>
                    <a:close/>
                  </a:path>
                  <a:path w="550545" h="944880">
                    <a:moveTo>
                      <a:pt x="438720" y="267250"/>
                    </a:moveTo>
                    <a:lnTo>
                      <a:pt x="465436" y="267250"/>
                    </a:lnTo>
                  </a:path>
                  <a:path w="550545" h="944880">
                    <a:moveTo>
                      <a:pt x="439939" y="277976"/>
                    </a:moveTo>
                    <a:lnTo>
                      <a:pt x="466681" y="277976"/>
                    </a:lnTo>
                  </a:path>
                  <a:path w="550545" h="944880">
                    <a:moveTo>
                      <a:pt x="442369" y="267250"/>
                    </a:moveTo>
                    <a:lnTo>
                      <a:pt x="469112" y="267250"/>
                    </a:lnTo>
                  </a:path>
                  <a:path w="550545" h="944880">
                    <a:moveTo>
                      <a:pt x="439939" y="256569"/>
                    </a:moveTo>
                    <a:lnTo>
                      <a:pt x="466681" y="256569"/>
                    </a:lnTo>
                  </a:path>
                  <a:path w="550545" h="944880">
                    <a:moveTo>
                      <a:pt x="35241" y="65329"/>
                    </a:moveTo>
                    <a:lnTo>
                      <a:pt x="14560" y="71279"/>
                    </a:lnTo>
                  </a:path>
                  <a:path w="550545" h="944880">
                    <a:moveTo>
                      <a:pt x="88719" y="215006"/>
                    </a:moveTo>
                    <a:lnTo>
                      <a:pt x="36456" y="17832"/>
                    </a:lnTo>
                  </a:path>
                  <a:path w="550545" h="944880">
                    <a:moveTo>
                      <a:pt x="26716" y="20162"/>
                    </a:moveTo>
                    <a:lnTo>
                      <a:pt x="77748" y="218582"/>
                    </a:lnTo>
                    <a:lnTo>
                      <a:pt x="88719" y="215006"/>
                    </a:lnTo>
                  </a:path>
                  <a:path w="550545" h="944880">
                    <a:moveTo>
                      <a:pt x="26716" y="20162"/>
                    </a:moveTo>
                    <a:lnTo>
                      <a:pt x="36456" y="17832"/>
                    </a:lnTo>
                    <a:lnTo>
                      <a:pt x="88719" y="215006"/>
                    </a:lnTo>
                  </a:path>
                  <a:path w="550545" h="944880">
                    <a:moveTo>
                      <a:pt x="77748" y="218582"/>
                    </a:moveTo>
                    <a:lnTo>
                      <a:pt x="26716" y="20162"/>
                    </a:lnTo>
                    <a:lnTo>
                      <a:pt x="36456" y="17832"/>
                    </a:lnTo>
                  </a:path>
                  <a:path w="550545" h="944880">
                    <a:moveTo>
                      <a:pt x="77748" y="218582"/>
                    </a:moveTo>
                    <a:lnTo>
                      <a:pt x="88719" y="215006"/>
                    </a:lnTo>
                  </a:path>
                  <a:path w="550545" h="944880">
                    <a:moveTo>
                      <a:pt x="32781" y="368270"/>
                    </a:moveTo>
                    <a:lnTo>
                      <a:pt x="32781" y="296994"/>
                    </a:lnTo>
                  </a:path>
                  <a:path w="550545" h="944880">
                    <a:moveTo>
                      <a:pt x="4849" y="368270"/>
                    </a:moveTo>
                    <a:lnTo>
                      <a:pt x="32781" y="368270"/>
                    </a:lnTo>
                  </a:path>
                  <a:path w="550545" h="944880">
                    <a:moveTo>
                      <a:pt x="4849" y="296994"/>
                    </a:moveTo>
                    <a:lnTo>
                      <a:pt x="32781" y="296994"/>
                    </a:lnTo>
                    <a:lnTo>
                      <a:pt x="32781" y="368270"/>
                    </a:lnTo>
                  </a:path>
                  <a:path w="550545" h="944880">
                    <a:moveTo>
                      <a:pt x="4849" y="296994"/>
                    </a:moveTo>
                    <a:lnTo>
                      <a:pt x="32781" y="296994"/>
                    </a:lnTo>
                  </a:path>
                  <a:path w="550545" h="944880">
                    <a:moveTo>
                      <a:pt x="4849" y="368270"/>
                    </a:moveTo>
                    <a:lnTo>
                      <a:pt x="32781" y="368270"/>
                    </a:lnTo>
                  </a:path>
                  <a:path w="550545" h="944880">
                    <a:moveTo>
                      <a:pt x="4849" y="296994"/>
                    </a:moveTo>
                    <a:lnTo>
                      <a:pt x="4849" y="368270"/>
                    </a:lnTo>
                  </a:path>
                  <a:path w="550545" h="944880">
                    <a:moveTo>
                      <a:pt x="4849" y="368270"/>
                    </a:moveTo>
                    <a:lnTo>
                      <a:pt x="4849" y="296994"/>
                    </a:lnTo>
                  </a:path>
                  <a:path w="550545" h="944880">
                    <a:moveTo>
                      <a:pt x="140992" y="414597"/>
                    </a:moveTo>
                    <a:lnTo>
                      <a:pt x="88719" y="217392"/>
                    </a:lnTo>
                  </a:path>
                  <a:path w="550545" h="944880">
                    <a:moveTo>
                      <a:pt x="78964" y="219752"/>
                    </a:moveTo>
                    <a:lnTo>
                      <a:pt x="130022" y="418172"/>
                    </a:lnTo>
                    <a:lnTo>
                      <a:pt x="140992" y="414597"/>
                    </a:lnTo>
                  </a:path>
                  <a:path w="550545" h="944880">
                    <a:moveTo>
                      <a:pt x="78964" y="219752"/>
                    </a:moveTo>
                    <a:lnTo>
                      <a:pt x="88719" y="217392"/>
                    </a:lnTo>
                    <a:lnTo>
                      <a:pt x="140992" y="414597"/>
                    </a:lnTo>
                  </a:path>
                  <a:path w="550545" h="944880">
                    <a:moveTo>
                      <a:pt x="130022" y="418172"/>
                    </a:moveTo>
                    <a:lnTo>
                      <a:pt x="78964" y="219752"/>
                    </a:lnTo>
                    <a:lnTo>
                      <a:pt x="88719" y="217392"/>
                    </a:lnTo>
                  </a:path>
                  <a:path w="550545" h="944880">
                    <a:moveTo>
                      <a:pt x="130022" y="418172"/>
                    </a:moveTo>
                    <a:lnTo>
                      <a:pt x="140992" y="414597"/>
                    </a:lnTo>
                  </a:path>
                  <a:path w="550545" h="944880">
                    <a:moveTo>
                      <a:pt x="32781" y="140166"/>
                    </a:moveTo>
                    <a:lnTo>
                      <a:pt x="94780" y="378937"/>
                    </a:lnTo>
                  </a:path>
                  <a:path w="550545" h="944880">
                    <a:moveTo>
                      <a:pt x="32781" y="140166"/>
                    </a:moveTo>
                    <a:lnTo>
                      <a:pt x="94780" y="378937"/>
                    </a:lnTo>
                  </a:path>
                  <a:path w="550545" h="944880">
                    <a:moveTo>
                      <a:pt x="94780" y="378937"/>
                    </a:moveTo>
                    <a:lnTo>
                      <a:pt x="32781" y="394394"/>
                    </a:lnTo>
                  </a:path>
                  <a:path w="550545" h="944880">
                    <a:moveTo>
                      <a:pt x="94780" y="378937"/>
                    </a:moveTo>
                    <a:lnTo>
                      <a:pt x="32781" y="394394"/>
                    </a:lnTo>
                  </a:path>
                  <a:path w="550545" h="944880">
                    <a:moveTo>
                      <a:pt x="32781" y="394394"/>
                    </a:moveTo>
                    <a:lnTo>
                      <a:pt x="32781" y="140166"/>
                    </a:lnTo>
                  </a:path>
                  <a:path w="550545" h="944880">
                    <a:moveTo>
                      <a:pt x="32781" y="394394"/>
                    </a:moveTo>
                    <a:lnTo>
                      <a:pt x="32781" y="140166"/>
                    </a:lnTo>
                  </a:path>
                  <a:path w="550545" h="944880">
                    <a:moveTo>
                      <a:pt x="32781" y="310046"/>
                    </a:moveTo>
                    <a:lnTo>
                      <a:pt x="32781" y="54648"/>
                    </a:lnTo>
                  </a:path>
                  <a:path w="550545" h="944880">
                    <a:moveTo>
                      <a:pt x="115461" y="315996"/>
                    </a:moveTo>
                    <a:lnTo>
                      <a:pt x="116651" y="325503"/>
                    </a:lnTo>
                    <a:lnTo>
                      <a:pt x="119081" y="332610"/>
                    </a:lnTo>
                    <a:lnTo>
                      <a:pt x="120311" y="337370"/>
                    </a:lnTo>
                    <a:lnTo>
                      <a:pt x="121526" y="339760"/>
                    </a:lnTo>
                    <a:lnTo>
                      <a:pt x="120311" y="337370"/>
                    </a:lnTo>
                    <a:lnTo>
                      <a:pt x="119081" y="332610"/>
                    </a:lnTo>
                    <a:lnTo>
                      <a:pt x="116651" y="325503"/>
                    </a:lnTo>
                    <a:lnTo>
                      <a:pt x="115461" y="315996"/>
                    </a:lnTo>
                    <a:close/>
                  </a:path>
                  <a:path w="550545" h="944880">
                    <a:moveTo>
                      <a:pt x="115461" y="315996"/>
                    </a:moveTo>
                    <a:lnTo>
                      <a:pt x="110585" y="299365"/>
                    </a:lnTo>
                    <a:lnTo>
                      <a:pt x="109370" y="294589"/>
                    </a:lnTo>
                    <a:lnTo>
                      <a:pt x="109370" y="293433"/>
                    </a:lnTo>
                    <a:lnTo>
                      <a:pt x="109370" y="294589"/>
                    </a:lnTo>
                    <a:lnTo>
                      <a:pt x="110585" y="299365"/>
                    </a:lnTo>
                    <a:lnTo>
                      <a:pt x="115461" y="315996"/>
                    </a:lnTo>
                    <a:close/>
                  </a:path>
                  <a:path w="550545" h="944880">
                    <a:moveTo>
                      <a:pt x="88719" y="323099"/>
                    </a:moveTo>
                    <a:lnTo>
                      <a:pt x="91149" y="331435"/>
                    </a:lnTo>
                    <a:lnTo>
                      <a:pt x="92364" y="338556"/>
                    </a:lnTo>
                    <a:lnTo>
                      <a:pt x="94780" y="344506"/>
                    </a:lnTo>
                    <a:lnTo>
                      <a:pt x="94780" y="345692"/>
                    </a:lnTo>
                    <a:lnTo>
                      <a:pt x="94780" y="344506"/>
                    </a:lnTo>
                    <a:lnTo>
                      <a:pt x="92364" y="338556"/>
                    </a:lnTo>
                    <a:lnTo>
                      <a:pt x="91149" y="331435"/>
                    </a:lnTo>
                    <a:lnTo>
                      <a:pt x="88719" y="323099"/>
                    </a:lnTo>
                    <a:close/>
                  </a:path>
                  <a:path w="550545" h="944880">
                    <a:moveTo>
                      <a:pt x="88719" y="323099"/>
                    </a:moveTo>
                    <a:lnTo>
                      <a:pt x="86270" y="313622"/>
                    </a:lnTo>
                    <a:lnTo>
                      <a:pt x="83839" y="306486"/>
                    </a:lnTo>
                    <a:lnTo>
                      <a:pt x="82624" y="301740"/>
                    </a:lnTo>
                    <a:lnTo>
                      <a:pt x="82624" y="299365"/>
                    </a:lnTo>
                    <a:lnTo>
                      <a:pt x="82624" y="301740"/>
                    </a:lnTo>
                    <a:lnTo>
                      <a:pt x="83839" y="306486"/>
                    </a:lnTo>
                    <a:lnTo>
                      <a:pt x="86270" y="313622"/>
                    </a:lnTo>
                    <a:lnTo>
                      <a:pt x="88719" y="323099"/>
                    </a:lnTo>
                    <a:close/>
                  </a:path>
                  <a:path w="550545" h="944880">
                    <a:moveTo>
                      <a:pt x="82624" y="299365"/>
                    </a:moveTo>
                    <a:lnTo>
                      <a:pt x="109370" y="293433"/>
                    </a:lnTo>
                  </a:path>
                  <a:path w="550545" h="944880">
                    <a:moveTo>
                      <a:pt x="88719" y="323099"/>
                    </a:moveTo>
                    <a:lnTo>
                      <a:pt x="115461" y="315996"/>
                    </a:lnTo>
                  </a:path>
                  <a:path w="550545" h="944880">
                    <a:moveTo>
                      <a:pt x="94780" y="345692"/>
                    </a:moveTo>
                    <a:lnTo>
                      <a:pt x="121526" y="339760"/>
                    </a:lnTo>
                  </a:path>
                  <a:path w="550545" h="944880">
                    <a:moveTo>
                      <a:pt x="88719" y="323099"/>
                    </a:moveTo>
                    <a:lnTo>
                      <a:pt x="115461" y="315996"/>
                    </a:lnTo>
                  </a:path>
                  <a:path w="550545" h="944880">
                    <a:moveTo>
                      <a:pt x="529884" y="320743"/>
                    </a:moveTo>
                    <a:lnTo>
                      <a:pt x="529884" y="267250"/>
                    </a:lnTo>
                  </a:path>
                  <a:path w="550545" h="944880">
                    <a:moveTo>
                      <a:pt x="529884" y="267250"/>
                    </a:moveTo>
                    <a:lnTo>
                      <a:pt x="526235" y="267250"/>
                    </a:lnTo>
                  </a:path>
                  <a:path w="550545" h="944880">
                    <a:moveTo>
                      <a:pt x="526235" y="267250"/>
                    </a:moveTo>
                    <a:lnTo>
                      <a:pt x="526235" y="320743"/>
                    </a:lnTo>
                  </a:path>
                  <a:path w="550545" h="944880">
                    <a:moveTo>
                      <a:pt x="531085" y="267250"/>
                    </a:moveTo>
                    <a:lnTo>
                      <a:pt x="526235" y="267250"/>
                    </a:lnTo>
                  </a:path>
                  <a:path w="550545" h="944880">
                    <a:moveTo>
                      <a:pt x="526235" y="320743"/>
                    </a:moveTo>
                    <a:lnTo>
                      <a:pt x="529884" y="320743"/>
                    </a:lnTo>
                  </a:path>
                  <a:path w="550545" h="944880">
                    <a:moveTo>
                      <a:pt x="531085" y="320743"/>
                    </a:moveTo>
                    <a:lnTo>
                      <a:pt x="526235" y="320743"/>
                    </a:lnTo>
                  </a:path>
                  <a:path w="550545" h="944880">
                    <a:moveTo>
                      <a:pt x="531085" y="320743"/>
                    </a:moveTo>
                    <a:lnTo>
                      <a:pt x="534731" y="320743"/>
                    </a:lnTo>
                    <a:lnTo>
                      <a:pt x="534731" y="267280"/>
                    </a:lnTo>
                    <a:lnTo>
                      <a:pt x="531085" y="267280"/>
                    </a:lnTo>
                    <a:lnTo>
                      <a:pt x="531085" y="320743"/>
                    </a:lnTo>
                    <a:close/>
                  </a:path>
                  <a:path w="550545" h="944880">
                    <a:moveTo>
                      <a:pt x="0" y="333810"/>
                    </a:moveTo>
                    <a:lnTo>
                      <a:pt x="14560" y="333810"/>
                    </a:lnTo>
                    <a:lnTo>
                      <a:pt x="14560" y="310046"/>
                    </a:lnTo>
                    <a:lnTo>
                      <a:pt x="10914" y="310046"/>
                    </a:lnTo>
                  </a:path>
                  <a:path w="550545" h="944880">
                    <a:moveTo>
                      <a:pt x="17239" y="315678"/>
                    </a:moveTo>
                    <a:lnTo>
                      <a:pt x="17787" y="315126"/>
                    </a:lnTo>
                  </a:path>
                  <a:path w="550545" h="944880">
                    <a:moveTo>
                      <a:pt x="14560" y="315996"/>
                    </a:moveTo>
                    <a:lnTo>
                      <a:pt x="16990" y="315996"/>
                    </a:lnTo>
                  </a:path>
                  <a:path w="550545" h="944880">
                    <a:moveTo>
                      <a:pt x="14560" y="311247"/>
                    </a:moveTo>
                    <a:lnTo>
                      <a:pt x="16990" y="311247"/>
                    </a:lnTo>
                  </a:path>
                  <a:path w="550545" h="944880">
                    <a:moveTo>
                      <a:pt x="17787" y="310887"/>
                    </a:moveTo>
                    <a:lnTo>
                      <a:pt x="17239" y="310380"/>
                    </a:lnTo>
                  </a:path>
                  <a:path w="550545" h="944880">
                    <a:moveTo>
                      <a:pt x="16990" y="315996"/>
                    </a:moveTo>
                    <a:lnTo>
                      <a:pt x="16990" y="311247"/>
                    </a:lnTo>
                  </a:path>
                  <a:path w="550545" h="944880">
                    <a:moveTo>
                      <a:pt x="2419" y="312436"/>
                    </a:moveTo>
                    <a:lnTo>
                      <a:pt x="14560" y="312436"/>
                    </a:lnTo>
                  </a:path>
                  <a:path w="550545" h="944880">
                    <a:moveTo>
                      <a:pt x="3634" y="312436"/>
                    </a:moveTo>
                    <a:lnTo>
                      <a:pt x="14560" y="312436"/>
                    </a:lnTo>
                  </a:path>
                  <a:path w="550545" h="944880">
                    <a:moveTo>
                      <a:pt x="2419" y="314822"/>
                    </a:moveTo>
                    <a:lnTo>
                      <a:pt x="14560" y="314822"/>
                    </a:lnTo>
                  </a:path>
                  <a:path w="550545" h="944880">
                    <a:moveTo>
                      <a:pt x="3634" y="314822"/>
                    </a:moveTo>
                    <a:lnTo>
                      <a:pt x="14560" y="314822"/>
                    </a:lnTo>
                  </a:path>
                  <a:path w="550545" h="944880">
                    <a:moveTo>
                      <a:pt x="1189" y="313622"/>
                    </a:moveTo>
                    <a:lnTo>
                      <a:pt x="18191" y="313622"/>
                    </a:lnTo>
                  </a:path>
                  <a:path w="550545" h="944880">
                    <a:moveTo>
                      <a:pt x="11333" y="319279"/>
                    </a:moveTo>
                    <a:lnTo>
                      <a:pt x="12244" y="319279"/>
                    </a:lnTo>
                    <a:lnTo>
                      <a:pt x="12967" y="318571"/>
                    </a:lnTo>
                    <a:lnTo>
                      <a:pt x="12967" y="317690"/>
                    </a:lnTo>
                    <a:lnTo>
                      <a:pt x="12967" y="316804"/>
                    </a:lnTo>
                    <a:lnTo>
                      <a:pt x="12244" y="316111"/>
                    </a:lnTo>
                    <a:lnTo>
                      <a:pt x="11333" y="316111"/>
                    </a:lnTo>
                    <a:lnTo>
                      <a:pt x="10451" y="316111"/>
                    </a:lnTo>
                    <a:lnTo>
                      <a:pt x="9710" y="316804"/>
                    </a:lnTo>
                    <a:lnTo>
                      <a:pt x="9710" y="317690"/>
                    </a:lnTo>
                    <a:lnTo>
                      <a:pt x="9710" y="318571"/>
                    </a:lnTo>
                    <a:lnTo>
                      <a:pt x="10451" y="319279"/>
                    </a:lnTo>
                    <a:lnTo>
                      <a:pt x="11333" y="319279"/>
                    </a:lnTo>
                  </a:path>
                  <a:path w="550545" h="944880">
                    <a:moveTo>
                      <a:pt x="523805" y="331435"/>
                    </a:moveTo>
                    <a:lnTo>
                      <a:pt x="523805" y="330249"/>
                    </a:lnTo>
                    <a:lnTo>
                      <a:pt x="524994" y="329079"/>
                    </a:lnTo>
                    <a:lnTo>
                      <a:pt x="524994" y="323099"/>
                    </a:lnTo>
                    <a:lnTo>
                      <a:pt x="526235" y="320743"/>
                    </a:lnTo>
                    <a:lnTo>
                      <a:pt x="526235" y="310046"/>
                    </a:lnTo>
                    <a:lnTo>
                      <a:pt x="526235" y="312436"/>
                    </a:lnTo>
                    <a:lnTo>
                      <a:pt x="524994" y="313622"/>
                    </a:lnTo>
                    <a:lnTo>
                      <a:pt x="524994" y="323099"/>
                    </a:lnTo>
                    <a:lnTo>
                      <a:pt x="523805" y="324303"/>
                    </a:lnTo>
                    <a:lnTo>
                      <a:pt x="523805" y="331435"/>
                    </a:lnTo>
                    <a:close/>
                  </a:path>
                  <a:path w="550545" h="944880">
                    <a:moveTo>
                      <a:pt x="533515" y="310046"/>
                    </a:moveTo>
                    <a:lnTo>
                      <a:pt x="533515" y="311247"/>
                    </a:lnTo>
                    <a:lnTo>
                      <a:pt x="534731" y="313622"/>
                    </a:lnTo>
                    <a:lnTo>
                      <a:pt x="534731" y="327863"/>
                    </a:lnTo>
                    <a:lnTo>
                      <a:pt x="533515" y="330249"/>
                    </a:lnTo>
                    <a:lnTo>
                      <a:pt x="533515" y="331435"/>
                    </a:lnTo>
                    <a:lnTo>
                      <a:pt x="532300" y="330249"/>
                    </a:lnTo>
                    <a:lnTo>
                      <a:pt x="531085" y="327863"/>
                    </a:lnTo>
                    <a:lnTo>
                      <a:pt x="531085" y="313622"/>
                    </a:lnTo>
                    <a:lnTo>
                      <a:pt x="532300" y="311247"/>
                    </a:lnTo>
                    <a:lnTo>
                      <a:pt x="533515" y="310046"/>
                    </a:lnTo>
                    <a:close/>
                  </a:path>
                  <a:path w="550545" h="944880">
                    <a:moveTo>
                      <a:pt x="523805" y="326689"/>
                    </a:moveTo>
                    <a:lnTo>
                      <a:pt x="524994" y="325503"/>
                    </a:lnTo>
                  </a:path>
                  <a:path w="550545" h="944880">
                    <a:moveTo>
                      <a:pt x="524994" y="320743"/>
                    </a:moveTo>
                    <a:lnTo>
                      <a:pt x="526235" y="320743"/>
                    </a:lnTo>
                  </a:path>
                  <a:path w="550545" h="944880">
                    <a:moveTo>
                      <a:pt x="524994" y="315996"/>
                    </a:moveTo>
                    <a:lnTo>
                      <a:pt x="526235" y="314822"/>
                    </a:lnTo>
                  </a:path>
                  <a:path w="550545" h="944880">
                    <a:moveTo>
                      <a:pt x="523805" y="330249"/>
                    </a:moveTo>
                    <a:lnTo>
                      <a:pt x="526235" y="311247"/>
                    </a:lnTo>
                  </a:path>
                  <a:path w="550545" h="944880">
                    <a:moveTo>
                      <a:pt x="523805" y="331435"/>
                    </a:moveTo>
                    <a:lnTo>
                      <a:pt x="526235" y="310046"/>
                    </a:lnTo>
                  </a:path>
                  <a:path w="550545" h="944880">
                    <a:moveTo>
                      <a:pt x="524994" y="329079"/>
                    </a:moveTo>
                    <a:lnTo>
                      <a:pt x="526235" y="311247"/>
                    </a:lnTo>
                  </a:path>
                  <a:path w="550545" h="944880">
                    <a:moveTo>
                      <a:pt x="524994" y="320743"/>
                    </a:moveTo>
                    <a:lnTo>
                      <a:pt x="531085" y="320743"/>
                    </a:lnTo>
                  </a:path>
                  <a:path w="550545" h="944880">
                    <a:moveTo>
                      <a:pt x="523805" y="331435"/>
                    </a:moveTo>
                    <a:lnTo>
                      <a:pt x="533515" y="331435"/>
                    </a:lnTo>
                  </a:path>
                  <a:path w="550545" h="944880">
                    <a:moveTo>
                      <a:pt x="526235" y="320743"/>
                    </a:moveTo>
                    <a:lnTo>
                      <a:pt x="534731" y="320743"/>
                    </a:lnTo>
                  </a:path>
                  <a:path w="550545" h="944880">
                    <a:moveTo>
                      <a:pt x="526235" y="310046"/>
                    </a:moveTo>
                    <a:lnTo>
                      <a:pt x="533515" y="310046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54" name="object 41">
                <a:extLst>
                  <a:ext uri="{FF2B5EF4-FFF2-40B4-BE49-F238E27FC236}">
                    <a16:creationId xmlns:a16="http://schemas.microsoft.com/office/drawing/2014/main" id="{74162CC3-DE7E-20C2-7609-85BC6B16F20F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380155" y="1293831"/>
                <a:ext cx="69308" cy="248451"/>
              </a:xfrm>
              <a:prstGeom prst="rect">
                <a:avLst/>
              </a:prstGeom>
            </p:spPr>
          </p:pic>
          <p:sp>
            <p:nvSpPr>
              <p:cNvPr id="255" name="object 42">
                <a:extLst>
                  <a:ext uri="{FF2B5EF4-FFF2-40B4-BE49-F238E27FC236}">
                    <a16:creationId xmlns:a16="http://schemas.microsoft.com/office/drawing/2014/main" id="{1B8C8D67-3DDC-12D4-182C-DC73CE76479A}"/>
                  </a:ext>
                </a:extLst>
              </p:cNvPr>
              <p:cNvSpPr/>
              <p:nvPr/>
            </p:nvSpPr>
            <p:spPr>
              <a:xfrm>
                <a:off x="3382600" y="1270167"/>
                <a:ext cx="572770" cy="1202690"/>
              </a:xfrm>
              <a:custGeom>
                <a:avLst/>
                <a:gdLst/>
                <a:ahLst/>
                <a:cxnLst/>
                <a:rect l="l" t="t" r="r" b="b"/>
                <a:pathLst>
                  <a:path w="572770" h="1202689">
                    <a:moveTo>
                      <a:pt x="528665" y="256569"/>
                    </a:moveTo>
                    <a:lnTo>
                      <a:pt x="528665" y="257773"/>
                    </a:lnTo>
                    <a:lnTo>
                      <a:pt x="529881" y="260159"/>
                    </a:lnTo>
                    <a:lnTo>
                      <a:pt x="529881" y="275586"/>
                    </a:lnTo>
                    <a:lnTo>
                      <a:pt x="528665" y="277976"/>
                    </a:lnTo>
                    <a:lnTo>
                      <a:pt x="527450" y="277976"/>
                    </a:lnTo>
                    <a:lnTo>
                      <a:pt x="526235" y="275586"/>
                    </a:lnTo>
                    <a:lnTo>
                      <a:pt x="526235" y="260159"/>
                    </a:lnTo>
                    <a:lnTo>
                      <a:pt x="527450" y="257773"/>
                    </a:lnTo>
                    <a:lnTo>
                      <a:pt x="528665" y="256569"/>
                    </a:lnTo>
                    <a:close/>
                  </a:path>
                  <a:path w="572770" h="1202689">
                    <a:moveTo>
                      <a:pt x="501923" y="277976"/>
                    </a:moveTo>
                    <a:lnTo>
                      <a:pt x="503138" y="275586"/>
                    </a:lnTo>
                    <a:lnTo>
                      <a:pt x="503138" y="260159"/>
                    </a:lnTo>
                    <a:lnTo>
                      <a:pt x="501923" y="257773"/>
                    </a:lnTo>
                    <a:lnTo>
                      <a:pt x="501923" y="256569"/>
                    </a:lnTo>
                    <a:lnTo>
                      <a:pt x="500704" y="257773"/>
                    </a:lnTo>
                    <a:lnTo>
                      <a:pt x="500704" y="260159"/>
                    </a:lnTo>
                    <a:lnTo>
                      <a:pt x="499504" y="263719"/>
                    </a:lnTo>
                    <a:lnTo>
                      <a:pt x="499504" y="272026"/>
                    </a:lnTo>
                    <a:lnTo>
                      <a:pt x="500704" y="275586"/>
                    </a:lnTo>
                    <a:lnTo>
                      <a:pt x="500704" y="277976"/>
                    </a:lnTo>
                    <a:lnTo>
                      <a:pt x="501923" y="277976"/>
                    </a:lnTo>
                    <a:close/>
                  </a:path>
                  <a:path w="572770" h="1202689">
                    <a:moveTo>
                      <a:pt x="499504" y="267250"/>
                    </a:moveTo>
                    <a:lnTo>
                      <a:pt x="526235" y="267250"/>
                    </a:lnTo>
                  </a:path>
                  <a:path w="572770" h="1202689">
                    <a:moveTo>
                      <a:pt x="501923" y="277976"/>
                    </a:moveTo>
                    <a:lnTo>
                      <a:pt x="528665" y="277976"/>
                    </a:lnTo>
                  </a:path>
                  <a:path w="572770" h="1202689">
                    <a:moveTo>
                      <a:pt x="503138" y="267250"/>
                    </a:moveTo>
                    <a:lnTo>
                      <a:pt x="529881" y="267250"/>
                    </a:lnTo>
                  </a:path>
                  <a:path w="572770" h="1202689">
                    <a:moveTo>
                      <a:pt x="501923" y="256569"/>
                    </a:moveTo>
                    <a:lnTo>
                      <a:pt x="528665" y="256569"/>
                    </a:lnTo>
                  </a:path>
                  <a:path w="572770" h="1202689">
                    <a:moveTo>
                      <a:pt x="493428" y="275586"/>
                    </a:moveTo>
                    <a:lnTo>
                      <a:pt x="494643" y="274416"/>
                    </a:lnTo>
                    <a:lnTo>
                      <a:pt x="494643" y="261333"/>
                    </a:lnTo>
                    <a:lnTo>
                      <a:pt x="493428" y="260159"/>
                    </a:lnTo>
                    <a:lnTo>
                      <a:pt x="492209" y="261333"/>
                    </a:lnTo>
                    <a:lnTo>
                      <a:pt x="492209" y="274416"/>
                    </a:lnTo>
                    <a:lnTo>
                      <a:pt x="493428" y="275586"/>
                    </a:lnTo>
                    <a:close/>
                  </a:path>
                  <a:path w="572770" h="1202689">
                    <a:moveTo>
                      <a:pt x="495858" y="275586"/>
                    </a:moveTo>
                    <a:lnTo>
                      <a:pt x="497073" y="274416"/>
                    </a:lnTo>
                    <a:lnTo>
                      <a:pt x="497073" y="261333"/>
                    </a:lnTo>
                    <a:lnTo>
                      <a:pt x="495858" y="260159"/>
                    </a:lnTo>
                    <a:lnTo>
                      <a:pt x="495858" y="261333"/>
                    </a:lnTo>
                    <a:lnTo>
                      <a:pt x="494643" y="263719"/>
                    </a:lnTo>
                    <a:lnTo>
                      <a:pt x="494643" y="272026"/>
                    </a:lnTo>
                    <a:lnTo>
                      <a:pt x="495858" y="274416"/>
                    </a:lnTo>
                    <a:lnTo>
                      <a:pt x="495858" y="275586"/>
                    </a:lnTo>
                    <a:close/>
                  </a:path>
                  <a:path w="572770" h="1202689">
                    <a:moveTo>
                      <a:pt x="495858" y="260159"/>
                    </a:moveTo>
                    <a:lnTo>
                      <a:pt x="493428" y="260159"/>
                    </a:lnTo>
                  </a:path>
                  <a:path w="572770" h="1202689">
                    <a:moveTo>
                      <a:pt x="497073" y="267250"/>
                    </a:moveTo>
                    <a:lnTo>
                      <a:pt x="494643" y="267250"/>
                    </a:lnTo>
                  </a:path>
                  <a:path w="572770" h="1202689">
                    <a:moveTo>
                      <a:pt x="495858" y="275586"/>
                    </a:moveTo>
                    <a:lnTo>
                      <a:pt x="493428" y="275586"/>
                    </a:lnTo>
                  </a:path>
                  <a:path w="572770" h="1202689">
                    <a:moveTo>
                      <a:pt x="494643" y="267250"/>
                    </a:moveTo>
                    <a:lnTo>
                      <a:pt x="492209" y="267250"/>
                    </a:lnTo>
                  </a:path>
                  <a:path w="572770" h="1202689">
                    <a:moveTo>
                      <a:pt x="489763" y="273230"/>
                    </a:moveTo>
                    <a:lnTo>
                      <a:pt x="489763" y="272026"/>
                    </a:lnTo>
                    <a:lnTo>
                      <a:pt x="490979" y="270855"/>
                    </a:lnTo>
                    <a:lnTo>
                      <a:pt x="490979" y="264920"/>
                    </a:lnTo>
                    <a:lnTo>
                      <a:pt x="489763" y="263719"/>
                    </a:lnTo>
                    <a:lnTo>
                      <a:pt x="489763" y="262519"/>
                    </a:lnTo>
                    <a:lnTo>
                      <a:pt x="489763" y="263719"/>
                    </a:lnTo>
                    <a:lnTo>
                      <a:pt x="488548" y="264920"/>
                    </a:lnTo>
                    <a:lnTo>
                      <a:pt x="488548" y="270855"/>
                    </a:lnTo>
                    <a:lnTo>
                      <a:pt x="489763" y="272026"/>
                    </a:lnTo>
                    <a:lnTo>
                      <a:pt x="489763" y="273230"/>
                    </a:lnTo>
                    <a:close/>
                  </a:path>
                  <a:path w="572770" h="1202689">
                    <a:moveTo>
                      <a:pt x="495858" y="273230"/>
                    </a:moveTo>
                    <a:lnTo>
                      <a:pt x="497073" y="272026"/>
                    </a:lnTo>
                    <a:lnTo>
                      <a:pt x="497073" y="263719"/>
                    </a:lnTo>
                    <a:lnTo>
                      <a:pt x="495858" y="262519"/>
                    </a:lnTo>
                    <a:lnTo>
                      <a:pt x="495858" y="264920"/>
                    </a:lnTo>
                    <a:lnTo>
                      <a:pt x="494643" y="267250"/>
                    </a:lnTo>
                    <a:lnTo>
                      <a:pt x="495858" y="270855"/>
                    </a:lnTo>
                    <a:lnTo>
                      <a:pt x="495858" y="273230"/>
                    </a:lnTo>
                    <a:close/>
                  </a:path>
                  <a:path w="572770" h="1202689">
                    <a:moveTo>
                      <a:pt x="495858" y="262519"/>
                    </a:moveTo>
                    <a:lnTo>
                      <a:pt x="489763" y="262519"/>
                    </a:lnTo>
                  </a:path>
                  <a:path w="572770" h="1202689">
                    <a:moveTo>
                      <a:pt x="497073" y="267250"/>
                    </a:moveTo>
                    <a:lnTo>
                      <a:pt x="490979" y="267250"/>
                    </a:lnTo>
                  </a:path>
                  <a:path w="572770" h="1202689">
                    <a:moveTo>
                      <a:pt x="495858" y="273230"/>
                    </a:moveTo>
                    <a:lnTo>
                      <a:pt x="489763" y="273230"/>
                    </a:lnTo>
                  </a:path>
                  <a:path w="572770" h="1202689">
                    <a:moveTo>
                      <a:pt x="494643" y="267250"/>
                    </a:moveTo>
                    <a:lnTo>
                      <a:pt x="488548" y="267250"/>
                    </a:lnTo>
                  </a:path>
                  <a:path w="572770" h="1202689">
                    <a:moveTo>
                      <a:pt x="503138" y="267250"/>
                    </a:moveTo>
                    <a:lnTo>
                      <a:pt x="501923" y="276802"/>
                    </a:lnTo>
                  </a:path>
                  <a:path w="572770" h="1202689">
                    <a:moveTo>
                      <a:pt x="497073" y="276802"/>
                    </a:moveTo>
                    <a:lnTo>
                      <a:pt x="498288" y="267250"/>
                    </a:lnTo>
                    <a:lnTo>
                      <a:pt x="503138" y="267250"/>
                    </a:lnTo>
                  </a:path>
                  <a:path w="572770" h="1202689">
                    <a:moveTo>
                      <a:pt x="501923" y="276802"/>
                    </a:moveTo>
                    <a:lnTo>
                      <a:pt x="500704" y="276802"/>
                    </a:lnTo>
                  </a:path>
                  <a:path w="572770" h="1202689">
                    <a:moveTo>
                      <a:pt x="494643" y="276802"/>
                    </a:moveTo>
                    <a:lnTo>
                      <a:pt x="501923" y="276802"/>
                    </a:lnTo>
                  </a:path>
                  <a:path w="572770" h="1202689">
                    <a:moveTo>
                      <a:pt x="500704" y="276802"/>
                    </a:moveTo>
                    <a:lnTo>
                      <a:pt x="499504" y="267250"/>
                    </a:lnTo>
                  </a:path>
                  <a:path w="572770" h="1202689">
                    <a:moveTo>
                      <a:pt x="494643" y="267250"/>
                    </a:moveTo>
                    <a:lnTo>
                      <a:pt x="494643" y="276802"/>
                    </a:lnTo>
                    <a:lnTo>
                      <a:pt x="500704" y="276802"/>
                    </a:lnTo>
                  </a:path>
                  <a:path w="572770" h="1202689">
                    <a:moveTo>
                      <a:pt x="499504" y="267250"/>
                    </a:moveTo>
                    <a:lnTo>
                      <a:pt x="500704" y="258973"/>
                    </a:lnTo>
                  </a:path>
                  <a:path w="572770" h="1202689">
                    <a:moveTo>
                      <a:pt x="494643" y="258973"/>
                    </a:moveTo>
                    <a:lnTo>
                      <a:pt x="494643" y="267250"/>
                    </a:lnTo>
                    <a:lnTo>
                      <a:pt x="499504" y="267250"/>
                    </a:lnTo>
                  </a:path>
                  <a:path w="572770" h="1202689">
                    <a:moveTo>
                      <a:pt x="500704" y="258973"/>
                    </a:moveTo>
                    <a:lnTo>
                      <a:pt x="501923" y="258973"/>
                    </a:lnTo>
                  </a:path>
                  <a:path w="572770" h="1202689">
                    <a:moveTo>
                      <a:pt x="497073" y="258973"/>
                    </a:moveTo>
                    <a:lnTo>
                      <a:pt x="494643" y="258973"/>
                    </a:lnTo>
                    <a:lnTo>
                      <a:pt x="500704" y="258973"/>
                    </a:lnTo>
                  </a:path>
                  <a:path w="572770" h="1202689">
                    <a:moveTo>
                      <a:pt x="501923" y="258973"/>
                    </a:moveTo>
                    <a:lnTo>
                      <a:pt x="503138" y="267250"/>
                    </a:lnTo>
                  </a:path>
                  <a:path w="572770" h="1202689">
                    <a:moveTo>
                      <a:pt x="498288" y="267250"/>
                    </a:moveTo>
                    <a:lnTo>
                      <a:pt x="497073" y="258973"/>
                    </a:lnTo>
                    <a:lnTo>
                      <a:pt x="501923" y="258973"/>
                    </a:lnTo>
                  </a:path>
                  <a:path w="572770" h="1202689">
                    <a:moveTo>
                      <a:pt x="27931" y="0"/>
                    </a:moveTo>
                    <a:lnTo>
                      <a:pt x="0" y="0"/>
                    </a:lnTo>
                  </a:path>
                  <a:path w="572770" h="1202689">
                    <a:moveTo>
                      <a:pt x="27931" y="0"/>
                    </a:moveTo>
                    <a:lnTo>
                      <a:pt x="0" y="0"/>
                    </a:lnTo>
                  </a:path>
                  <a:path w="572770" h="1202689">
                    <a:moveTo>
                      <a:pt x="0" y="0"/>
                    </a:moveTo>
                    <a:lnTo>
                      <a:pt x="27931" y="0"/>
                    </a:lnTo>
                  </a:path>
                  <a:path w="572770" h="1202689">
                    <a:moveTo>
                      <a:pt x="0" y="1202263"/>
                    </a:moveTo>
                    <a:lnTo>
                      <a:pt x="27931" y="1202263"/>
                    </a:lnTo>
                  </a:path>
                  <a:path w="572770" h="1202689">
                    <a:moveTo>
                      <a:pt x="0" y="1202263"/>
                    </a:moveTo>
                    <a:lnTo>
                      <a:pt x="27931" y="1202263"/>
                    </a:lnTo>
                  </a:path>
                  <a:path w="572770" h="1202689">
                    <a:moveTo>
                      <a:pt x="0" y="0"/>
                    </a:moveTo>
                    <a:lnTo>
                      <a:pt x="27931" y="0"/>
                    </a:lnTo>
                  </a:path>
                  <a:path w="572770" h="1202689">
                    <a:moveTo>
                      <a:pt x="545671" y="1031171"/>
                    </a:moveTo>
                    <a:lnTo>
                      <a:pt x="545671" y="171036"/>
                    </a:lnTo>
                    <a:lnTo>
                      <a:pt x="572417" y="171036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object 43">
                <a:extLst>
                  <a:ext uri="{FF2B5EF4-FFF2-40B4-BE49-F238E27FC236}">
                    <a16:creationId xmlns:a16="http://schemas.microsoft.com/office/drawing/2014/main" id="{F2EDF6D8-9267-7AAB-5AA5-6F9E27CF52F8}"/>
                  </a:ext>
                </a:extLst>
              </p:cNvPr>
              <p:cNvSpPr/>
              <p:nvPr/>
            </p:nvSpPr>
            <p:spPr>
              <a:xfrm>
                <a:off x="3928272" y="1441204"/>
                <a:ext cx="0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h="860425">
                    <a:moveTo>
                      <a:pt x="0" y="390484"/>
                    </a:moveTo>
                    <a:lnTo>
                      <a:pt x="0" y="860134"/>
                    </a:lnTo>
                  </a:path>
                  <a:path h="860425">
                    <a:moveTo>
                      <a:pt x="0" y="0"/>
                    </a:moveTo>
                    <a:lnTo>
                      <a:pt x="0" y="53101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object 44">
                <a:extLst>
                  <a:ext uri="{FF2B5EF4-FFF2-40B4-BE49-F238E27FC236}">
                    <a16:creationId xmlns:a16="http://schemas.microsoft.com/office/drawing/2014/main" id="{FE1EA21B-24A5-631F-5E4E-ECB801A706E6}"/>
                  </a:ext>
                </a:extLst>
              </p:cNvPr>
              <p:cNvSpPr/>
              <p:nvPr/>
            </p:nvSpPr>
            <p:spPr>
              <a:xfrm>
                <a:off x="3928272" y="1441204"/>
                <a:ext cx="27305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860425">
                    <a:moveTo>
                      <a:pt x="26746" y="860134"/>
                    </a:moveTo>
                    <a:lnTo>
                      <a:pt x="26746" y="0"/>
                    </a:lnTo>
                    <a:lnTo>
                      <a:pt x="0" y="0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object 45">
                <a:extLst>
                  <a:ext uri="{FF2B5EF4-FFF2-40B4-BE49-F238E27FC236}">
                    <a16:creationId xmlns:a16="http://schemas.microsoft.com/office/drawing/2014/main" id="{E8F77631-6C00-5540-09FB-5A19633BD8F2}"/>
                  </a:ext>
                </a:extLst>
              </p:cNvPr>
              <p:cNvSpPr/>
              <p:nvPr/>
            </p:nvSpPr>
            <p:spPr>
              <a:xfrm>
                <a:off x="3955018" y="1441204"/>
                <a:ext cx="0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h="860425">
                    <a:moveTo>
                      <a:pt x="0" y="390484"/>
                    </a:moveTo>
                    <a:lnTo>
                      <a:pt x="0" y="860134"/>
                    </a:lnTo>
                  </a:path>
                  <a:path h="860425">
                    <a:moveTo>
                      <a:pt x="0" y="0"/>
                    </a:moveTo>
                    <a:lnTo>
                      <a:pt x="0" y="53101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object 46">
                <a:extLst>
                  <a:ext uri="{FF2B5EF4-FFF2-40B4-BE49-F238E27FC236}">
                    <a16:creationId xmlns:a16="http://schemas.microsoft.com/office/drawing/2014/main" id="{FA2AF977-48F4-CCD6-9C52-9BB00802D913}"/>
                  </a:ext>
                </a:extLst>
              </p:cNvPr>
              <p:cNvSpPr/>
              <p:nvPr/>
            </p:nvSpPr>
            <p:spPr>
              <a:xfrm>
                <a:off x="3344913" y="1270167"/>
                <a:ext cx="610235" cy="1202690"/>
              </a:xfrm>
              <a:custGeom>
                <a:avLst/>
                <a:gdLst/>
                <a:ahLst/>
                <a:cxnLst/>
                <a:rect l="l" t="t" r="r" b="b"/>
                <a:pathLst>
                  <a:path w="610235" h="1202689">
                    <a:moveTo>
                      <a:pt x="610104" y="1031171"/>
                    </a:moveTo>
                    <a:lnTo>
                      <a:pt x="583358" y="1031171"/>
                    </a:lnTo>
                  </a:path>
                  <a:path w="610235" h="1202689">
                    <a:moveTo>
                      <a:pt x="37686" y="0"/>
                    </a:moveTo>
                    <a:lnTo>
                      <a:pt x="65618" y="0"/>
                    </a:lnTo>
                  </a:path>
                  <a:path w="610235" h="1202689">
                    <a:moveTo>
                      <a:pt x="37686" y="1202263"/>
                    </a:moveTo>
                    <a:lnTo>
                      <a:pt x="65618" y="1202263"/>
                    </a:lnTo>
                  </a:path>
                  <a:path w="610235" h="1202689">
                    <a:moveTo>
                      <a:pt x="37686" y="1202263"/>
                    </a:moveTo>
                    <a:lnTo>
                      <a:pt x="65618" y="1202263"/>
                    </a:lnTo>
                  </a:path>
                  <a:path w="610235" h="1202689">
                    <a:moveTo>
                      <a:pt x="37686" y="0"/>
                    </a:moveTo>
                    <a:lnTo>
                      <a:pt x="65618" y="0"/>
                    </a:lnTo>
                  </a:path>
                  <a:path w="610235" h="1202689">
                    <a:moveTo>
                      <a:pt x="398617" y="601120"/>
                    </a:moveTo>
                    <a:lnTo>
                      <a:pt x="393768" y="601120"/>
                    </a:lnTo>
                    <a:lnTo>
                      <a:pt x="407168" y="601120"/>
                    </a:lnTo>
                  </a:path>
                  <a:path w="610235" h="1202689">
                    <a:moveTo>
                      <a:pt x="478852" y="280332"/>
                    </a:moveTo>
                    <a:lnTo>
                      <a:pt x="483702" y="280332"/>
                    </a:lnTo>
                  </a:path>
                  <a:path w="610235" h="1202689">
                    <a:moveTo>
                      <a:pt x="465481" y="277976"/>
                    </a:moveTo>
                    <a:lnTo>
                      <a:pt x="478852" y="280332"/>
                    </a:lnTo>
                  </a:path>
                  <a:path w="610235" h="1202689">
                    <a:moveTo>
                      <a:pt x="465481" y="277976"/>
                    </a:moveTo>
                    <a:lnTo>
                      <a:pt x="470327" y="277976"/>
                    </a:lnTo>
                  </a:path>
                  <a:path w="610235" h="1202689">
                    <a:moveTo>
                      <a:pt x="407168" y="601120"/>
                    </a:moveTo>
                    <a:lnTo>
                      <a:pt x="411989" y="601120"/>
                    </a:lnTo>
                    <a:lnTo>
                      <a:pt x="398617" y="601120"/>
                    </a:lnTo>
                  </a:path>
                  <a:path w="610235" h="1202689">
                    <a:moveTo>
                      <a:pt x="470327" y="277976"/>
                    </a:moveTo>
                    <a:lnTo>
                      <a:pt x="483702" y="280332"/>
                    </a:lnTo>
                  </a:path>
                  <a:path w="610235" h="1202689">
                    <a:moveTo>
                      <a:pt x="562722" y="254212"/>
                    </a:moveTo>
                    <a:lnTo>
                      <a:pt x="549347" y="254212"/>
                    </a:lnTo>
                  </a:path>
                  <a:path w="610235" h="1202689">
                    <a:moveTo>
                      <a:pt x="549347" y="948009"/>
                    </a:moveTo>
                    <a:lnTo>
                      <a:pt x="562722" y="948009"/>
                    </a:lnTo>
                  </a:path>
                  <a:path w="610235" h="1202689">
                    <a:moveTo>
                      <a:pt x="549347" y="948009"/>
                    </a:moveTo>
                    <a:lnTo>
                      <a:pt x="562722" y="948009"/>
                    </a:lnTo>
                  </a:path>
                  <a:path w="610235" h="1202689">
                    <a:moveTo>
                      <a:pt x="478852" y="254212"/>
                    </a:moveTo>
                    <a:lnTo>
                      <a:pt x="465481" y="254212"/>
                    </a:lnTo>
                  </a:path>
                  <a:path w="610235" h="1202689">
                    <a:moveTo>
                      <a:pt x="465481" y="948009"/>
                    </a:moveTo>
                    <a:lnTo>
                      <a:pt x="478852" y="948009"/>
                    </a:lnTo>
                  </a:path>
                  <a:path w="610235" h="1202689">
                    <a:moveTo>
                      <a:pt x="465481" y="948009"/>
                    </a:moveTo>
                    <a:lnTo>
                      <a:pt x="478852" y="948009"/>
                    </a:lnTo>
                  </a:path>
                  <a:path w="610235" h="1202689">
                    <a:moveTo>
                      <a:pt x="465481" y="254212"/>
                    </a:moveTo>
                    <a:lnTo>
                      <a:pt x="478852" y="254212"/>
                    </a:lnTo>
                  </a:path>
                  <a:path w="610235" h="1202689">
                    <a:moveTo>
                      <a:pt x="562722" y="254212"/>
                    </a:moveTo>
                    <a:lnTo>
                      <a:pt x="549347" y="254212"/>
                    </a:lnTo>
                  </a:path>
                  <a:path w="610235" h="1202689">
                    <a:moveTo>
                      <a:pt x="549347" y="948009"/>
                    </a:moveTo>
                    <a:lnTo>
                      <a:pt x="562722" y="948009"/>
                    </a:lnTo>
                  </a:path>
                  <a:path w="610235" h="1202689">
                    <a:moveTo>
                      <a:pt x="549347" y="948009"/>
                    </a:moveTo>
                    <a:lnTo>
                      <a:pt x="562722" y="948009"/>
                    </a:lnTo>
                  </a:path>
                  <a:path w="610235" h="1202689">
                    <a:moveTo>
                      <a:pt x="37686" y="807817"/>
                    </a:moveTo>
                    <a:lnTo>
                      <a:pt x="65618" y="807817"/>
                    </a:lnTo>
                    <a:lnTo>
                      <a:pt x="65618" y="833966"/>
                    </a:lnTo>
                  </a:path>
                  <a:path w="610235" h="1202689">
                    <a:moveTo>
                      <a:pt x="37686" y="807817"/>
                    </a:moveTo>
                    <a:lnTo>
                      <a:pt x="65618" y="807817"/>
                    </a:lnTo>
                  </a:path>
                  <a:path w="610235" h="1202689">
                    <a:moveTo>
                      <a:pt x="37686" y="833966"/>
                    </a:moveTo>
                    <a:lnTo>
                      <a:pt x="65618" y="833966"/>
                    </a:lnTo>
                    <a:lnTo>
                      <a:pt x="65618" y="807817"/>
                    </a:lnTo>
                  </a:path>
                  <a:path w="610235" h="1202689">
                    <a:moveTo>
                      <a:pt x="37686" y="833966"/>
                    </a:moveTo>
                    <a:lnTo>
                      <a:pt x="65618" y="833966"/>
                    </a:lnTo>
                  </a:path>
                  <a:path w="610235" h="1202689">
                    <a:moveTo>
                      <a:pt x="37686" y="833966"/>
                    </a:moveTo>
                    <a:lnTo>
                      <a:pt x="37686" y="807817"/>
                    </a:lnTo>
                  </a:path>
                  <a:path w="610235" h="1202689">
                    <a:moveTo>
                      <a:pt x="173829" y="786424"/>
                    </a:moveTo>
                    <a:lnTo>
                      <a:pt x="121556" y="984844"/>
                    </a:lnTo>
                  </a:path>
                  <a:path w="610235" h="1202689">
                    <a:moveTo>
                      <a:pt x="111801" y="981254"/>
                    </a:moveTo>
                    <a:lnTo>
                      <a:pt x="162859" y="784053"/>
                    </a:lnTo>
                    <a:lnTo>
                      <a:pt x="173829" y="786424"/>
                    </a:lnTo>
                  </a:path>
                  <a:path w="610235" h="1202689">
                    <a:moveTo>
                      <a:pt x="111801" y="981254"/>
                    </a:moveTo>
                    <a:lnTo>
                      <a:pt x="121556" y="984844"/>
                    </a:lnTo>
                    <a:lnTo>
                      <a:pt x="173829" y="786424"/>
                    </a:lnTo>
                  </a:path>
                  <a:path w="610235" h="1202689">
                    <a:moveTo>
                      <a:pt x="162859" y="784053"/>
                    </a:moveTo>
                    <a:lnTo>
                      <a:pt x="111801" y="981254"/>
                    </a:lnTo>
                    <a:lnTo>
                      <a:pt x="121556" y="984844"/>
                    </a:lnTo>
                  </a:path>
                  <a:path w="610235" h="1202689">
                    <a:moveTo>
                      <a:pt x="162859" y="784053"/>
                    </a:moveTo>
                    <a:lnTo>
                      <a:pt x="173829" y="786424"/>
                    </a:lnTo>
                  </a:path>
                  <a:path w="610235" h="1202689">
                    <a:moveTo>
                      <a:pt x="148298" y="885024"/>
                    </a:moveTo>
                    <a:lnTo>
                      <a:pt x="149488" y="876733"/>
                    </a:lnTo>
                    <a:lnTo>
                      <a:pt x="151918" y="869597"/>
                    </a:lnTo>
                    <a:lnTo>
                      <a:pt x="153148" y="864836"/>
                    </a:lnTo>
                    <a:lnTo>
                      <a:pt x="154363" y="862465"/>
                    </a:lnTo>
                    <a:lnTo>
                      <a:pt x="153148" y="864836"/>
                    </a:lnTo>
                    <a:lnTo>
                      <a:pt x="151918" y="869597"/>
                    </a:lnTo>
                    <a:lnTo>
                      <a:pt x="149488" y="876733"/>
                    </a:lnTo>
                    <a:lnTo>
                      <a:pt x="148298" y="885024"/>
                    </a:lnTo>
                    <a:close/>
                  </a:path>
                  <a:path w="610235" h="1202689">
                    <a:moveTo>
                      <a:pt x="148298" y="885024"/>
                    </a:moveTo>
                    <a:lnTo>
                      <a:pt x="145853" y="894550"/>
                    </a:lnTo>
                    <a:lnTo>
                      <a:pt x="143423" y="901671"/>
                    </a:lnTo>
                    <a:lnTo>
                      <a:pt x="142207" y="906417"/>
                    </a:lnTo>
                    <a:lnTo>
                      <a:pt x="142207" y="908803"/>
                    </a:lnTo>
                    <a:lnTo>
                      <a:pt x="142207" y="906417"/>
                    </a:lnTo>
                    <a:lnTo>
                      <a:pt x="143423" y="901671"/>
                    </a:lnTo>
                    <a:lnTo>
                      <a:pt x="145853" y="894550"/>
                    </a:lnTo>
                    <a:lnTo>
                      <a:pt x="148298" y="885024"/>
                    </a:lnTo>
                    <a:close/>
                  </a:path>
                  <a:path w="610235" h="1202689">
                    <a:moveTo>
                      <a:pt x="121556" y="879093"/>
                    </a:moveTo>
                    <a:lnTo>
                      <a:pt x="123986" y="870786"/>
                    </a:lnTo>
                    <a:lnTo>
                      <a:pt x="125202" y="862465"/>
                    </a:lnTo>
                    <a:lnTo>
                      <a:pt x="127617" y="857700"/>
                    </a:lnTo>
                    <a:lnTo>
                      <a:pt x="127617" y="856529"/>
                    </a:lnTo>
                    <a:lnTo>
                      <a:pt x="127617" y="857700"/>
                    </a:lnTo>
                    <a:lnTo>
                      <a:pt x="125202" y="862465"/>
                    </a:lnTo>
                    <a:lnTo>
                      <a:pt x="123986" y="870786"/>
                    </a:lnTo>
                    <a:lnTo>
                      <a:pt x="121556" y="879093"/>
                    </a:lnTo>
                    <a:close/>
                  </a:path>
                  <a:path w="610235" h="1202689">
                    <a:moveTo>
                      <a:pt x="121556" y="879093"/>
                    </a:moveTo>
                    <a:lnTo>
                      <a:pt x="119107" y="887429"/>
                    </a:lnTo>
                    <a:lnTo>
                      <a:pt x="116676" y="895750"/>
                    </a:lnTo>
                    <a:lnTo>
                      <a:pt x="115461" y="900496"/>
                    </a:lnTo>
                    <a:lnTo>
                      <a:pt x="115461" y="901671"/>
                    </a:lnTo>
                    <a:lnTo>
                      <a:pt x="115461" y="900496"/>
                    </a:lnTo>
                    <a:lnTo>
                      <a:pt x="116676" y="895750"/>
                    </a:lnTo>
                    <a:lnTo>
                      <a:pt x="119107" y="887429"/>
                    </a:lnTo>
                    <a:lnTo>
                      <a:pt x="121556" y="879093"/>
                    </a:lnTo>
                    <a:close/>
                  </a:path>
                  <a:path w="610235" h="1202689">
                    <a:moveTo>
                      <a:pt x="115461" y="901671"/>
                    </a:moveTo>
                    <a:lnTo>
                      <a:pt x="142207" y="908803"/>
                    </a:lnTo>
                  </a:path>
                  <a:path w="610235" h="1202689">
                    <a:moveTo>
                      <a:pt x="121556" y="879093"/>
                    </a:moveTo>
                    <a:lnTo>
                      <a:pt x="148298" y="885024"/>
                    </a:lnTo>
                  </a:path>
                  <a:path w="610235" h="1202689">
                    <a:moveTo>
                      <a:pt x="127617" y="856529"/>
                    </a:moveTo>
                    <a:lnTo>
                      <a:pt x="154363" y="862465"/>
                    </a:lnTo>
                  </a:path>
                  <a:path w="610235" h="1202689">
                    <a:moveTo>
                      <a:pt x="121556" y="879093"/>
                    </a:moveTo>
                    <a:lnTo>
                      <a:pt x="148298" y="885024"/>
                    </a:lnTo>
                  </a:path>
                  <a:path w="610235" h="1202689">
                    <a:moveTo>
                      <a:pt x="96025" y="1085804"/>
                    </a:moveTo>
                    <a:lnTo>
                      <a:pt x="98455" y="1076323"/>
                    </a:lnTo>
                    <a:lnTo>
                      <a:pt x="99671" y="1069176"/>
                    </a:lnTo>
                    <a:lnTo>
                      <a:pt x="100886" y="1064427"/>
                    </a:lnTo>
                    <a:lnTo>
                      <a:pt x="102105" y="1062070"/>
                    </a:lnTo>
                    <a:lnTo>
                      <a:pt x="100886" y="1064427"/>
                    </a:lnTo>
                    <a:lnTo>
                      <a:pt x="99671" y="1069176"/>
                    </a:lnTo>
                    <a:lnTo>
                      <a:pt x="98455" y="1076323"/>
                    </a:lnTo>
                    <a:lnTo>
                      <a:pt x="96025" y="1085804"/>
                    </a:lnTo>
                    <a:close/>
                  </a:path>
                  <a:path w="610235" h="1202689">
                    <a:moveTo>
                      <a:pt x="96025" y="1085804"/>
                    </a:moveTo>
                    <a:lnTo>
                      <a:pt x="93594" y="1094111"/>
                    </a:lnTo>
                    <a:lnTo>
                      <a:pt x="91175" y="1101247"/>
                    </a:lnTo>
                    <a:lnTo>
                      <a:pt x="89930" y="1106007"/>
                    </a:lnTo>
                    <a:lnTo>
                      <a:pt x="89930" y="1108367"/>
                    </a:lnTo>
                    <a:lnTo>
                      <a:pt x="89930" y="1106007"/>
                    </a:lnTo>
                    <a:lnTo>
                      <a:pt x="91175" y="1101247"/>
                    </a:lnTo>
                    <a:lnTo>
                      <a:pt x="93594" y="1094111"/>
                    </a:lnTo>
                    <a:lnTo>
                      <a:pt x="96025" y="1085804"/>
                    </a:lnTo>
                    <a:close/>
                  </a:path>
                  <a:path w="610235" h="1202689">
                    <a:moveTo>
                      <a:pt x="69294" y="1078683"/>
                    </a:moveTo>
                    <a:lnTo>
                      <a:pt x="74143" y="1062070"/>
                    </a:lnTo>
                    <a:lnTo>
                      <a:pt x="75359" y="1057294"/>
                    </a:lnTo>
                    <a:lnTo>
                      <a:pt x="75359" y="1056090"/>
                    </a:lnTo>
                    <a:lnTo>
                      <a:pt x="75359" y="1057294"/>
                    </a:lnTo>
                    <a:lnTo>
                      <a:pt x="74143" y="1062070"/>
                    </a:lnTo>
                    <a:lnTo>
                      <a:pt x="69294" y="1078683"/>
                    </a:lnTo>
                    <a:close/>
                  </a:path>
                  <a:path w="610235" h="1202689">
                    <a:moveTo>
                      <a:pt x="69294" y="1078683"/>
                    </a:moveTo>
                    <a:lnTo>
                      <a:pt x="66848" y="1086990"/>
                    </a:lnTo>
                    <a:lnTo>
                      <a:pt x="65618" y="1095311"/>
                    </a:lnTo>
                    <a:lnTo>
                      <a:pt x="63217" y="1100057"/>
                    </a:lnTo>
                    <a:lnTo>
                      <a:pt x="63217" y="1101247"/>
                    </a:lnTo>
                    <a:lnTo>
                      <a:pt x="63217" y="1100057"/>
                    </a:lnTo>
                    <a:lnTo>
                      <a:pt x="65618" y="1095311"/>
                    </a:lnTo>
                    <a:lnTo>
                      <a:pt x="66848" y="1086990"/>
                    </a:lnTo>
                    <a:lnTo>
                      <a:pt x="69294" y="1078683"/>
                    </a:lnTo>
                    <a:close/>
                  </a:path>
                  <a:path w="610235" h="1202689">
                    <a:moveTo>
                      <a:pt x="63217" y="1101247"/>
                    </a:moveTo>
                    <a:lnTo>
                      <a:pt x="89930" y="1108367"/>
                    </a:lnTo>
                  </a:path>
                  <a:path w="610235" h="1202689">
                    <a:moveTo>
                      <a:pt x="69294" y="1078683"/>
                    </a:moveTo>
                    <a:lnTo>
                      <a:pt x="96025" y="1085804"/>
                    </a:lnTo>
                  </a:path>
                  <a:path w="610235" h="1202689">
                    <a:moveTo>
                      <a:pt x="75359" y="1056090"/>
                    </a:moveTo>
                    <a:lnTo>
                      <a:pt x="102105" y="1062070"/>
                    </a:lnTo>
                  </a:path>
                  <a:path w="610235" h="1202689">
                    <a:moveTo>
                      <a:pt x="69294" y="1078683"/>
                    </a:moveTo>
                    <a:lnTo>
                      <a:pt x="96025" y="1085804"/>
                    </a:lnTo>
                  </a:path>
                  <a:path w="610235" h="1202689">
                    <a:moveTo>
                      <a:pt x="121556" y="986015"/>
                    </a:moveTo>
                    <a:lnTo>
                      <a:pt x="69294" y="1184434"/>
                    </a:lnTo>
                  </a:path>
                  <a:path w="610235" h="1202689">
                    <a:moveTo>
                      <a:pt x="59553" y="1180874"/>
                    </a:moveTo>
                    <a:lnTo>
                      <a:pt x="110585" y="983629"/>
                    </a:lnTo>
                    <a:lnTo>
                      <a:pt x="121556" y="986015"/>
                    </a:lnTo>
                  </a:path>
                  <a:path w="610235" h="1202689">
                    <a:moveTo>
                      <a:pt x="59553" y="1180874"/>
                    </a:moveTo>
                    <a:lnTo>
                      <a:pt x="69294" y="1184434"/>
                    </a:lnTo>
                    <a:lnTo>
                      <a:pt x="121556" y="986015"/>
                    </a:lnTo>
                  </a:path>
                  <a:path w="610235" h="1202689">
                    <a:moveTo>
                      <a:pt x="110585" y="983629"/>
                    </a:moveTo>
                    <a:lnTo>
                      <a:pt x="59553" y="1180874"/>
                    </a:lnTo>
                    <a:lnTo>
                      <a:pt x="69294" y="1184434"/>
                    </a:lnTo>
                  </a:path>
                  <a:path w="610235" h="1202689">
                    <a:moveTo>
                      <a:pt x="110585" y="983629"/>
                    </a:moveTo>
                    <a:lnTo>
                      <a:pt x="121556" y="986015"/>
                    </a:lnTo>
                    <a:lnTo>
                      <a:pt x="118181" y="996855"/>
                    </a:lnTo>
                  </a:path>
                  <a:path w="610235" h="1202689">
                    <a:moveTo>
                      <a:pt x="0" y="879093"/>
                    </a:moveTo>
                    <a:lnTo>
                      <a:pt x="27961" y="879093"/>
                    </a:lnTo>
                  </a:path>
                  <a:path w="610235" h="1202689">
                    <a:moveTo>
                      <a:pt x="65618" y="833966"/>
                    </a:moveTo>
                    <a:lnTo>
                      <a:pt x="65618" y="905242"/>
                    </a:lnTo>
                  </a:path>
                  <a:path w="610235" h="1202689">
                    <a:moveTo>
                      <a:pt x="37686" y="833966"/>
                    </a:moveTo>
                    <a:lnTo>
                      <a:pt x="65618" y="833966"/>
                    </a:lnTo>
                  </a:path>
                  <a:path w="610235" h="1202689">
                    <a:moveTo>
                      <a:pt x="37686" y="905242"/>
                    </a:moveTo>
                    <a:lnTo>
                      <a:pt x="65618" y="905242"/>
                    </a:lnTo>
                    <a:lnTo>
                      <a:pt x="65618" y="833966"/>
                    </a:lnTo>
                  </a:path>
                  <a:path w="610235" h="1202689">
                    <a:moveTo>
                      <a:pt x="37686" y="905242"/>
                    </a:moveTo>
                    <a:lnTo>
                      <a:pt x="65618" y="905242"/>
                    </a:lnTo>
                  </a:path>
                  <a:path w="610235" h="1202689">
                    <a:moveTo>
                      <a:pt x="37686" y="833966"/>
                    </a:moveTo>
                    <a:lnTo>
                      <a:pt x="65618" y="833966"/>
                    </a:lnTo>
                  </a:path>
                  <a:path w="610235" h="1202689">
                    <a:moveTo>
                      <a:pt x="37686" y="905242"/>
                    </a:moveTo>
                    <a:lnTo>
                      <a:pt x="37686" y="833966"/>
                    </a:lnTo>
                  </a:path>
                  <a:path w="610235" h="1202689">
                    <a:moveTo>
                      <a:pt x="37686" y="833966"/>
                    </a:moveTo>
                    <a:lnTo>
                      <a:pt x="37686" y="905242"/>
                    </a:lnTo>
                  </a:path>
                  <a:path w="610235" h="1202689">
                    <a:moveTo>
                      <a:pt x="148298" y="885024"/>
                    </a:moveTo>
                    <a:lnTo>
                      <a:pt x="149488" y="876733"/>
                    </a:lnTo>
                    <a:lnTo>
                      <a:pt x="151918" y="869597"/>
                    </a:lnTo>
                    <a:lnTo>
                      <a:pt x="153148" y="864836"/>
                    </a:lnTo>
                    <a:lnTo>
                      <a:pt x="154363" y="862465"/>
                    </a:lnTo>
                    <a:lnTo>
                      <a:pt x="153148" y="864836"/>
                    </a:lnTo>
                    <a:lnTo>
                      <a:pt x="151918" y="869597"/>
                    </a:lnTo>
                    <a:lnTo>
                      <a:pt x="149488" y="876733"/>
                    </a:lnTo>
                    <a:lnTo>
                      <a:pt x="148298" y="885024"/>
                    </a:lnTo>
                    <a:close/>
                  </a:path>
                  <a:path w="610235" h="1202689">
                    <a:moveTo>
                      <a:pt x="148298" y="885024"/>
                    </a:moveTo>
                    <a:lnTo>
                      <a:pt x="145853" y="894550"/>
                    </a:lnTo>
                    <a:lnTo>
                      <a:pt x="143423" y="901671"/>
                    </a:lnTo>
                    <a:lnTo>
                      <a:pt x="142207" y="906417"/>
                    </a:lnTo>
                    <a:lnTo>
                      <a:pt x="142207" y="908803"/>
                    </a:lnTo>
                    <a:lnTo>
                      <a:pt x="142207" y="906417"/>
                    </a:lnTo>
                    <a:lnTo>
                      <a:pt x="143423" y="901671"/>
                    </a:lnTo>
                    <a:lnTo>
                      <a:pt x="145853" y="894550"/>
                    </a:lnTo>
                    <a:lnTo>
                      <a:pt x="148298" y="885024"/>
                    </a:lnTo>
                    <a:close/>
                  </a:path>
                  <a:path w="610235" h="1202689">
                    <a:moveTo>
                      <a:pt x="121556" y="879093"/>
                    </a:moveTo>
                    <a:lnTo>
                      <a:pt x="123986" y="870786"/>
                    </a:lnTo>
                    <a:lnTo>
                      <a:pt x="125202" y="862465"/>
                    </a:lnTo>
                    <a:lnTo>
                      <a:pt x="127617" y="857700"/>
                    </a:lnTo>
                    <a:lnTo>
                      <a:pt x="127617" y="856529"/>
                    </a:lnTo>
                    <a:lnTo>
                      <a:pt x="127617" y="857700"/>
                    </a:lnTo>
                    <a:lnTo>
                      <a:pt x="125202" y="862465"/>
                    </a:lnTo>
                    <a:lnTo>
                      <a:pt x="123986" y="870786"/>
                    </a:lnTo>
                    <a:lnTo>
                      <a:pt x="121556" y="879093"/>
                    </a:lnTo>
                    <a:close/>
                  </a:path>
                  <a:path w="610235" h="1202689">
                    <a:moveTo>
                      <a:pt x="121556" y="879093"/>
                    </a:moveTo>
                    <a:lnTo>
                      <a:pt x="119107" y="887429"/>
                    </a:lnTo>
                    <a:lnTo>
                      <a:pt x="116676" y="895750"/>
                    </a:lnTo>
                    <a:lnTo>
                      <a:pt x="115461" y="900496"/>
                    </a:lnTo>
                    <a:lnTo>
                      <a:pt x="115461" y="901671"/>
                    </a:lnTo>
                    <a:lnTo>
                      <a:pt x="115461" y="900496"/>
                    </a:lnTo>
                    <a:lnTo>
                      <a:pt x="116676" y="895750"/>
                    </a:lnTo>
                    <a:lnTo>
                      <a:pt x="119107" y="887429"/>
                    </a:lnTo>
                    <a:lnTo>
                      <a:pt x="121556" y="879093"/>
                    </a:lnTo>
                    <a:close/>
                  </a:path>
                  <a:path w="610235" h="1202689">
                    <a:moveTo>
                      <a:pt x="115461" y="901671"/>
                    </a:moveTo>
                    <a:lnTo>
                      <a:pt x="142207" y="908803"/>
                    </a:lnTo>
                  </a:path>
                  <a:path w="610235" h="1202689">
                    <a:moveTo>
                      <a:pt x="121556" y="879093"/>
                    </a:moveTo>
                    <a:lnTo>
                      <a:pt x="148298" y="885024"/>
                    </a:lnTo>
                  </a:path>
                  <a:path w="610235" h="1202689">
                    <a:moveTo>
                      <a:pt x="127617" y="856529"/>
                    </a:moveTo>
                    <a:lnTo>
                      <a:pt x="154363" y="862465"/>
                    </a:lnTo>
                  </a:path>
                  <a:path w="610235" h="1202689">
                    <a:moveTo>
                      <a:pt x="121556" y="879093"/>
                    </a:moveTo>
                    <a:lnTo>
                      <a:pt x="148298" y="885024"/>
                    </a:lnTo>
                  </a:path>
                  <a:path w="610235" h="1202689">
                    <a:moveTo>
                      <a:pt x="562722" y="881479"/>
                    </a:moveTo>
                    <a:lnTo>
                      <a:pt x="562722" y="933756"/>
                    </a:lnTo>
                  </a:path>
                  <a:path w="610235" h="1202689">
                    <a:moveTo>
                      <a:pt x="562722" y="933756"/>
                    </a:moveTo>
                    <a:lnTo>
                      <a:pt x="559072" y="933756"/>
                    </a:lnTo>
                  </a:path>
                  <a:path w="610235" h="1202689">
                    <a:moveTo>
                      <a:pt x="559072" y="933756"/>
                    </a:moveTo>
                    <a:lnTo>
                      <a:pt x="559072" y="881479"/>
                    </a:lnTo>
                  </a:path>
                  <a:path w="610235" h="1202689">
                    <a:moveTo>
                      <a:pt x="563922" y="933756"/>
                    </a:moveTo>
                    <a:lnTo>
                      <a:pt x="559072" y="933756"/>
                    </a:lnTo>
                  </a:path>
                  <a:path w="610235" h="1202689">
                    <a:moveTo>
                      <a:pt x="559072" y="881479"/>
                    </a:moveTo>
                    <a:lnTo>
                      <a:pt x="562722" y="881479"/>
                    </a:lnTo>
                  </a:path>
                  <a:path w="610235" h="1202689">
                    <a:moveTo>
                      <a:pt x="563922" y="881479"/>
                    </a:moveTo>
                    <a:lnTo>
                      <a:pt x="559072" y="881479"/>
                    </a:lnTo>
                  </a:path>
                  <a:path w="610235" h="1202689">
                    <a:moveTo>
                      <a:pt x="563922" y="881479"/>
                    </a:moveTo>
                    <a:lnTo>
                      <a:pt x="567568" y="881479"/>
                    </a:lnTo>
                    <a:lnTo>
                      <a:pt x="567568" y="933756"/>
                    </a:lnTo>
                    <a:lnTo>
                      <a:pt x="563922" y="933756"/>
                    </a:lnTo>
                    <a:lnTo>
                      <a:pt x="563922" y="881479"/>
                    </a:lnTo>
                    <a:close/>
                  </a:path>
                  <a:path w="610235" h="1202689">
                    <a:moveTo>
                      <a:pt x="96025" y="1085804"/>
                    </a:moveTo>
                    <a:lnTo>
                      <a:pt x="98455" y="1076323"/>
                    </a:lnTo>
                    <a:lnTo>
                      <a:pt x="99671" y="1069176"/>
                    </a:lnTo>
                    <a:lnTo>
                      <a:pt x="100886" y="1064427"/>
                    </a:lnTo>
                    <a:lnTo>
                      <a:pt x="102105" y="1062070"/>
                    </a:lnTo>
                    <a:lnTo>
                      <a:pt x="100886" y="1064427"/>
                    </a:lnTo>
                    <a:lnTo>
                      <a:pt x="99671" y="1069176"/>
                    </a:lnTo>
                    <a:lnTo>
                      <a:pt x="98455" y="1076323"/>
                    </a:lnTo>
                    <a:lnTo>
                      <a:pt x="96025" y="1085804"/>
                    </a:lnTo>
                    <a:close/>
                  </a:path>
                  <a:path w="610235" h="1202689">
                    <a:moveTo>
                      <a:pt x="96025" y="1085804"/>
                    </a:moveTo>
                    <a:lnTo>
                      <a:pt x="93594" y="1094111"/>
                    </a:lnTo>
                    <a:lnTo>
                      <a:pt x="91175" y="1101247"/>
                    </a:lnTo>
                    <a:lnTo>
                      <a:pt x="89930" y="1106007"/>
                    </a:lnTo>
                    <a:lnTo>
                      <a:pt x="89930" y="1108367"/>
                    </a:lnTo>
                    <a:lnTo>
                      <a:pt x="89930" y="1106007"/>
                    </a:lnTo>
                    <a:lnTo>
                      <a:pt x="91175" y="1101247"/>
                    </a:lnTo>
                    <a:lnTo>
                      <a:pt x="93594" y="1094111"/>
                    </a:lnTo>
                    <a:lnTo>
                      <a:pt x="96025" y="1085804"/>
                    </a:lnTo>
                    <a:close/>
                  </a:path>
                  <a:path w="610235" h="1202689">
                    <a:moveTo>
                      <a:pt x="69294" y="1078683"/>
                    </a:moveTo>
                    <a:lnTo>
                      <a:pt x="74143" y="1062070"/>
                    </a:lnTo>
                    <a:lnTo>
                      <a:pt x="75359" y="1057294"/>
                    </a:lnTo>
                    <a:lnTo>
                      <a:pt x="75359" y="1056090"/>
                    </a:lnTo>
                    <a:lnTo>
                      <a:pt x="75359" y="1057294"/>
                    </a:lnTo>
                    <a:lnTo>
                      <a:pt x="74143" y="1062070"/>
                    </a:lnTo>
                    <a:lnTo>
                      <a:pt x="69294" y="1078683"/>
                    </a:lnTo>
                    <a:close/>
                  </a:path>
                  <a:path w="610235" h="1202689">
                    <a:moveTo>
                      <a:pt x="69294" y="1078683"/>
                    </a:moveTo>
                    <a:lnTo>
                      <a:pt x="66848" y="1086990"/>
                    </a:lnTo>
                    <a:lnTo>
                      <a:pt x="65618" y="1095311"/>
                    </a:lnTo>
                    <a:lnTo>
                      <a:pt x="63217" y="1100057"/>
                    </a:lnTo>
                    <a:lnTo>
                      <a:pt x="63217" y="1101247"/>
                    </a:lnTo>
                    <a:lnTo>
                      <a:pt x="63217" y="1100057"/>
                    </a:lnTo>
                    <a:lnTo>
                      <a:pt x="65618" y="1095311"/>
                    </a:lnTo>
                    <a:lnTo>
                      <a:pt x="66848" y="1086990"/>
                    </a:lnTo>
                    <a:lnTo>
                      <a:pt x="69294" y="1078683"/>
                    </a:lnTo>
                    <a:close/>
                  </a:path>
                  <a:path w="610235" h="1202689">
                    <a:moveTo>
                      <a:pt x="63217" y="1101247"/>
                    </a:moveTo>
                    <a:lnTo>
                      <a:pt x="89930" y="1108367"/>
                    </a:lnTo>
                  </a:path>
                  <a:path w="610235" h="1202689">
                    <a:moveTo>
                      <a:pt x="69294" y="1078683"/>
                    </a:moveTo>
                    <a:lnTo>
                      <a:pt x="96025" y="1085804"/>
                    </a:lnTo>
                  </a:path>
                  <a:path w="610235" h="1202689">
                    <a:moveTo>
                      <a:pt x="75359" y="1056090"/>
                    </a:moveTo>
                    <a:lnTo>
                      <a:pt x="102105" y="1062070"/>
                    </a:lnTo>
                  </a:path>
                  <a:path w="610235" h="1202689">
                    <a:moveTo>
                      <a:pt x="69294" y="1078683"/>
                    </a:moveTo>
                    <a:lnTo>
                      <a:pt x="96025" y="1085804"/>
                    </a:lnTo>
                  </a:path>
                  <a:path w="610235" h="1202689">
                    <a:moveTo>
                      <a:pt x="566352" y="944463"/>
                    </a:moveTo>
                    <a:lnTo>
                      <a:pt x="567568" y="942062"/>
                    </a:lnTo>
                    <a:lnTo>
                      <a:pt x="567568" y="926650"/>
                    </a:lnTo>
                    <a:lnTo>
                      <a:pt x="566352" y="924230"/>
                    </a:lnTo>
                    <a:lnTo>
                      <a:pt x="566352" y="923060"/>
                    </a:lnTo>
                    <a:lnTo>
                      <a:pt x="565137" y="924230"/>
                    </a:lnTo>
                    <a:lnTo>
                      <a:pt x="563922" y="926650"/>
                    </a:lnTo>
                    <a:lnTo>
                      <a:pt x="563922" y="942062"/>
                    </a:lnTo>
                    <a:lnTo>
                      <a:pt x="565137" y="944463"/>
                    </a:lnTo>
                    <a:lnTo>
                      <a:pt x="566352" y="944463"/>
                    </a:lnTo>
                    <a:close/>
                  </a:path>
                  <a:path w="610235" h="1202689">
                    <a:moveTo>
                      <a:pt x="539610" y="923060"/>
                    </a:moveTo>
                    <a:lnTo>
                      <a:pt x="539610" y="924230"/>
                    </a:lnTo>
                    <a:lnTo>
                      <a:pt x="540825" y="926650"/>
                    </a:lnTo>
                    <a:lnTo>
                      <a:pt x="540825" y="942062"/>
                    </a:lnTo>
                    <a:lnTo>
                      <a:pt x="539610" y="944463"/>
                    </a:lnTo>
                    <a:lnTo>
                      <a:pt x="538391" y="944463"/>
                    </a:lnTo>
                    <a:lnTo>
                      <a:pt x="538391" y="942062"/>
                    </a:lnTo>
                    <a:lnTo>
                      <a:pt x="537191" y="938487"/>
                    </a:lnTo>
                    <a:lnTo>
                      <a:pt x="537191" y="930210"/>
                    </a:lnTo>
                    <a:lnTo>
                      <a:pt x="538391" y="926650"/>
                    </a:lnTo>
                    <a:lnTo>
                      <a:pt x="538391" y="924230"/>
                    </a:lnTo>
                    <a:lnTo>
                      <a:pt x="539610" y="923060"/>
                    </a:lnTo>
                    <a:close/>
                  </a:path>
                  <a:path w="610235" h="1202689">
                    <a:moveTo>
                      <a:pt x="537191" y="933756"/>
                    </a:moveTo>
                    <a:lnTo>
                      <a:pt x="563922" y="933756"/>
                    </a:lnTo>
                  </a:path>
                  <a:path w="610235" h="1202689">
                    <a:moveTo>
                      <a:pt x="539610" y="923060"/>
                    </a:moveTo>
                    <a:lnTo>
                      <a:pt x="566352" y="923060"/>
                    </a:lnTo>
                  </a:path>
                  <a:path w="610235" h="1202689">
                    <a:moveTo>
                      <a:pt x="540825" y="933756"/>
                    </a:moveTo>
                    <a:lnTo>
                      <a:pt x="567568" y="933756"/>
                    </a:lnTo>
                  </a:path>
                  <a:path w="610235" h="1202689">
                    <a:moveTo>
                      <a:pt x="539610" y="944463"/>
                    </a:moveTo>
                    <a:lnTo>
                      <a:pt x="566352" y="944463"/>
                    </a:lnTo>
                  </a:path>
                  <a:path w="610235" h="1202689">
                    <a:moveTo>
                      <a:pt x="531114" y="926650"/>
                    </a:moveTo>
                    <a:lnTo>
                      <a:pt x="532330" y="927806"/>
                    </a:lnTo>
                    <a:lnTo>
                      <a:pt x="532330" y="940877"/>
                    </a:lnTo>
                    <a:lnTo>
                      <a:pt x="531114" y="942062"/>
                    </a:lnTo>
                    <a:lnTo>
                      <a:pt x="529896" y="940877"/>
                    </a:lnTo>
                    <a:lnTo>
                      <a:pt x="529896" y="927806"/>
                    </a:lnTo>
                    <a:lnTo>
                      <a:pt x="531114" y="926650"/>
                    </a:lnTo>
                    <a:close/>
                  </a:path>
                  <a:path w="610235" h="1202689">
                    <a:moveTo>
                      <a:pt x="533545" y="926650"/>
                    </a:moveTo>
                    <a:lnTo>
                      <a:pt x="534760" y="927806"/>
                    </a:lnTo>
                    <a:lnTo>
                      <a:pt x="534760" y="940877"/>
                    </a:lnTo>
                    <a:lnTo>
                      <a:pt x="533545" y="942062"/>
                    </a:lnTo>
                    <a:lnTo>
                      <a:pt x="533545" y="940877"/>
                    </a:lnTo>
                    <a:lnTo>
                      <a:pt x="532330" y="938487"/>
                    </a:lnTo>
                    <a:lnTo>
                      <a:pt x="532330" y="930210"/>
                    </a:lnTo>
                    <a:lnTo>
                      <a:pt x="533545" y="927806"/>
                    </a:lnTo>
                    <a:lnTo>
                      <a:pt x="533545" y="926650"/>
                    </a:lnTo>
                    <a:close/>
                  </a:path>
                  <a:path w="610235" h="1202689">
                    <a:moveTo>
                      <a:pt x="533545" y="942062"/>
                    </a:moveTo>
                    <a:lnTo>
                      <a:pt x="531114" y="942062"/>
                    </a:lnTo>
                  </a:path>
                  <a:path w="610235" h="1202689">
                    <a:moveTo>
                      <a:pt x="534760" y="933756"/>
                    </a:moveTo>
                    <a:lnTo>
                      <a:pt x="532330" y="933756"/>
                    </a:lnTo>
                  </a:path>
                  <a:path w="610235" h="1202689">
                    <a:moveTo>
                      <a:pt x="533545" y="926650"/>
                    </a:moveTo>
                    <a:lnTo>
                      <a:pt x="531114" y="926650"/>
                    </a:lnTo>
                  </a:path>
                  <a:path w="610235" h="1202689">
                    <a:moveTo>
                      <a:pt x="532330" y="933756"/>
                    </a:moveTo>
                    <a:lnTo>
                      <a:pt x="529896" y="933756"/>
                    </a:lnTo>
                  </a:path>
                  <a:path w="610235" h="1202689">
                    <a:moveTo>
                      <a:pt x="540825" y="933756"/>
                    </a:moveTo>
                    <a:lnTo>
                      <a:pt x="539610" y="925420"/>
                    </a:lnTo>
                  </a:path>
                  <a:path w="610235" h="1202689">
                    <a:moveTo>
                      <a:pt x="534760" y="925420"/>
                    </a:moveTo>
                    <a:lnTo>
                      <a:pt x="535975" y="933756"/>
                    </a:lnTo>
                    <a:lnTo>
                      <a:pt x="540825" y="933756"/>
                    </a:lnTo>
                  </a:path>
                  <a:path w="610235" h="1202689">
                    <a:moveTo>
                      <a:pt x="539610" y="925420"/>
                    </a:moveTo>
                    <a:lnTo>
                      <a:pt x="538391" y="925420"/>
                    </a:lnTo>
                  </a:path>
                  <a:path w="610235" h="1202689">
                    <a:moveTo>
                      <a:pt x="532330" y="925420"/>
                    </a:moveTo>
                    <a:lnTo>
                      <a:pt x="539610" y="925420"/>
                    </a:lnTo>
                  </a:path>
                  <a:path w="610235" h="1202689">
                    <a:moveTo>
                      <a:pt x="538391" y="925420"/>
                    </a:moveTo>
                    <a:lnTo>
                      <a:pt x="537191" y="933756"/>
                    </a:lnTo>
                  </a:path>
                  <a:path w="610235" h="1202689">
                    <a:moveTo>
                      <a:pt x="532330" y="933756"/>
                    </a:moveTo>
                    <a:lnTo>
                      <a:pt x="532330" y="925420"/>
                    </a:lnTo>
                    <a:lnTo>
                      <a:pt x="538391" y="925420"/>
                    </a:lnTo>
                  </a:path>
                  <a:path w="610235" h="1202689">
                    <a:moveTo>
                      <a:pt x="537191" y="933756"/>
                    </a:moveTo>
                    <a:lnTo>
                      <a:pt x="538391" y="943263"/>
                    </a:lnTo>
                  </a:path>
                  <a:path w="610235" h="1202689">
                    <a:moveTo>
                      <a:pt x="532330" y="943263"/>
                    </a:moveTo>
                    <a:lnTo>
                      <a:pt x="532330" y="933756"/>
                    </a:lnTo>
                    <a:lnTo>
                      <a:pt x="537191" y="933756"/>
                    </a:lnTo>
                  </a:path>
                  <a:path w="610235" h="1202689">
                    <a:moveTo>
                      <a:pt x="538391" y="943263"/>
                    </a:moveTo>
                    <a:lnTo>
                      <a:pt x="539610" y="943263"/>
                    </a:lnTo>
                  </a:path>
                  <a:path w="610235" h="1202689">
                    <a:moveTo>
                      <a:pt x="534760" y="943263"/>
                    </a:moveTo>
                    <a:lnTo>
                      <a:pt x="532330" y="943263"/>
                    </a:lnTo>
                    <a:lnTo>
                      <a:pt x="538391" y="943263"/>
                    </a:lnTo>
                  </a:path>
                  <a:path w="610235" h="1202689">
                    <a:moveTo>
                      <a:pt x="539610" y="943263"/>
                    </a:moveTo>
                    <a:lnTo>
                      <a:pt x="540825" y="933756"/>
                    </a:lnTo>
                  </a:path>
                  <a:path w="610235" h="1202689">
                    <a:moveTo>
                      <a:pt x="535975" y="933756"/>
                    </a:moveTo>
                    <a:lnTo>
                      <a:pt x="534760" y="943263"/>
                    </a:lnTo>
                    <a:lnTo>
                      <a:pt x="539610" y="943263"/>
                    </a:lnTo>
                  </a:path>
                  <a:path w="610235" h="1202689">
                    <a:moveTo>
                      <a:pt x="527450" y="928995"/>
                    </a:moveTo>
                    <a:lnTo>
                      <a:pt x="528665" y="931366"/>
                    </a:lnTo>
                    <a:lnTo>
                      <a:pt x="528665" y="937316"/>
                    </a:lnTo>
                    <a:lnTo>
                      <a:pt x="527450" y="938487"/>
                    </a:lnTo>
                    <a:lnTo>
                      <a:pt x="527450" y="939688"/>
                    </a:lnTo>
                    <a:lnTo>
                      <a:pt x="527450" y="938487"/>
                    </a:lnTo>
                    <a:lnTo>
                      <a:pt x="526235" y="937316"/>
                    </a:lnTo>
                    <a:lnTo>
                      <a:pt x="526235" y="931366"/>
                    </a:lnTo>
                    <a:lnTo>
                      <a:pt x="527450" y="928995"/>
                    </a:lnTo>
                    <a:close/>
                  </a:path>
                  <a:path w="610235" h="1202689">
                    <a:moveTo>
                      <a:pt x="533545" y="928995"/>
                    </a:moveTo>
                    <a:lnTo>
                      <a:pt x="534760" y="928995"/>
                    </a:lnTo>
                    <a:lnTo>
                      <a:pt x="534760" y="938487"/>
                    </a:lnTo>
                    <a:lnTo>
                      <a:pt x="533545" y="939688"/>
                    </a:lnTo>
                    <a:lnTo>
                      <a:pt x="533545" y="937316"/>
                    </a:lnTo>
                    <a:lnTo>
                      <a:pt x="532330" y="933756"/>
                    </a:lnTo>
                    <a:lnTo>
                      <a:pt x="533545" y="931366"/>
                    </a:lnTo>
                    <a:lnTo>
                      <a:pt x="533545" y="928995"/>
                    </a:lnTo>
                    <a:close/>
                  </a:path>
                  <a:path w="610235" h="1202689">
                    <a:moveTo>
                      <a:pt x="533545" y="939688"/>
                    </a:moveTo>
                    <a:lnTo>
                      <a:pt x="527450" y="939688"/>
                    </a:lnTo>
                  </a:path>
                  <a:path w="610235" h="1202689">
                    <a:moveTo>
                      <a:pt x="534760" y="933756"/>
                    </a:moveTo>
                    <a:lnTo>
                      <a:pt x="528665" y="933756"/>
                    </a:lnTo>
                  </a:path>
                  <a:path w="610235" h="1202689">
                    <a:moveTo>
                      <a:pt x="533545" y="928995"/>
                    </a:moveTo>
                    <a:lnTo>
                      <a:pt x="527450" y="928995"/>
                    </a:lnTo>
                  </a:path>
                  <a:path w="610235" h="1202689">
                    <a:moveTo>
                      <a:pt x="532330" y="933756"/>
                    </a:moveTo>
                    <a:lnTo>
                      <a:pt x="526235" y="933756"/>
                    </a:lnTo>
                  </a:path>
                  <a:path w="610235" h="1202689">
                    <a:moveTo>
                      <a:pt x="65618" y="1174898"/>
                    </a:moveTo>
                    <a:lnTo>
                      <a:pt x="65618" y="931366"/>
                    </a:lnTo>
                  </a:path>
                  <a:path w="610235" h="1202689">
                    <a:moveTo>
                      <a:pt x="37686" y="1174898"/>
                    </a:moveTo>
                    <a:lnTo>
                      <a:pt x="65618" y="1174898"/>
                    </a:lnTo>
                  </a:path>
                  <a:path w="610235" h="1202689">
                    <a:moveTo>
                      <a:pt x="37686" y="931366"/>
                    </a:moveTo>
                    <a:lnTo>
                      <a:pt x="65618" y="931366"/>
                    </a:lnTo>
                    <a:lnTo>
                      <a:pt x="65618" y="1174898"/>
                    </a:lnTo>
                  </a:path>
                  <a:path w="610235" h="1202689">
                    <a:moveTo>
                      <a:pt x="37686" y="931366"/>
                    </a:moveTo>
                    <a:lnTo>
                      <a:pt x="65618" y="931366"/>
                    </a:lnTo>
                  </a:path>
                  <a:path w="610235" h="1202689">
                    <a:moveTo>
                      <a:pt x="37686" y="1174898"/>
                    </a:moveTo>
                    <a:lnTo>
                      <a:pt x="65618" y="1174898"/>
                    </a:lnTo>
                  </a:path>
                  <a:path w="610235" h="1202689">
                    <a:moveTo>
                      <a:pt x="37686" y="931366"/>
                    </a:moveTo>
                    <a:lnTo>
                      <a:pt x="37686" y="1174898"/>
                    </a:lnTo>
                  </a:path>
                  <a:path w="610235" h="1202689">
                    <a:moveTo>
                      <a:pt x="37686" y="1174898"/>
                    </a:moveTo>
                    <a:lnTo>
                      <a:pt x="37686" y="931366"/>
                    </a:lnTo>
                  </a:path>
                  <a:path w="610235" h="1202689">
                    <a:moveTo>
                      <a:pt x="556642" y="870786"/>
                    </a:moveTo>
                    <a:lnTo>
                      <a:pt x="556642" y="871987"/>
                    </a:lnTo>
                    <a:lnTo>
                      <a:pt x="557831" y="871987"/>
                    </a:lnTo>
                    <a:lnTo>
                      <a:pt x="557831" y="879093"/>
                    </a:lnTo>
                    <a:lnTo>
                      <a:pt x="559072" y="881479"/>
                    </a:lnTo>
                    <a:lnTo>
                      <a:pt x="559072" y="892160"/>
                    </a:lnTo>
                    <a:lnTo>
                      <a:pt x="559072" y="889800"/>
                    </a:lnTo>
                    <a:lnTo>
                      <a:pt x="557831" y="888600"/>
                    </a:lnTo>
                    <a:lnTo>
                      <a:pt x="557831" y="879093"/>
                    </a:lnTo>
                    <a:lnTo>
                      <a:pt x="556642" y="876733"/>
                    </a:lnTo>
                    <a:lnTo>
                      <a:pt x="556642" y="870786"/>
                    </a:lnTo>
                    <a:close/>
                  </a:path>
                  <a:path w="610235" h="1202689">
                    <a:moveTo>
                      <a:pt x="566352" y="892160"/>
                    </a:moveTo>
                    <a:lnTo>
                      <a:pt x="566352" y="890989"/>
                    </a:lnTo>
                    <a:lnTo>
                      <a:pt x="567568" y="888600"/>
                    </a:lnTo>
                    <a:lnTo>
                      <a:pt x="567568" y="873157"/>
                    </a:lnTo>
                    <a:lnTo>
                      <a:pt x="566352" y="871987"/>
                    </a:lnTo>
                    <a:lnTo>
                      <a:pt x="566352" y="870786"/>
                    </a:lnTo>
                    <a:lnTo>
                      <a:pt x="565137" y="871987"/>
                    </a:lnTo>
                    <a:lnTo>
                      <a:pt x="563922" y="873157"/>
                    </a:lnTo>
                    <a:lnTo>
                      <a:pt x="563922" y="888600"/>
                    </a:lnTo>
                    <a:lnTo>
                      <a:pt x="565137" y="890989"/>
                    </a:lnTo>
                    <a:lnTo>
                      <a:pt x="566352" y="892160"/>
                    </a:lnTo>
                    <a:close/>
                  </a:path>
                  <a:path w="610235" h="1202689">
                    <a:moveTo>
                      <a:pt x="556642" y="875532"/>
                    </a:moveTo>
                    <a:lnTo>
                      <a:pt x="557831" y="875532"/>
                    </a:lnTo>
                  </a:path>
                  <a:path w="610235" h="1202689">
                    <a:moveTo>
                      <a:pt x="557831" y="880293"/>
                    </a:moveTo>
                    <a:lnTo>
                      <a:pt x="559072" y="881479"/>
                    </a:lnTo>
                  </a:path>
                  <a:path w="610235" h="1202689">
                    <a:moveTo>
                      <a:pt x="557831" y="886214"/>
                    </a:moveTo>
                    <a:lnTo>
                      <a:pt x="559072" y="887429"/>
                    </a:lnTo>
                  </a:path>
                  <a:path w="610235" h="1202689">
                    <a:moveTo>
                      <a:pt x="556642" y="871987"/>
                    </a:moveTo>
                    <a:lnTo>
                      <a:pt x="559072" y="889800"/>
                    </a:lnTo>
                  </a:path>
                  <a:path w="610235" h="1202689">
                    <a:moveTo>
                      <a:pt x="556642" y="870786"/>
                    </a:moveTo>
                    <a:lnTo>
                      <a:pt x="559072" y="892160"/>
                    </a:lnTo>
                  </a:path>
                  <a:path w="610235" h="1202689">
                    <a:moveTo>
                      <a:pt x="557831" y="871987"/>
                    </a:moveTo>
                    <a:lnTo>
                      <a:pt x="559072" y="890989"/>
                    </a:lnTo>
                  </a:path>
                  <a:path w="610235" h="1202689">
                    <a:moveTo>
                      <a:pt x="557831" y="881479"/>
                    </a:moveTo>
                    <a:lnTo>
                      <a:pt x="563922" y="881479"/>
                    </a:lnTo>
                  </a:path>
                  <a:path w="610235" h="1202689">
                    <a:moveTo>
                      <a:pt x="556642" y="870786"/>
                    </a:moveTo>
                    <a:lnTo>
                      <a:pt x="566352" y="870786"/>
                    </a:lnTo>
                  </a:path>
                  <a:path w="610235" h="1202689">
                    <a:moveTo>
                      <a:pt x="559072" y="881479"/>
                    </a:moveTo>
                    <a:lnTo>
                      <a:pt x="567568" y="881479"/>
                    </a:lnTo>
                  </a:path>
                  <a:path w="610235" h="1202689">
                    <a:moveTo>
                      <a:pt x="559072" y="892160"/>
                    </a:moveTo>
                    <a:lnTo>
                      <a:pt x="566352" y="892160"/>
                    </a:lnTo>
                  </a:path>
                  <a:path w="610235" h="1202689">
                    <a:moveTo>
                      <a:pt x="65618" y="1062070"/>
                    </a:moveTo>
                    <a:lnTo>
                      <a:pt x="127617" y="823270"/>
                    </a:lnTo>
                  </a:path>
                  <a:path w="610235" h="1202689">
                    <a:moveTo>
                      <a:pt x="65618" y="1062070"/>
                    </a:moveTo>
                    <a:lnTo>
                      <a:pt x="127617" y="823270"/>
                    </a:lnTo>
                    <a:lnTo>
                      <a:pt x="65618" y="807817"/>
                    </a:lnTo>
                  </a:path>
                  <a:path w="610235" h="1202689">
                    <a:moveTo>
                      <a:pt x="127617" y="823270"/>
                    </a:moveTo>
                    <a:lnTo>
                      <a:pt x="65618" y="807817"/>
                    </a:lnTo>
                    <a:lnTo>
                      <a:pt x="65618" y="1062070"/>
                    </a:lnTo>
                  </a:path>
                  <a:path w="610235" h="1202689">
                    <a:moveTo>
                      <a:pt x="65618" y="807817"/>
                    </a:moveTo>
                    <a:lnTo>
                      <a:pt x="65618" y="1062070"/>
                    </a:lnTo>
                  </a:path>
                  <a:path w="610235" h="1202689">
                    <a:moveTo>
                      <a:pt x="65618" y="1174898"/>
                    </a:moveTo>
                    <a:lnTo>
                      <a:pt x="65618" y="931366"/>
                    </a:lnTo>
                  </a:path>
                  <a:path w="610235" h="1202689">
                    <a:moveTo>
                      <a:pt x="37686" y="1174898"/>
                    </a:moveTo>
                    <a:lnTo>
                      <a:pt x="65618" y="1174898"/>
                    </a:lnTo>
                  </a:path>
                  <a:path w="610235" h="1202689">
                    <a:moveTo>
                      <a:pt x="37686" y="931366"/>
                    </a:moveTo>
                    <a:lnTo>
                      <a:pt x="65618" y="931366"/>
                    </a:lnTo>
                    <a:lnTo>
                      <a:pt x="65618" y="1174898"/>
                    </a:lnTo>
                  </a:path>
                  <a:path w="610235" h="1202689">
                    <a:moveTo>
                      <a:pt x="37686" y="931366"/>
                    </a:moveTo>
                    <a:lnTo>
                      <a:pt x="65618" y="931366"/>
                    </a:lnTo>
                  </a:path>
                  <a:path w="610235" h="1202689">
                    <a:moveTo>
                      <a:pt x="37686" y="1174898"/>
                    </a:moveTo>
                    <a:lnTo>
                      <a:pt x="65618" y="1174898"/>
                    </a:lnTo>
                  </a:path>
                  <a:path w="610235" h="1202689">
                    <a:moveTo>
                      <a:pt x="37686" y="931366"/>
                    </a:moveTo>
                    <a:lnTo>
                      <a:pt x="37686" y="1174898"/>
                    </a:lnTo>
                  </a:path>
                  <a:path w="610235" h="1202689">
                    <a:moveTo>
                      <a:pt x="37686" y="1174898"/>
                    </a:moveTo>
                    <a:lnTo>
                      <a:pt x="37686" y="931366"/>
                    </a:lnTo>
                  </a:path>
                  <a:path w="610235" h="1202689">
                    <a:moveTo>
                      <a:pt x="27872" y="878381"/>
                    </a:moveTo>
                    <a:lnTo>
                      <a:pt x="33315" y="878381"/>
                    </a:lnTo>
                    <a:lnTo>
                      <a:pt x="22448" y="878381"/>
                    </a:lnTo>
                    <a:lnTo>
                      <a:pt x="27872" y="878381"/>
                    </a:lnTo>
                  </a:path>
                  <a:path w="610235" h="1202689">
                    <a:moveTo>
                      <a:pt x="65618" y="1202263"/>
                    </a:moveTo>
                    <a:lnTo>
                      <a:pt x="65618" y="1174898"/>
                    </a:lnTo>
                  </a:path>
                  <a:path w="610235" h="1202689">
                    <a:moveTo>
                      <a:pt x="65618" y="1202263"/>
                    </a:moveTo>
                    <a:lnTo>
                      <a:pt x="65618" y="1174898"/>
                    </a:lnTo>
                  </a:path>
                  <a:path w="610235" h="1202689">
                    <a:moveTo>
                      <a:pt x="65618" y="1174898"/>
                    </a:moveTo>
                    <a:lnTo>
                      <a:pt x="402307" y="1005017"/>
                    </a:lnTo>
                  </a:path>
                  <a:path w="610235" h="1202689">
                    <a:moveTo>
                      <a:pt x="65618" y="1174898"/>
                    </a:moveTo>
                    <a:lnTo>
                      <a:pt x="402307" y="1005017"/>
                    </a:lnTo>
                  </a:path>
                  <a:path w="610235" h="1202689">
                    <a:moveTo>
                      <a:pt x="402307" y="1005017"/>
                    </a:moveTo>
                    <a:lnTo>
                      <a:pt x="402307" y="1031171"/>
                    </a:lnTo>
                  </a:path>
                  <a:path w="610235" h="1202689">
                    <a:moveTo>
                      <a:pt x="402307" y="1005017"/>
                    </a:moveTo>
                    <a:lnTo>
                      <a:pt x="402307" y="1031171"/>
                    </a:lnTo>
                  </a:path>
                  <a:path w="610235" h="1202689">
                    <a:moveTo>
                      <a:pt x="402307" y="1031171"/>
                    </a:moveTo>
                    <a:lnTo>
                      <a:pt x="65618" y="1202263"/>
                    </a:lnTo>
                  </a:path>
                  <a:path w="610235" h="1202689">
                    <a:moveTo>
                      <a:pt x="402307" y="1031171"/>
                    </a:moveTo>
                    <a:lnTo>
                      <a:pt x="65618" y="1202263"/>
                    </a:lnTo>
                  </a:path>
                  <a:path w="610235" h="1202689">
                    <a:moveTo>
                      <a:pt x="549347" y="948009"/>
                    </a:moveTo>
                    <a:lnTo>
                      <a:pt x="549347" y="961080"/>
                    </a:lnTo>
                  </a:path>
                  <a:path w="610235" h="1202689">
                    <a:moveTo>
                      <a:pt x="478852" y="948009"/>
                    </a:moveTo>
                    <a:lnTo>
                      <a:pt x="549347" y="948009"/>
                    </a:lnTo>
                  </a:path>
                  <a:path w="610235" h="1202689">
                    <a:moveTo>
                      <a:pt x="478852" y="961080"/>
                    </a:moveTo>
                    <a:lnTo>
                      <a:pt x="478852" y="948009"/>
                    </a:lnTo>
                  </a:path>
                  <a:path w="610235" h="1202689">
                    <a:moveTo>
                      <a:pt x="478852" y="961080"/>
                    </a:moveTo>
                    <a:lnTo>
                      <a:pt x="549347" y="961080"/>
                    </a:lnTo>
                  </a:path>
                  <a:path w="610235" h="1202689">
                    <a:moveTo>
                      <a:pt x="549347" y="961080"/>
                    </a:moveTo>
                    <a:lnTo>
                      <a:pt x="549347" y="948009"/>
                    </a:lnTo>
                  </a:path>
                  <a:path w="610235" h="1202689">
                    <a:moveTo>
                      <a:pt x="478852" y="961080"/>
                    </a:moveTo>
                    <a:lnTo>
                      <a:pt x="549347" y="961080"/>
                    </a:lnTo>
                  </a:path>
                  <a:path w="610235" h="1202689">
                    <a:moveTo>
                      <a:pt x="478852" y="948009"/>
                    </a:moveTo>
                    <a:lnTo>
                      <a:pt x="478852" y="961080"/>
                    </a:lnTo>
                  </a:path>
                  <a:path w="610235" h="1202689">
                    <a:moveTo>
                      <a:pt x="478852" y="948009"/>
                    </a:moveTo>
                    <a:lnTo>
                      <a:pt x="549347" y="948009"/>
                    </a:lnTo>
                  </a:path>
                  <a:path w="610235" h="1202689">
                    <a:moveTo>
                      <a:pt x="549347" y="990790"/>
                    </a:moveTo>
                    <a:lnTo>
                      <a:pt x="549347" y="1005017"/>
                    </a:lnTo>
                  </a:path>
                  <a:path w="610235" h="1202689">
                    <a:moveTo>
                      <a:pt x="478852" y="990790"/>
                    </a:moveTo>
                    <a:lnTo>
                      <a:pt x="549347" y="990790"/>
                    </a:lnTo>
                  </a:path>
                  <a:path w="610235" h="1202689">
                    <a:moveTo>
                      <a:pt x="478852" y="1005017"/>
                    </a:moveTo>
                    <a:lnTo>
                      <a:pt x="478852" y="990790"/>
                    </a:lnTo>
                  </a:path>
                  <a:path w="610235" h="1202689">
                    <a:moveTo>
                      <a:pt x="478852" y="1005017"/>
                    </a:moveTo>
                    <a:lnTo>
                      <a:pt x="549347" y="1005017"/>
                    </a:lnTo>
                  </a:path>
                  <a:path w="610235" h="1202689">
                    <a:moveTo>
                      <a:pt x="549347" y="1005017"/>
                    </a:moveTo>
                    <a:lnTo>
                      <a:pt x="549347" y="990790"/>
                    </a:lnTo>
                  </a:path>
                  <a:path w="610235" h="1202689">
                    <a:moveTo>
                      <a:pt x="478852" y="1005017"/>
                    </a:moveTo>
                    <a:lnTo>
                      <a:pt x="549347" y="1005017"/>
                    </a:lnTo>
                  </a:path>
                  <a:path w="610235" h="1202689">
                    <a:moveTo>
                      <a:pt x="478852" y="990790"/>
                    </a:moveTo>
                    <a:lnTo>
                      <a:pt x="478852" y="1005017"/>
                    </a:lnTo>
                  </a:path>
                  <a:path w="610235" h="1202689">
                    <a:moveTo>
                      <a:pt x="478852" y="990790"/>
                    </a:moveTo>
                    <a:lnTo>
                      <a:pt x="549347" y="990790"/>
                    </a:lnTo>
                  </a:path>
                  <a:path w="610235" h="1202689">
                    <a:moveTo>
                      <a:pt x="562722" y="961080"/>
                    </a:moveTo>
                    <a:lnTo>
                      <a:pt x="562722" y="990790"/>
                    </a:lnTo>
                  </a:path>
                  <a:path w="610235" h="1202689">
                    <a:moveTo>
                      <a:pt x="562722" y="990790"/>
                    </a:moveTo>
                    <a:lnTo>
                      <a:pt x="549347" y="990790"/>
                    </a:lnTo>
                  </a:path>
                  <a:path w="610235" h="1202689">
                    <a:moveTo>
                      <a:pt x="562722" y="961080"/>
                    </a:moveTo>
                    <a:lnTo>
                      <a:pt x="562722" y="990790"/>
                    </a:lnTo>
                  </a:path>
                  <a:path w="610235" h="1202689">
                    <a:moveTo>
                      <a:pt x="562722" y="961080"/>
                    </a:moveTo>
                    <a:lnTo>
                      <a:pt x="549347" y="961080"/>
                    </a:lnTo>
                  </a:path>
                  <a:path w="610235" h="1202689">
                    <a:moveTo>
                      <a:pt x="549347" y="961080"/>
                    </a:moveTo>
                    <a:lnTo>
                      <a:pt x="549347" y="990790"/>
                    </a:lnTo>
                  </a:path>
                  <a:path w="610235" h="1202689">
                    <a:moveTo>
                      <a:pt x="549347" y="990790"/>
                    </a:moveTo>
                    <a:lnTo>
                      <a:pt x="562722" y="990790"/>
                    </a:lnTo>
                  </a:path>
                  <a:path w="610235" h="1202689">
                    <a:moveTo>
                      <a:pt x="549347" y="961080"/>
                    </a:moveTo>
                    <a:lnTo>
                      <a:pt x="549347" y="990790"/>
                    </a:lnTo>
                  </a:path>
                  <a:path w="610235" h="1202689">
                    <a:moveTo>
                      <a:pt x="549347" y="961080"/>
                    </a:moveTo>
                    <a:lnTo>
                      <a:pt x="562722" y="961080"/>
                    </a:lnTo>
                  </a:path>
                  <a:path w="610235" h="1202689">
                    <a:moveTo>
                      <a:pt x="478852" y="961080"/>
                    </a:moveTo>
                    <a:lnTo>
                      <a:pt x="478852" y="990790"/>
                    </a:lnTo>
                  </a:path>
                  <a:path w="610235" h="1202689">
                    <a:moveTo>
                      <a:pt x="478852" y="990790"/>
                    </a:moveTo>
                    <a:lnTo>
                      <a:pt x="465481" y="990790"/>
                    </a:lnTo>
                  </a:path>
                  <a:path w="610235" h="1202689">
                    <a:moveTo>
                      <a:pt x="478852" y="961080"/>
                    </a:moveTo>
                    <a:lnTo>
                      <a:pt x="478852" y="990790"/>
                    </a:lnTo>
                  </a:path>
                  <a:path w="610235" h="1202689">
                    <a:moveTo>
                      <a:pt x="478852" y="961080"/>
                    </a:moveTo>
                    <a:lnTo>
                      <a:pt x="465481" y="961080"/>
                    </a:lnTo>
                  </a:path>
                  <a:path w="610235" h="1202689">
                    <a:moveTo>
                      <a:pt x="465481" y="961080"/>
                    </a:moveTo>
                    <a:lnTo>
                      <a:pt x="465481" y="990790"/>
                    </a:lnTo>
                  </a:path>
                  <a:path w="610235" h="1202689">
                    <a:moveTo>
                      <a:pt x="465481" y="990790"/>
                    </a:moveTo>
                    <a:lnTo>
                      <a:pt x="478852" y="990790"/>
                    </a:lnTo>
                  </a:path>
                  <a:path w="610235" h="1202689">
                    <a:moveTo>
                      <a:pt x="465481" y="961080"/>
                    </a:moveTo>
                    <a:lnTo>
                      <a:pt x="465481" y="990790"/>
                    </a:lnTo>
                  </a:path>
                  <a:path w="610235" h="1202689">
                    <a:moveTo>
                      <a:pt x="465481" y="961080"/>
                    </a:moveTo>
                    <a:lnTo>
                      <a:pt x="478852" y="961080"/>
                    </a:lnTo>
                  </a:path>
                  <a:path w="610235" h="1202689">
                    <a:moveTo>
                      <a:pt x="402307" y="1005017"/>
                    </a:moveTo>
                    <a:lnTo>
                      <a:pt x="583358" y="1005017"/>
                    </a:lnTo>
                  </a:path>
                  <a:path w="610235" h="1202689">
                    <a:moveTo>
                      <a:pt x="402307" y="1005017"/>
                    </a:moveTo>
                    <a:lnTo>
                      <a:pt x="583358" y="1005017"/>
                    </a:lnTo>
                    <a:lnTo>
                      <a:pt x="583358" y="1031171"/>
                    </a:lnTo>
                    <a:lnTo>
                      <a:pt x="402307" y="1031171"/>
                    </a:lnTo>
                  </a:path>
                  <a:path w="610235" h="1202689">
                    <a:moveTo>
                      <a:pt x="583358" y="1031171"/>
                    </a:moveTo>
                    <a:lnTo>
                      <a:pt x="402307" y="1031171"/>
                    </a:lnTo>
                    <a:lnTo>
                      <a:pt x="402307" y="1005017"/>
                    </a:lnTo>
                  </a:path>
                  <a:path w="610235" h="1202689">
                    <a:moveTo>
                      <a:pt x="402307" y="1031171"/>
                    </a:moveTo>
                    <a:lnTo>
                      <a:pt x="402307" y="1005017"/>
                    </a:lnTo>
                  </a:path>
                  <a:path w="610235" h="1202689">
                    <a:moveTo>
                      <a:pt x="583358" y="1031171"/>
                    </a:moveTo>
                    <a:lnTo>
                      <a:pt x="583358" y="1005017"/>
                    </a:lnTo>
                  </a:path>
                  <a:path w="610235" h="1202689">
                    <a:moveTo>
                      <a:pt x="495858" y="934927"/>
                    </a:moveTo>
                    <a:lnTo>
                      <a:pt x="492227" y="934927"/>
                    </a:lnTo>
                  </a:path>
                  <a:path w="610235" h="1202689">
                    <a:moveTo>
                      <a:pt x="501949" y="934927"/>
                    </a:moveTo>
                    <a:lnTo>
                      <a:pt x="495858" y="934927"/>
                    </a:lnTo>
                  </a:path>
                  <a:path w="610235" h="1202689">
                    <a:moveTo>
                      <a:pt x="498274" y="934927"/>
                    </a:moveTo>
                    <a:lnTo>
                      <a:pt x="492227" y="934927"/>
                    </a:lnTo>
                  </a:path>
                  <a:path w="610235" h="1202689">
                    <a:moveTo>
                      <a:pt x="501949" y="934927"/>
                    </a:moveTo>
                    <a:lnTo>
                      <a:pt x="498274" y="934927"/>
                    </a:lnTo>
                  </a:path>
                  <a:path w="610235" h="1202689">
                    <a:moveTo>
                      <a:pt x="478852" y="921859"/>
                    </a:moveTo>
                    <a:lnTo>
                      <a:pt x="483702" y="921859"/>
                    </a:lnTo>
                  </a:path>
                  <a:path w="610235" h="1202689">
                    <a:moveTo>
                      <a:pt x="465481" y="924230"/>
                    </a:moveTo>
                    <a:lnTo>
                      <a:pt x="470327" y="924230"/>
                    </a:lnTo>
                  </a:path>
                  <a:path w="610235" h="1202689">
                    <a:moveTo>
                      <a:pt x="465481" y="924230"/>
                    </a:moveTo>
                    <a:lnTo>
                      <a:pt x="478852" y="921859"/>
                    </a:lnTo>
                  </a:path>
                  <a:path w="610235" h="1202689">
                    <a:moveTo>
                      <a:pt x="407168" y="601120"/>
                    </a:moveTo>
                    <a:lnTo>
                      <a:pt x="411989" y="601120"/>
                    </a:lnTo>
                    <a:lnTo>
                      <a:pt x="398647" y="601120"/>
                    </a:lnTo>
                  </a:path>
                  <a:path w="610235" h="1202689">
                    <a:moveTo>
                      <a:pt x="479549" y="947227"/>
                    </a:moveTo>
                    <a:lnTo>
                      <a:pt x="479549" y="941933"/>
                    </a:lnTo>
                    <a:lnTo>
                      <a:pt x="479549" y="952510"/>
                    </a:lnTo>
                    <a:lnTo>
                      <a:pt x="479549" y="947227"/>
                    </a:lnTo>
                  </a:path>
                  <a:path w="610235" h="1202689">
                    <a:moveTo>
                      <a:pt x="475206" y="934927"/>
                    </a:moveTo>
                    <a:lnTo>
                      <a:pt x="473991" y="925420"/>
                    </a:lnTo>
                  </a:path>
                  <a:path w="610235" h="1202689">
                    <a:moveTo>
                      <a:pt x="469141" y="925420"/>
                    </a:moveTo>
                    <a:lnTo>
                      <a:pt x="469141" y="934927"/>
                    </a:lnTo>
                    <a:lnTo>
                      <a:pt x="475206" y="934927"/>
                    </a:lnTo>
                  </a:path>
                  <a:path w="610235" h="1202689">
                    <a:moveTo>
                      <a:pt x="473991" y="925420"/>
                    </a:moveTo>
                    <a:lnTo>
                      <a:pt x="471557" y="925420"/>
                    </a:lnTo>
                  </a:path>
                  <a:path w="610235" h="1202689">
                    <a:moveTo>
                      <a:pt x="466711" y="925420"/>
                    </a:moveTo>
                    <a:lnTo>
                      <a:pt x="473991" y="925420"/>
                    </a:lnTo>
                  </a:path>
                  <a:path w="610235" h="1202689">
                    <a:moveTo>
                      <a:pt x="471557" y="925420"/>
                    </a:moveTo>
                    <a:lnTo>
                      <a:pt x="471557" y="934927"/>
                    </a:lnTo>
                  </a:path>
                  <a:path w="610235" h="1202689">
                    <a:moveTo>
                      <a:pt x="465481" y="934927"/>
                    </a:moveTo>
                    <a:lnTo>
                      <a:pt x="466711" y="925420"/>
                    </a:lnTo>
                    <a:lnTo>
                      <a:pt x="471557" y="925420"/>
                    </a:lnTo>
                  </a:path>
                  <a:path w="610235" h="1202689">
                    <a:moveTo>
                      <a:pt x="471557" y="934927"/>
                    </a:moveTo>
                    <a:lnTo>
                      <a:pt x="471557" y="943263"/>
                    </a:lnTo>
                  </a:path>
                  <a:path w="610235" h="1202689">
                    <a:moveTo>
                      <a:pt x="466711" y="943263"/>
                    </a:moveTo>
                    <a:lnTo>
                      <a:pt x="465481" y="934927"/>
                    </a:lnTo>
                    <a:lnTo>
                      <a:pt x="471557" y="934927"/>
                    </a:lnTo>
                  </a:path>
                  <a:path w="610235" h="1202689">
                    <a:moveTo>
                      <a:pt x="471557" y="943263"/>
                    </a:moveTo>
                    <a:lnTo>
                      <a:pt x="473991" y="943263"/>
                    </a:lnTo>
                  </a:path>
                  <a:path w="610235" h="1202689">
                    <a:moveTo>
                      <a:pt x="469141" y="943263"/>
                    </a:moveTo>
                    <a:lnTo>
                      <a:pt x="466711" y="943263"/>
                    </a:lnTo>
                    <a:lnTo>
                      <a:pt x="471557" y="943263"/>
                    </a:lnTo>
                  </a:path>
                  <a:path w="610235" h="1202689">
                    <a:moveTo>
                      <a:pt x="473991" y="943263"/>
                    </a:moveTo>
                    <a:lnTo>
                      <a:pt x="475206" y="934927"/>
                    </a:lnTo>
                  </a:path>
                  <a:path w="610235" h="1202689">
                    <a:moveTo>
                      <a:pt x="469141" y="934927"/>
                    </a:moveTo>
                    <a:lnTo>
                      <a:pt x="469141" y="943263"/>
                    </a:lnTo>
                    <a:lnTo>
                      <a:pt x="473991" y="943263"/>
                    </a:lnTo>
                  </a:path>
                  <a:path w="610235" h="1202689">
                    <a:moveTo>
                      <a:pt x="499518" y="945623"/>
                    </a:moveTo>
                    <a:lnTo>
                      <a:pt x="500734" y="944463"/>
                    </a:lnTo>
                    <a:lnTo>
                      <a:pt x="500734" y="942062"/>
                    </a:lnTo>
                    <a:lnTo>
                      <a:pt x="501949" y="938487"/>
                    </a:lnTo>
                    <a:lnTo>
                      <a:pt x="501949" y="930210"/>
                    </a:lnTo>
                    <a:lnTo>
                      <a:pt x="500734" y="926650"/>
                    </a:lnTo>
                    <a:lnTo>
                      <a:pt x="500734" y="924230"/>
                    </a:lnTo>
                    <a:lnTo>
                      <a:pt x="499518" y="924230"/>
                    </a:lnTo>
                    <a:lnTo>
                      <a:pt x="498274" y="926650"/>
                    </a:lnTo>
                    <a:lnTo>
                      <a:pt x="498274" y="942062"/>
                    </a:lnTo>
                    <a:lnTo>
                      <a:pt x="499518" y="944463"/>
                    </a:lnTo>
                    <a:lnTo>
                      <a:pt x="499518" y="945623"/>
                    </a:lnTo>
                    <a:close/>
                  </a:path>
                  <a:path w="610235" h="1202689">
                    <a:moveTo>
                      <a:pt x="472776" y="924230"/>
                    </a:moveTo>
                    <a:lnTo>
                      <a:pt x="473991" y="924230"/>
                    </a:lnTo>
                    <a:lnTo>
                      <a:pt x="473991" y="926650"/>
                    </a:lnTo>
                    <a:lnTo>
                      <a:pt x="475206" y="930210"/>
                    </a:lnTo>
                    <a:lnTo>
                      <a:pt x="475206" y="938487"/>
                    </a:lnTo>
                    <a:lnTo>
                      <a:pt x="473991" y="942062"/>
                    </a:lnTo>
                    <a:lnTo>
                      <a:pt x="473991" y="944463"/>
                    </a:lnTo>
                    <a:lnTo>
                      <a:pt x="472776" y="945623"/>
                    </a:lnTo>
                    <a:lnTo>
                      <a:pt x="472776" y="944463"/>
                    </a:lnTo>
                    <a:lnTo>
                      <a:pt x="471557" y="942062"/>
                    </a:lnTo>
                    <a:lnTo>
                      <a:pt x="471557" y="926650"/>
                    </a:lnTo>
                    <a:lnTo>
                      <a:pt x="472776" y="924230"/>
                    </a:lnTo>
                    <a:close/>
                  </a:path>
                  <a:path w="610235" h="1202689">
                    <a:moveTo>
                      <a:pt x="471557" y="934927"/>
                    </a:moveTo>
                    <a:lnTo>
                      <a:pt x="498274" y="934927"/>
                    </a:lnTo>
                  </a:path>
                  <a:path w="610235" h="1202689">
                    <a:moveTo>
                      <a:pt x="472776" y="924230"/>
                    </a:moveTo>
                    <a:lnTo>
                      <a:pt x="499518" y="924230"/>
                    </a:lnTo>
                  </a:path>
                  <a:path w="610235" h="1202689">
                    <a:moveTo>
                      <a:pt x="475206" y="934927"/>
                    </a:moveTo>
                    <a:lnTo>
                      <a:pt x="501949" y="934927"/>
                    </a:lnTo>
                  </a:path>
                  <a:path w="610235" h="1202689">
                    <a:moveTo>
                      <a:pt x="472776" y="945623"/>
                    </a:moveTo>
                    <a:lnTo>
                      <a:pt x="499518" y="945623"/>
                    </a:lnTo>
                  </a:path>
                  <a:path w="610235" h="1202689">
                    <a:moveTo>
                      <a:pt x="465481" y="926650"/>
                    </a:moveTo>
                    <a:lnTo>
                      <a:pt x="465481" y="927806"/>
                    </a:lnTo>
                    <a:lnTo>
                      <a:pt x="466711" y="930210"/>
                    </a:lnTo>
                    <a:lnTo>
                      <a:pt x="466711" y="938487"/>
                    </a:lnTo>
                    <a:lnTo>
                      <a:pt x="465481" y="940877"/>
                    </a:lnTo>
                    <a:lnTo>
                      <a:pt x="465481" y="942062"/>
                    </a:lnTo>
                    <a:lnTo>
                      <a:pt x="464292" y="940877"/>
                    </a:lnTo>
                    <a:lnTo>
                      <a:pt x="464292" y="938487"/>
                    </a:lnTo>
                    <a:lnTo>
                      <a:pt x="463047" y="934927"/>
                    </a:lnTo>
                    <a:lnTo>
                      <a:pt x="464292" y="930210"/>
                    </a:lnTo>
                    <a:lnTo>
                      <a:pt x="464292" y="927806"/>
                    </a:lnTo>
                    <a:lnTo>
                      <a:pt x="465481" y="926650"/>
                    </a:lnTo>
                    <a:close/>
                  </a:path>
                  <a:path w="610235" h="1202689">
                    <a:moveTo>
                      <a:pt x="467897" y="926650"/>
                    </a:moveTo>
                    <a:lnTo>
                      <a:pt x="467897" y="927806"/>
                    </a:lnTo>
                    <a:lnTo>
                      <a:pt x="469141" y="930210"/>
                    </a:lnTo>
                    <a:lnTo>
                      <a:pt x="469141" y="938487"/>
                    </a:lnTo>
                    <a:lnTo>
                      <a:pt x="467897" y="940877"/>
                    </a:lnTo>
                    <a:lnTo>
                      <a:pt x="467897" y="942062"/>
                    </a:lnTo>
                    <a:lnTo>
                      <a:pt x="466711" y="940877"/>
                    </a:lnTo>
                    <a:lnTo>
                      <a:pt x="466711" y="927806"/>
                    </a:lnTo>
                    <a:lnTo>
                      <a:pt x="467897" y="926650"/>
                    </a:lnTo>
                    <a:close/>
                  </a:path>
                  <a:path w="610235" h="1202689">
                    <a:moveTo>
                      <a:pt x="467897" y="942062"/>
                    </a:moveTo>
                    <a:lnTo>
                      <a:pt x="465481" y="942062"/>
                    </a:lnTo>
                  </a:path>
                  <a:path w="610235" h="1202689">
                    <a:moveTo>
                      <a:pt x="469141" y="934927"/>
                    </a:moveTo>
                    <a:lnTo>
                      <a:pt x="466711" y="934927"/>
                    </a:lnTo>
                  </a:path>
                  <a:path w="610235" h="1202689">
                    <a:moveTo>
                      <a:pt x="467897" y="926650"/>
                    </a:moveTo>
                    <a:lnTo>
                      <a:pt x="465481" y="926650"/>
                    </a:lnTo>
                  </a:path>
                  <a:path w="610235" h="1202689">
                    <a:moveTo>
                      <a:pt x="466711" y="934927"/>
                    </a:moveTo>
                    <a:lnTo>
                      <a:pt x="463047" y="934927"/>
                    </a:lnTo>
                  </a:path>
                  <a:path w="610235" h="1202689">
                    <a:moveTo>
                      <a:pt x="461861" y="928995"/>
                    </a:moveTo>
                    <a:lnTo>
                      <a:pt x="461861" y="939688"/>
                    </a:lnTo>
                    <a:lnTo>
                      <a:pt x="460616" y="939688"/>
                    </a:lnTo>
                    <a:lnTo>
                      <a:pt x="460616" y="930210"/>
                    </a:lnTo>
                    <a:lnTo>
                      <a:pt x="461861" y="928995"/>
                    </a:lnTo>
                    <a:close/>
                  </a:path>
                  <a:path w="610235" h="1202689">
                    <a:moveTo>
                      <a:pt x="467897" y="928995"/>
                    </a:moveTo>
                    <a:lnTo>
                      <a:pt x="467897" y="931366"/>
                    </a:lnTo>
                    <a:lnTo>
                      <a:pt x="469141" y="934927"/>
                    </a:lnTo>
                    <a:lnTo>
                      <a:pt x="467897" y="937316"/>
                    </a:lnTo>
                    <a:lnTo>
                      <a:pt x="467897" y="939688"/>
                    </a:lnTo>
                    <a:lnTo>
                      <a:pt x="466711" y="939688"/>
                    </a:lnTo>
                    <a:lnTo>
                      <a:pt x="466711" y="930210"/>
                    </a:lnTo>
                    <a:lnTo>
                      <a:pt x="467897" y="928995"/>
                    </a:lnTo>
                    <a:close/>
                  </a:path>
                  <a:path w="610235" h="1202689">
                    <a:moveTo>
                      <a:pt x="467897" y="939688"/>
                    </a:moveTo>
                    <a:lnTo>
                      <a:pt x="461861" y="939688"/>
                    </a:lnTo>
                  </a:path>
                  <a:path w="610235" h="1202689">
                    <a:moveTo>
                      <a:pt x="469141" y="934927"/>
                    </a:moveTo>
                    <a:lnTo>
                      <a:pt x="461861" y="934927"/>
                    </a:lnTo>
                  </a:path>
                  <a:path w="610235" h="1202689">
                    <a:moveTo>
                      <a:pt x="467897" y="928995"/>
                    </a:moveTo>
                    <a:lnTo>
                      <a:pt x="461861" y="928995"/>
                    </a:lnTo>
                  </a:path>
                  <a:path w="610235" h="1202689">
                    <a:moveTo>
                      <a:pt x="466711" y="934927"/>
                    </a:moveTo>
                    <a:lnTo>
                      <a:pt x="460616" y="934927"/>
                    </a:lnTo>
                  </a:path>
                  <a:path w="610235" h="1202689">
                    <a:moveTo>
                      <a:pt x="37686" y="394394"/>
                    </a:moveTo>
                    <a:lnTo>
                      <a:pt x="65618" y="394394"/>
                    </a:lnTo>
                    <a:lnTo>
                      <a:pt x="65618" y="368270"/>
                    </a:lnTo>
                  </a:path>
                  <a:path w="610235" h="1202689">
                    <a:moveTo>
                      <a:pt x="37686" y="394394"/>
                    </a:moveTo>
                    <a:lnTo>
                      <a:pt x="65618" y="394394"/>
                    </a:lnTo>
                  </a:path>
                  <a:path w="610235" h="1202689">
                    <a:moveTo>
                      <a:pt x="37686" y="368270"/>
                    </a:moveTo>
                    <a:lnTo>
                      <a:pt x="65618" y="368270"/>
                    </a:lnTo>
                    <a:lnTo>
                      <a:pt x="65618" y="394394"/>
                    </a:lnTo>
                  </a:path>
                  <a:path w="610235" h="1202689">
                    <a:moveTo>
                      <a:pt x="37686" y="368270"/>
                    </a:moveTo>
                    <a:lnTo>
                      <a:pt x="65618" y="368270"/>
                    </a:lnTo>
                  </a:path>
                  <a:path w="610235" h="1202689">
                    <a:moveTo>
                      <a:pt x="37686" y="368270"/>
                    </a:moveTo>
                    <a:lnTo>
                      <a:pt x="37686" y="394394"/>
                    </a:lnTo>
                  </a:path>
                  <a:path w="610235" h="1202689">
                    <a:moveTo>
                      <a:pt x="37686" y="394394"/>
                    </a:moveTo>
                    <a:lnTo>
                      <a:pt x="37686" y="368270"/>
                    </a:lnTo>
                  </a:path>
                  <a:path w="610235" h="1202689">
                    <a:moveTo>
                      <a:pt x="121556" y="215006"/>
                    </a:moveTo>
                    <a:lnTo>
                      <a:pt x="69294" y="17832"/>
                    </a:lnTo>
                  </a:path>
                  <a:path w="610235" h="1202689">
                    <a:moveTo>
                      <a:pt x="110585" y="218582"/>
                    </a:moveTo>
                    <a:lnTo>
                      <a:pt x="121556" y="215006"/>
                    </a:lnTo>
                  </a:path>
                  <a:path w="610235" h="1202689">
                    <a:moveTo>
                      <a:pt x="59553" y="20162"/>
                    </a:moveTo>
                    <a:lnTo>
                      <a:pt x="110585" y="218582"/>
                    </a:lnTo>
                  </a:path>
                  <a:path w="610235" h="1202689">
                    <a:moveTo>
                      <a:pt x="59553" y="20162"/>
                    </a:moveTo>
                    <a:lnTo>
                      <a:pt x="69294" y="17832"/>
                    </a:lnTo>
                  </a:path>
                  <a:path w="610235" h="1202689">
                    <a:moveTo>
                      <a:pt x="69294" y="17832"/>
                    </a:moveTo>
                    <a:lnTo>
                      <a:pt x="121556" y="215006"/>
                    </a:lnTo>
                  </a:path>
                  <a:path w="610235" h="1202689">
                    <a:moveTo>
                      <a:pt x="59553" y="20162"/>
                    </a:moveTo>
                    <a:lnTo>
                      <a:pt x="69294" y="17832"/>
                    </a:lnTo>
                  </a:path>
                  <a:path w="610235" h="1202689">
                    <a:moveTo>
                      <a:pt x="110585" y="218582"/>
                    </a:moveTo>
                    <a:lnTo>
                      <a:pt x="59553" y="20162"/>
                    </a:lnTo>
                  </a:path>
                  <a:path w="610235" h="1202689">
                    <a:moveTo>
                      <a:pt x="110585" y="218582"/>
                    </a:moveTo>
                    <a:lnTo>
                      <a:pt x="121556" y="215006"/>
                    </a:lnTo>
                  </a:path>
                  <a:path w="610235" h="1202689">
                    <a:moveTo>
                      <a:pt x="173829" y="414597"/>
                    </a:moveTo>
                    <a:lnTo>
                      <a:pt x="121556" y="217392"/>
                    </a:lnTo>
                  </a:path>
                  <a:path w="610235" h="1202689">
                    <a:moveTo>
                      <a:pt x="162859" y="418172"/>
                    </a:moveTo>
                    <a:lnTo>
                      <a:pt x="173829" y="414597"/>
                    </a:lnTo>
                  </a:path>
                  <a:path w="610235" h="1202689">
                    <a:moveTo>
                      <a:pt x="111801" y="219752"/>
                    </a:moveTo>
                    <a:lnTo>
                      <a:pt x="162859" y="418172"/>
                    </a:lnTo>
                  </a:path>
                  <a:path w="610235" h="1202689">
                    <a:moveTo>
                      <a:pt x="111801" y="219752"/>
                    </a:moveTo>
                    <a:lnTo>
                      <a:pt x="121556" y="217392"/>
                    </a:lnTo>
                  </a:path>
                  <a:path w="610235" h="1202689">
                    <a:moveTo>
                      <a:pt x="121556" y="217392"/>
                    </a:moveTo>
                    <a:lnTo>
                      <a:pt x="173829" y="414597"/>
                    </a:lnTo>
                  </a:path>
                  <a:path w="610235" h="1202689">
                    <a:moveTo>
                      <a:pt x="111801" y="219752"/>
                    </a:moveTo>
                    <a:lnTo>
                      <a:pt x="121556" y="217392"/>
                    </a:lnTo>
                  </a:path>
                  <a:path w="610235" h="1202689">
                    <a:moveTo>
                      <a:pt x="162859" y="418172"/>
                    </a:moveTo>
                    <a:lnTo>
                      <a:pt x="111801" y="219752"/>
                    </a:lnTo>
                  </a:path>
                  <a:path w="610235" h="1202689">
                    <a:moveTo>
                      <a:pt x="162859" y="418172"/>
                    </a:moveTo>
                    <a:lnTo>
                      <a:pt x="173829" y="414597"/>
                    </a:lnTo>
                  </a:path>
                  <a:path w="610235" h="1202689">
                    <a:moveTo>
                      <a:pt x="96025" y="116402"/>
                    </a:moveTo>
                    <a:lnTo>
                      <a:pt x="98455" y="125913"/>
                    </a:lnTo>
                    <a:lnTo>
                      <a:pt x="99671" y="133049"/>
                    </a:lnTo>
                    <a:lnTo>
                      <a:pt x="100886" y="137810"/>
                    </a:lnTo>
                    <a:lnTo>
                      <a:pt x="102105" y="140166"/>
                    </a:lnTo>
                    <a:lnTo>
                      <a:pt x="100886" y="137810"/>
                    </a:lnTo>
                    <a:lnTo>
                      <a:pt x="99671" y="133049"/>
                    </a:lnTo>
                    <a:lnTo>
                      <a:pt x="98455" y="125913"/>
                    </a:lnTo>
                    <a:lnTo>
                      <a:pt x="96025" y="116402"/>
                    </a:lnTo>
                    <a:close/>
                  </a:path>
                  <a:path w="610235" h="1202689">
                    <a:moveTo>
                      <a:pt x="96025" y="116402"/>
                    </a:moveTo>
                    <a:lnTo>
                      <a:pt x="91175" y="99789"/>
                    </a:lnTo>
                    <a:lnTo>
                      <a:pt x="89930" y="95043"/>
                    </a:lnTo>
                    <a:lnTo>
                      <a:pt x="89930" y="93843"/>
                    </a:lnTo>
                    <a:lnTo>
                      <a:pt x="89930" y="95043"/>
                    </a:lnTo>
                    <a:lnTo>
                      <a:pt x="91175" y="99789"/>
                    </a:lnTo>
                    <a:lnTo>
                      <a:pt x="96025" y="116402"/>
                    </a:lnTo>
                    <a:close/>
                  </a:path>
                  <a:path w="610235" h="1202689">
                    <a:moveTo>
                      <a:pt x="69294" y="123553"/>
                    </a:moveTo>
                    <a:lnTo>
                      <a:pt x="71713" y="131859"/>
                    </a:lnTo>
                    <a:lnTo>
                      <a:pt x="74143" y="138995"/>
                    </a:lnTo>
                    <a:lnTo>
                      <a:pt x="75359" y="144945"/>
                    </a:lnTo>
                    <a:lnTo>
                      <a:pt x="75359" y="146116"/>
                    </a:lnTo>
                    <a:lnTo>
                      <a:pt x="75359" y="144945"/>
                    </a:lnTo>
                    <a:lnTo>
                      <a:pt x="74143" y="138995"/>
                    </a:lnTo>
                    <a:lnTo>
                      <a:pt x="71713" y="131859"/>
                    </a:lnTo>
                    <a:lnTo>
                      <a:pt x="69294" y="123553"/>
                    </a:lnTo>
                    <a:close/>
                  </a:path>
                  <a:path w="610235" h="1202689">
                    <a:moveTo>
                      <a:pt x="69294" y="123553"/>
                    </a:moveTo>
                    <a:lnTo>
                      <a:pt x="66848" y="114046"/>
                    </a:lnTo>
                    <a:lnTo>
                      <a:pt x="65618" y="106895"/>
                    </a:lnTo>
                    <a:lnTo>
                      <a:pt x="63217" y="102149"/>
                    </a:lnTo>
                    <a:lnTo>
                      <a:pt x="63217" y="99789"/>
                    </a:lnTo>
                    <a:lnTo>
                      <a:pt x="63217" y="102149"/>
                    </a:lnTo>
                    <a:lnTo>
                      <a:pt x="65618" y="106895"/>
                    </a:lnTo>
                    <a:lnTo>
                      <a:pt x="66848" y="114046"/>
                    </a:lnTo>
                    <a:lnTo>
                      <a:pt x="69294" y="123553"/>
                    </a:lnTo>
                    <a:close/>
                  </a:path>
                  <a:path w="610235" h="1202689">
                    <a:moveTo>
                      <a:pt x="63217" y="99789"/>
                    </a:moveTo>
                    <a:lnTo>
                      <a:pt x="89930" y="93843"/>
                    </a:lnTo>
                  </a:path>
                  <a:path w="610235" h="1202689">
                    <a:moveTo>
                      <a:pt x="69294" y="123553"/>
                    </a:moveTo>
                    <a:lnTo>
                      <a:pt x="96025" y="116402"/>
                    </a:lnTo>
                  </a:path>
                  <a:path w="610235" h="1202689">
                    <a:moveTo>
                      <a:pt x="75359" y="146116"/>
                    </a:moveTo>
                    <a:lnTo>
                      <a:pt x="102105" y="140166"/>
                    </a:lnTo>
                  </a:path>
                  <a:path w="610235" h="1202689">
                    <a:moveTo>
                      <a:pt x="69294" y="123553"/>
                    </a:moveTo>
                    <a:lnTo>
                      <a:pt x="96025" y="116402"/>
                    </a:lnTo>
                  </a:path>
                  <a:path w="610235" h="1202689">
                    <a:moveTo>
                      <a:pt x="148298" y="315996"/>
                    </a:moveTo>
                    <a:lnTo>
                      <a:pt x="149488" y="325503"/>
                    </a:lnTo>
                    <a:lnTo>
                      <a:pt x="151918" y="332610"/>
                    </a:lnTo>
                    <a:lnTo>
                      <a:pt x="153148" y="337370"/>
                    </a:lnTo>
                    <a:lnTo>
                      <a:pt x="154363" y="339760"/>
                    </a:lnTo>
                    <a:lnTo>
                      <a:pt x="153148" y="337370"/>
                    </a:lnTo>
                    <a:lnTo>
                      <a:pt x="151918" y="332610"/>
                    </a:lnTo>
                    <a:lnTo>
                      <a:pt x="149488" y="325503"/>
                    </a:lnTo>
                    <a:lnTo>
                      <a:pt x="148298" y="315996"/>
                    </a:lnTo>
                    <a:close/>
                  </a:path>
                  <a:path w="610235" h="1202689">
                    <a:moveTo>
                      <a:pt x="148298" y="315996"/>
                    </a:moveTo>
                    <a:lnTo>
                      <a:pt x="143423" y="299365"/>
                    </a:lnTo>
                    <a:lnTo>
                      <a:pt x="142207" y="294589"/>
                    </a:lnTo>
                    <a:lnTo>
                      <a:pt x="142207" y="293433"/>
                    </a:lnTo>
                    <a:lnTo>
                      <a:pt x="142207" y="294589"/>
                    </a:lnTo>
                    <a:lnTo>
                      <a:pt x="143423" y="299365"/>
                    </a:lnTo>
                    <a:lnTo>
                      <a:pt x="148298" y="315996"/>
                    </a:lnTo>
                    <a:close/>
                  </a:path>
                  <a:path w="610235" h="1202689">
                    <a:moveTo>
                      <a:pt x="121556" y="323099"/>
                    </a:moveTo>
                    <a:lnTo>
                      <a:pt x="123986" y="331435"/>
                    </a:lnTo>
                    <a:lnTo>
                      <a:pt x="125202" y="338556"/>
                    </a:lnTo>
                    <a:lnTo>
                      <a:pt x="127617" y="344506"/>
                    </a:lnTo>
                    <a:lnTo>
                      <a:pt x="127617" y="345692"/>
                    </a:lnTo>
                    <a:lnTo>
                      <a:pt x="127617" y="344506"/>
                    </a:lnTo>
                    <a:lnTo>
                      <a:pt x="125202" y="338556"/>
                    </a:lnTo>
                    <a:lnTo>
                      <a:pt x="123986" y="331435"/>
                    </a:lnTo>
                    <a:lnTo>
                      <a:pt x="121556" y="323099"/>
                    </a:lnTo>
                    <a:close/>
                  </a:path>
                  <a:path w="610235" h="1202689">
                    <a:moveTo>
                      <a:pt x="121556" y="323099"/>
                    </a:moveTo>
                    <a:lnTo>
                      <a:pt x="119107" y="313622"/>
                    </a:lnTo>
                    <a:lnTo>
                      <a:pt x="116676" y="306486"/>
                    </a:lnTo>
                    <a:lnTo>
                      <a:pt x="115461" y="301740"/>
                    </a:lnTo>
                    <a:lnTo>
                      <a:pt x="115461" y="299365"/>
                    </a:lnTo>
                    <a:lnTo>
                      <a:pt x="115461" y="301740"/>
                    </a:lnTo>
                    <a:lnTo>
                      <a:pt x="116676" y="306486"/>
                    </a:lnTo>
                    <a:lnTo>
                      <a:pt x="119107" y="313622"/>
                    </a:lnTo>
                    <a:lnTo>
                      <a:pt x="121556" y="323099"/>
                    </a:lnTo>
                    <a:close/>
                  </a:path>
                  <a:path w="610235" h="1202689">
                    <a:moveTo>
                      <a:pt x="115461" y="299365"/>
                    </a:moveTo>
                    <a:lnTo>
                      <a:pt x="142207" y="293433"/>
                    </a:lnTo>
                  </a:path>
                  <a:path w="610235" h="1202689">
                    <a:moveTo>
                      <a:pt x="121556" y="323099"/>
                    </a:moveTo>
                    <a:lnTo>
                      <a:pt x="148298" y="315996"/>
                    </a:lnTo>
                  </a:path>
                  <a:path w="610235" h="1202689">
                    <a:moveTo>
                      <a:pt x="127617" y="345692"/>
                    </a:moveTo>
                    <a:lnTo>
                      <a:pt x="154363" y="339760"/>
                    </a:lnTo>
                  </a:path>
                  <a:path w="610235" h="1202689">
                    <a:moveTo>
                      <a:pt x="121556" y="323099"/>
                    </a:moveTo>
                    <a:lnTo>
                      <a:pt x="148298" y="315996"/>
                    </a:lnTo>
                  </a:path>
                  <a:path w="610235" h="1202689">
                    <a:moveTo>
                      <a:pt x="65618" y="368270"/>
                    </a:moveTo>
                    <a:lnTo>
                      <a:pt x="65618" y="296994"/>
                    </a:lnTo>
                  </a:path>
                  <a:path w="610235" h="1202689">
                    <a:moveTo>
                      <a:pt x="37686" y="368270"/>
                    </a:moveTo>
                    <a:lnTo>
                      <a:pt x="65618" y="368270"/>
                    </a:lnTo>
                  </a:path>
                  <a:path w="610235" h="1202689">
                    <a:moveTo>
                      <a:pt x="37686" y="296994"/>
                    </a:moveTo>
                    <a:lnTo>
                      <a:pt x="65618" y="296994"/>
                    </a:lnTo>
                    <a:lnTo>
                      <a:pt x="65618" y="368270"/>
                    </a:lnTo>
                  </a:path>
                  <a:path w="610235" h="1202689">
                    <a:moveTo>
                      <a:pt x="37686" y="296994"/>
                    </a:moveTo>
                    <a:lnTo>
                      <a:pt x="65618" y="296994"/>
                    </a:lnTo>
                  </a:path>
                  <a:path w="610235" h="1202689">
                    <a:moveTo>
                      <a:pt x="37686" y="368270"/>
                    </a:moveTo>
                    <a:lnTo>
                      <a:pt x="65618" y="368270"/>
                    </a:lnTo>
                  </a:path>
                  <a:path w="610235" h="1202689">
                    <a:moveTo>
                      <a:pt x="37686" y="368270"/>
                    </a:moveTo>
                    <a:lnTo>
                      <a:pt x="37686" y="296994"/>
                    </a:lnTo>
                  </a:path>
                  <a:path w="610235" h="1202689">
                    <a:moveTo>
                      <a:pt x="148298" y="315996"/>
                    </a:moveTo>
                    <a:lnTo>
                      <a:pt x="149488" y="325503"/>
                    </a:lnTo>
                    <a:lnTo>
                      <a:pt x="151918" y="332610"/>
                    </a:lnTo>
                    <a:lnTo>
                      <a:pt x="153148" y="337370"/>
                    </a:lnTo>
                    <a:lnTo>
                      <a:pt x="154363" y="339760"/>
                    </a:lnTo>
                    <a:lnTo>
                      <a:pt x="153148" y="337370"/>
                    </a:lnTo>
                    <a:lnTo>
                      <a:pt x="151918" y="332610"/>
                    </a:lnTo>
                    <a:lnTo>
                      <a:pt x="149488" y="325503"/>
                    </a:lnTo>
                    <a:lnTo>
                      <a:pt x="148298" y="315996"/>
                    </a:lnTo>
                    <a:close/>
                  </a:path>
                  <a:path w="610235" h="1202689">
                    <a:moveTo>
                      <a:pt x="148298" y="315996"/>
                    </a:moveTo>
                    <a:lnTo>
                      <a:pt x="143423" y="299365"/>
                    </a:lnTo>
                    <a:lnTo>
                      <a:pt x="142207" y="294589"/>
                    </a:lnTo>
                    <a:lnTo>
                      <a:pt x="142207" y="293433"/>
                    </a:lnTo>
                    <a:lnTo>
                      <a:pt x="142207" y="294589"/>
                    </a:lnTo>
                    <a:lnTo>
                      <a:pt x="143423" y="299365"/>
                    </a:lnTo>
                    <a:lnTo>
                      <a:pt x="148298" y="315996"/>
                    </a:lnTo>
                    <a:close/>
                  </a:path>
                  <a:path w="610235" h="1202689">
                    <a:moveTo>
                      <a:pt x="121556" y="323099"/>
                    </a:moveTo>
                    <a:lnTo>
                      <a:pt x="123986" y="331435"/>
                    </a:lnTo>
                    <a:lnTo>
                      <a:pt x="125202" y="338556"/>
                    </a:lnTo>
                    <a:lnTo>
                      <a:pt x="127617" y="344506"/>
                    </a:lnTo>
                    <a:lnTo>
                      <a:pt x="127617" y="345692"/>
                    </a:lnTo>
                    <a:lnTo>
                      <a:pt x="127617" y="344506"/>
                    </a:lnTo>
                    <a:lnTo>
                      <a:pt x="125202" y="338556"/>
                    </a:lnTo>
                    <a:lnTo>
                      <a:pt x="123986" y="331435"/>
                    </a:lnTo>
                    <a:lnTo>
                      <a:pt x="121556" y="323099"/>
                    </a:lnTo>
                    <a:close/>
                  </a:path>
                  <a:path w="610235" h="1202689">
                    <a:moveTo>
                      <a:pt x="121556" y="323099"/>
                    </a:moveTo>
                    <a:lnTo>
                      <a:pt x="119107" y="313622"/>
                    </a:lnTo>
                    <a:lnTo>
                      <a:pt x="116676" y="306486"/>
                    </a:lnTo>
                    <a:lnTo>
                      <a:pt x="115461" y="301740"/>
                    </a:lnTo>
                    <a:lnTo>
                      <a:pt x="115461" y="299365"/>
                    </a:lnTo>
                    <a:lnTo>
                      <a:pt x="115461" y="301740"/>
                    </a:lnTo>
                    <a:lnTo>
                      <a:pt x="116676" y="306486"/>
                    </a:lnTo>
                    <a:lnTo>
                      <a:pt x="119107" y="313622"/>
                    </a:lnTo>
                    <a:lnTo>
                      <a:pt x="121556" y="323099"/>
                    </a:lnTo>
                    <a:close/>
                  </a:path>
                  <a:path w="610235" h="1202689">
                    <a:moveTo>
                      <a:pt x="115461" y="299365"/>
                    </a:moveTo>
                    <a:lnTo>
                      <a:pt x="142207" y="293433"/>
                    </a:lnTo>
                  </a:path>
                  <a:path w="610235" h="1202689">
                    <a:moveTo>
                      <a:pt x="121556" y="323099"/>
                    </a:moveTo>
                    <a:lnTo>
                      <a:pt x="148298" y="315996"/>
                    </a:lnTo>
                  </a:path>
                  <a:path w="610235" h="1202689">
                    <a:moveTo>
                      <a:pt x="127617" y="345692"/>
                    </a:moveTo>
                    <a:lnTo>
                      <a:pt x="154363" y="339760"/>
                    </a:lnTo>
                  </a:path>
                  <a:path w="610235" h="1202689">
                    <a:moveTo>
                      <a:pt x="121556" y="323099"/>
                    </a:moveTo>
                    <a:lnTo>
                      <a:pt x="148298" y="315996"/>
                    </a:lnTo>
                  </a:path>
                  <a:path w="610235" h="1202689">
                    <a:moveTo>
                      <a:pt x="562722" y="320743"/>
                    </a:moveTo>
                    <a:lnTo>
                      <a:pt x="562722" y="267250"/>
                    </a:lnTo>
                  </a:path>
                  <a:path w="610235" h="1202689">
                    <a:moveTo>
                      <a:pt x="567568" y="320743"/>
                    </a:moveTo>
                    <a:lnTo>
                      <a:pt x="562722" y="320743"/>
                    </a:lnTo>
                  </a:path>
                  <a:path w="610235" h="1202689">
                    <a:moveTo>
                      <a:pt x="562722" y="267250"/>
                    </a:moveTo>
                    <a:lnTo>
                      <a:pt x="559072" y="267250"/>
                    </a:lnTo>
                  </a:path>
                  <a:path w="610235" h="1202689">
                    <a:moveTo>
                      <a:pt x="567568" y="267250"/>
                    </a:moveTo>
                    <a:lnTo>
                      <a:pt x="562722" y="267250"/>
                    </a:lnTo>
                  </a:path>
                  <a:path w="610235" h="1202689">
                    <a:moveTo>
                      <a:pt x="559072" y="267250"/>
                    </a:moveTo>
                    <a:lnTo>
                      <a:pt x="559072" y="320743"/>
                    </a:lnTo>
                  </a:path>
                  <a:path w="610235" h="1202689">
                    <a:moveTo>
                      <a:pt x="563922" y="267250"/>
                    </a:moveTo>
                    <a:lnTo>
                      <a:pt x="559072" y="267250"/>
                    </a:lnTo>
                  </a:path>
                  <a:path w="610235" h="1202689">
                    <a:moveTo>
                      <a:pt x="559072" y="320743"/>
                    </a:moveTo>
                    <a:lnTo>
                      <a:pt x="562722" y="320743"/>
                    </a:lnTo>
                  </a:path>
                  <a:path w="610235" h="1202689">
                    <a:moveTo>
                      <a:pt x="563922" y="320743"/>
                    </a:moveTo>
                    <a:lnTo>
                      <a:pt x="559072" y="320743"/>
                    </a:lnTo>
                  </a:path>
                  <a:path w="610235" h="1202689">
                    <a:moveTo>
                      <a:pt x="563922" y="320743"/>
                    </a:moveTo>
                    <a:lnTo>
                      <a:pt x="567568" y="320743"/>
                    </a:lnTo>
                  </a:path>
                  <a:path w="610235" h="1202689">
                    <a:moveTo>
                      <a:pt x="563922" y="267250"/>
                    </a:moveTo>
                    <a:lnTo>
                      <a:pt x="563922" y="320743"/>
                    </a:lnTo>
                  </a:path>
                  <a:path w="610235" h="1202689">
                    <a:moveTo>
                      <a:pt x="567568" y="267250"/>
                    </a:moveTo>
                    <a:lnTo>
                      <a:pt x="563922" y="267250"/>
                    </a:lnTo>
                  </a:path>
                  <a:path w="610235" h="1202689">
                    <a:moveTo>
                      <a:pt x="567568" y="320743"/>
                    </a:moveTo>
                    <a:lnTo>
                      <a:pt x="567568" y="267250"/>
                    </a:lnTo>
                  </a:path>
                  <a:path w="610235" h="1202689">
                    <a:moveTo>
                      <a:pt x="556642" y="331435"/>
                    </a:moveTo>
                    <a:lnTo>
                      <a:pt x="556642" y="330249"/>
                    </a:lnTo>
                    <a:lnTo>
                      <a:pt x="557857" y="329079"/>
                    </a:lnTo>
                    <a:lnTo>
                      <a:pt x="557857" y="323099"/>
                    </a:lnTo>
                    <a:lnTo>
                      <a:pt x="559072" y="320743"/>
                    </a:lnTo>
                    <a:lnTo>
                      <a:pt x="559072" y="310046"/>
                    </a:lnTo>
                    <a:lnTo>
                      <a:pt x="559072" y="312436"/>
                    </a:lnTo>
                    <a:lnTo>
                      <a:pt x="557857" y="313622"/>
                    </a:lnTo>
                    <a:lnTo>
                      <a:pt x="557857" y="323099"/>
                    </a:lnTo>
                    <a:lnTo>
                      <a:pt x="556642" y="324303"/>
                    </a:lnTo>
                    <a:lnTo>
                      <a:pt x="556642" y="331435"/>
                    </a:lnTo>
                    <a:close/>
                  </a:path>
                  <a:path w="610235" h="1202689">
                    <a:moveTo>
                      <a:pt x="566352" y="310046"/>
                    </a:moveTo>
                    <a:lnTo>
                      <a:pt x="566352" y="311247"/>
                    </a:lnTo>
                    <a:lnTo>
                      <a:pt x="567568" y="313622"/>
                    </a:lnTo>
                    <a:lnTo>
                      <a:pt x="567568" y="327863"/>
                    </a:lnTo>
                    <a:lnTo>
                      <a:pt x="566352" y="330249"/>
                    </a:lnTo>
                    <a:lnTo>
                      <a:pt x="566352" y="331435"/>
                    </a:lnTo>
                    <a:lnTo>
                      <a:pt x="565137" y="330249"/>
                    </a:lnTo>
                    <a:lnTo>
                      <a:pt x="563922" y="327863"/>
                    </a:lnTo>
                    <a:lnTo>
                      <a:pt x="563922" y="313622"/>
                    </a:lnTo>
                    <a:lnTo>
                      <a:pt x="565137" y="311247"/>
                    </a:lnTo>
                    <a:lnTo>
                      <a:pt x="566352" y="310046"/>
                    </a:lnTo>
                    <a:close/>
                  </a:path>
                  <a:path w="610235" h="1202689">
                    <a:moveTo>
                      <a:pt x="556642" y="326689"/>
                    </a:moveTo>
                    <a:lnTo>
                      <a:pt x="557857" y="325503"/>
                    </a:lnTo>
                  </a:path>
                  <a:path w="610235" h="1202689">
                    <a:moveTo>
                      <a:pt x="557857" y="320743"/>
                    </a:moveTo>
                    <a:lnTo>
                      <a:pt x="559072" y="320743"/>
                    </a:lnTo>
                  </a:path>
                  <a:path w="610235" h="1202689">
                    <a:moveTo>
                      <a:pt x="557857" y="315996"/>
                    </a:moveTo>
                    <a:lnTo>
                      <a:pt x="559072" y="314822"/>
                    </a:lnTo>
                  </a:path>
                  <a:path w="610235" h="1202689">
                    <a:moveTo>
                      <a:pt x="556642" y="330249"/>
                    </a:moveTo>
                    <a:lnTo>
                      <a:pt x="559072" y="311247"/>
                    </a:lnTo>
                  </a:path>
                  <a:path w="610235" h="1202689">
                    <a:moveTo>
                      <a:pt x="556642" y="331435"/>
                    </a:moveTo>
                    <a:lnTo>
                      <a:pt x="559072" y="310046"/>
                    </a:lnTo>
                  </a:path>
                  <a:path w="610235" h="1202689">
                    <a:moveTo>
                      <a:pt x="557857" y="329079"/>
                    </a:moveTo>
                    <a:lnTo>
                      <a:pt x="559072" y="311247"/>
                    </a:lnTo>
                  </a:path>
                  <a:path w="610235" h="1202689">
                    <a:moveTo>
                      <a:pt x="557857" y="320743"/>
                    </a:moveTo>
                    <a:lnTo>
                      <a:pt x="563922" y="320743"/>
                    </a:lnTo>
                  </a:path>
                  <a:path w="610235" h="1202689">
                    <a:moveTo>
                      <a:pt x="556642" y="331435"/>
                    </a:moveTo>
                    <a:lnTo>
                      <a:pt x="566352" y="331435"/>
                    </a:lnTo>
                  </a:path>
                  <a:path w="610235" h="1202689">
                    <a:moveTo>
                      <a:pt x="559072" y="320743"/>
                    </a:moveTo>
                    <a:lnTo>
                      <a:pt x="567568" y="320743"/>
                    </a:lnTo>
                  </a:path>
                  <a:path w="610235" h="1202689">
                    <a:moveTo>
                      <a:pt x="559072" y="310046"/>
                    </a:moveTo>
                    <a:lnTo>
                      <a:pt x="566352" y="310046"/>
                    </a:lnTo>
                  </a:path>
                  <a:path w="610235" h="1202689">
                    <a:moveTo>
                      <a:pt x="96025" y="116402"/>
                    </a:moveTo>
                    <a:lnTo>
                      <a:pt x="98455" y="125913"/>
                    </a:lnTo>
                    <a:lnTo>
                      <a:pt x="99671" y="133049"/>
                    </a:lnTo>
                    <a:lnTo>
                      <a:pt x="100886" y="137810"/>
                    </a:lnTo>
                    <a:lnTo>
                      <a:pt x="102105" y="140166"/>
                    </a:lnTo>
                    <a:lnTo>
                      <a:pt x="100886" y="137810"/>
                    </a:lnTo>
                    <a:lnTo>
                      <a:pt x="99671" y="133049"/>
                    </a:lnTo>
                    <a:lnTo>
                      <a:pt x="98455" y="125913"/>
                    </a:lnTo>
                    <a:lnTo>
                      <a:pt x="96025" y="116402"/>
                    </a:lnTo>
                    <a:close/>
                  </a:path>
                  <a:path w="610235" h="1202689">
                    <a:moveTo>
                      <a:pt x="96025" y="116402"/>
                    </a:moveTo>
                    <a:lnTo>
                      <a:pt x="91175" y="99789"/>
                    </a:lnTo>
                    <a:lnTo>
                      <a:pt x="89930" y="95043"/>
                    </a:lnTo>
                    <a:lnTo>
                      <a:pt x="89930" y="93843"/>
                    </a:lnTo>
                    <a:lnTo>
                      <a:pt x="89930" y="95043"/>
                    </a:lnTo>
                    <a:lnTo>
                      <a:pt x="91175" y="99789"/>
                    </a:lnTo>
                    <a:lnTo>
                      <a:pt x="96025" y="116402"/>
                    </a:lnTo>
                    <a:close/>
                  </a:path>
                  <a:path w="610235" h="1202689">
                    <a:moveTo>
                      <a:pt x="69294" y="123553"/>
                    </a:moveTo>
                    <a:lnTo>
                      <a:pt x="71713" y="131859"/>
                    </a:lnTo>
                    <a:lnTo>
                      <a:pt x="74143" y="138995"/>
                    </a:lnTo>
                    <a:lnTo>
                      <a:pt x="75359" y="144945"/>
                    </a:lnTo>
                    <a:lnTo>
                      <a:pt x="75359" y="146116"/>
                    </a:lnTo>
                    <a:lnTo>
                      <a:pt x="75359" y="144945"/>
                    </a:lnTo>
                    <a:lnTo>
                      <a:pt x="74143" y="138995"/>
                    </a:lnTo>
                    <a:lnTo>
                      <a:pt x="71713" y="131859"/>
                    </a:lnTo>
                    <a:lnTo>
                      <a:pt x="69294" y="123553"/>
                    </a:lnTo>
                    <a:close/>
                  </a:path>
                  <a:path w="610235" h="1202689">
                    <a:moveTo>
                      <a:pt x="69294" y="123553"/>
                    </a:moveTo>
                    <a:lnTo>
                      <a:pt x="66848" y="114046"/>
                    </a:lnTo>
                    <a:lnTo>
                      <a:pt x="65618" y="106895"/>
                    </a:lnTo>
                    <a:lnTo>
                      <a:pt x="63217" y="102149"/>
                    </a:lnTo>
                    <a:lnTo>
                      <a:pt x="63217" y="99789"/>
                    </a:lnTo>
                    <a:lnTo>
                      <a:pt x="63217" y="102149"/>
                    </a:lnTo>
                    <a:lnTo>
                      <a:pt x="65618" y="106895"/>
                    </a:lnTo>
                    <a:lnTo>
                      <a:pt x="66848" y="114046"/>
                    </a:lnTo>
                    <a:lnTo>
                      <a:pt x="69294" y="123553"/>
                    </a:lnTo>
                    <a:close/>
                  </a:path>
                  <a:path w="610235" h="1202689">
                    <a:moveTo>
                      <a:pt x="63217" y="99789"/>
                    </a:moveTo>
                    <a:lnTo>
                      <a:pt x="89930" y="93843"/>
                    </a:lnTo>
                  </a:path>
                  <a:path w="610235" h="1202689">
                    <a:moveTo>
                      <a:pt x="69294" y="123553"/>
                    </a:moveTo>
                    <a:lnTo>
                      <a:pt x="96025" y="116402"/>
                    </a:lnTo>
                  </a:path>
                  <a:path w="610235" h="1202689">
                    <a:moveTo>
                      <a:pt x="75359" y="146116"/>
                    </a:moveTo>
                    <a:lnTo>
                      <a:pt x="102105" y="140166"/>
                    </a:lnTo>
                  </a:path>
                  <a:path w="610235" h="1202689">
                    <a:moveTo>
                      <a:pt x="69294" y="123553"/>
                    </a:moveTo>
                    <a:lnTo>
                      <a:pt x="96025" y="116402"/>
                    </a:lnTo>
                  </a:path>
                  <a:path w="610235" h="1202689">
                    <a:moveTo>
                      <a:pt x="540825" y="267250"/>
                    </a:moveTo>
                    <a:lnTo>
                      <a:pt x="539610" y="276802"/>
                    </a:lnTo>
                  </a:path>
                  <a:path w="610235" h="1202689">
                    <a:moveTo>
                      <a:pt x="535975" y="267250"/>
                    </a:moveTo>
                    <a:lnTo>
                      <a:pt x="540825" y="267250"/>
                    </a:lnTo>
                  </a:path>
                  <a:path w="610235" h="1202689">
                    <a:moveTo>
                      <a:pt x="534760" y="276802"/>
                    </a:moveTo>
                    <a:lnTo>
                      <a:pt x="535975" y="267250"/>
                    </a:lnTo>
                  </a:path>
                  <a:path w="610235" h="1202689">
                    <a:moveTo>
                      <a:pt x="539610" y="276802"/>
                    </a:moveTo>
                    <a:lnTo>
                      <a:pt x="538391" y="276802"/>
                    </a:lnTo>
                  </a:path>
                  <a:path w="610235" h="1202689">
                    <a:moveTo>
                      <a:pt x="534760" y="276802"/>
                    </a:moveTo>
                    <a:lnTo>
                      <a:pt x="539610" y="276802"/>
                    </a:lnTo>
                  </a:path>
                  <a:path w="610235" h="1202689">
                    <a:moveTo>
                      <a:pt x="532330" y="276802"/>
                    </a:moveTo>
                    <a:lnTo>
                      <a:pt x="534760" y="276802"/>
                    </a:lnTo>
                  </a:path>
                  <a:path w="610235" h="1202689">
                    <a:moveTo>
                      <a:pt x="538391" y="276802"/>
                    </a:moveTo>
                    <a:lnTo>
                      <a:pt x="537220" y="267250"/>
                    </a:lnTo>
                  </a:path>
                  <a:path w="610235" h="1202689">
                    <a:moveTo>
                      <a:pt x="532330" y="276802"/>
                    </a:moveTo>
                    <a:lnTo>
                      <a:pt x="538391" y="276802"/>
                    </a:lnTo>
                  </a:path>
                  <a:path w="610235" h="1202689">
                    <a:moveTo>
                      <a:pt x="532330" y="267250"/>
                    </a:moveTo>
                    <a:lnTo>
                      <a:pt x="532330" y="276802"/>
                    </a:lnTo>
                  </a:path>
                  <a:path w="610235" h="1202689">
                    <a:moveTo>
                      <a:pt x="537220" y="267250"/>
                    </a:moveTo>
                    <a:lnTo>
                      <a:pt x="538391" y="258973"/>
                    </a:lnTo>
                  </a:path>
                  <a:path w="610235" h="1202689">
                    <a:moveTo>
                      <a:pt x="532330" y="267250"/>
                    </a:moveTo>
                    <a:lnTo>
                      <a:pt x="537220" y="267250"/>
                    </a:lnTo>
                  </a:path>
                  <a:path w="610235" h="1202689">
                    <a:moveTo>
                      <a:pt x="532330" y="258973"/>
                    </a:moveTo>
                    <a:lnTo>
                      <a:pt x="532330" y="267250"/>
                    </a:lnTo>
                  </a:path>
                  <a:path w="610235" h="1202689">
                    <a:moveTo>
                      <a:pt x="538391" y="258973"/>
                    </a:moveTo>
                    <a:lnTo>
                      <a:pt x="539610" y="258973"/>
                    </a:lnTo>
                  </a:path>
                  <a:path w="610235" h="1202689">
                    <a:moveTo>
                      <a:pt x="532330" y="258973"/>
                    </a:moveTo>
                    <a:lnTo>
                      <a:pt x="538391" y="258973"/>
                    </a:lnTo>
                  </a:path>
                  <a:path w="610235" h="1202689">
                    <a:moveTo>
                      <a:pt x="534760" y="258973"/>
                    </a:moveTo>
                    <a:lnTo>
                      <a:pt x="532330" y="258973"/>
                    </a:lnTo>
                  </a:path>
                  <a:path w="610235" h="1202689">
                    <a:moveTo>
                      <a:pt x="539610" y="258973"/>
                    </a:moveTo>
                    <a:lnTo>
                      <a:pt x="540825" y="267250"/>
                    </a:lnTo>
                  </a:path>
                  <a:path w="610235" h="1202689">
                    <a:moveTo>
                      <a:pt x="534760" y="258973"/>
                    </a:moveTo>
                    <a:lnTo>
                      <a:pt x="539610" y="258973"/>
                    </a:lnTo>
                  </a:path>
                  <a:path w="610235" h="1202689">
                    <a:moveTo>
                      <a:pt x="535975" y="267250"/>
                    </a:moveTo>
                    <a:lnTo>
                      <a:pt x="534760" y="258973"/>
                    </a:lnTo>
                  </a:path>
                  <a:path w="610235" h="1202689">
                    <a:moveTo>
                      <a:pt x="531114" y="275586"/>
                    </a:moveTo>
                    <a:lnTo>
                      <a:pt x="532330" y="274416"/>
                    </a:lnTo>
                    <a:lnTo>
                      <a:pt x="532330" y="261333"/>
                    </a:lnTo>
                    <a:lnTo>
                      <a:pt x="531114" y="260159"/>
                    </a:lnTo>
                    <a:lnTo>
                      <a:pt x="529896" y="261333"/>
                    </a:lnTo>
                    <a:lnTo>
                      <a:pt x="529896" y="274416"/>
                    </a:lnTo>
                    <a:lnTo>
                      <a:pt x="531114" y="275586"/>
                    </a:lnTo>
                    <a:close/>
                  </a:path>
                  <a:path w="610235" h="1202689">
                    <a:moveTo>
                      <a:pt x="533545" y="275586"/>
                    </a:moveTo>
                    <a:lnTo>
                      <a:pt x="534760" y="274416"/>
                    </a:lnTo>
                    <a:lnTo>
                      <a:pt x="534760" y="261333"/>
                    </a:lnTo>
                    <a:lnTo>
                      <a:pt x="533545" y="260159"/>
                    </a:lnTo>
                    <a:lnTo>
                      <a:pt x="533545" y="261333"/>
                    </a:lnTo>
                    <a:lnTo>
                      <a:pt x="532330" y="263719"/>
                    </a:lnTo>
                    <a:lnTo>
                      <a:pt x="532330" y="272026"/>
                    </a:lnTo>
                    <a:lnTo>
                      <a:pt x="533545" y="274416"/>
                    </a:lnTo>
                    <a:lnTo>
                      <a:pt x="533545" y="275586"/>
                    </a:lnTo>
                    <a:close/>
                  </a:path>
                  <a:path w="610235" h="1202689">
                    <a:moveTo>
                      <a:pt x="533545" y="260159"/>
                    </a:moveTo>
                    <a:lnTo>
                      <a:pt x="531114" y="260159"/>
                    </a:lnTo>
                  </a:path>
                  <a:path w="610235" h="1202689">
                    <a:moveTo>
                      <a:pt x="534760" y="267250"/>
                    </a:moveTo>
                    <a:lnTo>
                      <a:pt x="532330" y="267250"/>
                    </a:lnTo>
                  </a:path>
                  <a:path w="610235" h="1202689">
                    <a:moveTo>
                      <a:pt x="533545" y="275586"/>
                    </a:moveTo>
                    <a:lnTo>
                      <a:pt x="531114" y="275586"/>
                    </a:lnTo>
                  </a:path>
                  <a:path w="610235" h="1202689">
                    <a:moveTo>
                      <a:pt x="532330" y="267250"/>
                    </a:moveTo>
                    <a:lnTo>
                      <a:pt x="529896" y="267250"/>
                    </a:lnTo>
                  </a:path>
                  <a:path w="610235" h="1202689">
                    <a:moveTo>
                      <a:pt x="566352" y="256569"/>
                    </a:moveTo>
                    <a:lnTo>
                      <a:pt x="566352" y="257773"/>
                    </a:lnTo>
                    <a:lnTo>
                      <a:pt x="567568" y="260159"/>
                    </a:lnTo>
                    <a:lnTo>
                      <a:pt x="567568" y="275586"/>
                    </a:lnTo>
                    <a:lnTo>
                      <a:pt x="566352" y="277976"/>
                    </a:lnTo>
                    <a:lnTo>
                      <a:pt x="565137" y="277976"/>
                    </a:lnTo>
                    <a:lnTo>
                      <a:pt x="563922" y="275586"/>
                    </a:lnTo>
                    <a:lnTo>
                      <a:pt x="563922" y="260159"/>
                    </a:lnTo>
                    <a:lnTo>
                      <a:pt x="565137" y="257773"/>
                    </a:lnTo>
                    <a:lnTo>
                      <a:pt x="566352" y="256569"/>
                    </a:lnTo>
                    <a:close/>
                  </a:path>
                  <a:path w="610235" h="1202689">
                    <a:moveTo>
                      <a:pt x="539610" y="277976"/>
                    </a:moveTo>
                    <a:lnTo>
                      <a:pt x="540825" y="275586"/>
                    </a:lnTo>
                    <a:lnTo>
                      <a:pt x="540825" y="260159"/>
                    </a:lnTo>
                    <a:lnTo>
                      <a:pt x="539610" y="257773"/>
                    </a:lnTo>
                    <a:lnTo>
                      <a:pt x="539610" y="256569"/>
                    </a:lnTo>
                    <a:lnTo>
                      <a:pt x="538391" y="257773"/>
                    </a:lnTo>
                    <a:lnTo>
                      <a:pt x="538391" y="260159"/>
                    </a:lnTo>
                    <a:lnTo>
                      <a:pt x="537220" y="263719"/>
                    </a:lnTo>
                    <a:lnTo>
                      <a:pt x="537220" y="272026"/>
                    </a:lnTo>
                    <a:lnTo>
                      <a:pt x="538391" y="275586"/>
                    </a:lnTo>
                    <a:lnTo>
                      <a:pt x="538391" y="277976"/>
                    </a:lnTo>
                    <a:lnTo>
                      <a:pt x="539610" y="277976"/>
                    </a:lnTo>
                    <a:close/>
                  </a:path>
                  <a:path w="610235" h="1202689">
                    <a:moveTo>
                      <a:pt x="537220" y="267250"/>
                    </a:moveTo>
                    <a:lnTo>
                      <a:pt x="563922" y="267250"/>
                    </a:lnTo>
                  </a:path>
                  <a:path w="610235" h="1202689">
                    <a:moveTo>
                      <a:pt x="539610" y="277976"/>
                    </a:moveTo>
                    <a:lnTo>
                      <a:pt x="566352" y="277976"/>
                    </a:lnTo>
                  </a:path>
                  <a:path w="610235" h="1202689">
                    <a:moveTo>
                      <a:pt x="540825" y="267250"/>
                    </a:moveTo>
                    <a:lnTo>
                      <a:pt x="567568" y="267250"/>
                    </a:lnTo>
                  </a:path>
                  <a:path w="610235" h="1202689">
                    <a:moveTo>
                      <a:pt x="539610" y="256569"/>
                    </a:moveTo>
                    <a:lnTo>
                      <a:pt x="566352" y="256569"/>
                    </a:lnTo>
                  </a:path>
                  <a:path w="610235" h="1202689">
                    <a:moveTo>
                      <a:pt x="527450" y="273230"/>
                    </a:moveTo>
                    <a:lnTo>
                      <a:pt x="527450" y="272026"/>
                    </a:lnTo>
                    <a:lnTo>
                      <a:pt x="528665" y="270855"/>
                    </a:lnTo>
                    <a:lnTo>
                      <a:pt x="528665" y="264920"/>
                    </a:lnTo>
                    <a:lnTo>
                      <a:pt x="527450" y="263719"/>
                    </a:lnTo>
                    <a:lnTo>
                      <a:pt x="527450" y="262519"/>
                    </a:lnTo>
                    <a:lnTo>
                      <a:pt x="527450" y="263719"/>
                    </a:lnTo>
                    <a:lnTo>
                      <a:pt x="526265" y="264920"/>
                    </a:lnTo>
                    <a:lnTo>
                      <a:pt x="526265" y="270855"/>
                    </a:lnTo>
                    <a:lnTo>
                      <a:pt x="527450" y="272026"/>
                    </a:lnTo>
                    <a:lnTo>
                      <a:pt x="527450" y="273230"/>
                    </a:lnTo>
                    <a:close/>
                  </a:path>
                  <a:path w="610235" h="1202689">
                    <a:moveTo>
                      <a:pt x="533545" y="273230"/>
                    </a:moveTo>
                    <a:lnTo>
                      <a:pt x="534760" y="272026"/>
                    </a:lnTo>
                    <a:lnTo>
                      <a:pt x="534760" y="263719"/>
                    </a:lnTo>
                    <a:lnTo>
                      <a:pt x="533545" y="262519"/>
                    </a:lnTo>
                    <a:lnTo>
                      <a:pt x="533545" y="264920"/>
                    </a:lnTo>
                    <a:lnTo>
                      <a:pt x="532330" y="267250"/>
                    </a:lnTo>
                    <a:lnTo>
                      <a:pt x="533545" y="270855"/>
                    </a:lnTo>
                    <a:lnTo>
                      <a:pt x="533545" y="273230"/>
                    </a:lnTo>
                    <a:close/>
                  </a:path>
                  <a:path w="610235" h="1202689">
                    <a:moveTo>
                      <a:pt x="533545" y="262519"/>
                    </a:moveTo>
                    <a:lnTo>
                      <a:pt x="527450" y="262519"/>
                    </a:lnTo>
                  </a:path>
                  <a:path w="610235" h="1202689">
                    <a:moveTo>
                      <a:pt x="534760" y="267250"/>
                    </a:moveTo>
                    <a:lnTo>
                      <a:pt x="528665" y="267250"/>
                    </a:lnTo>
                  </a:path>
                  <a:path w="610235" h="1202689">
                    <a:moveTo>
                      <a:pt x="533545" y="273230"/>
                    </a:moveTo>
                    <a:lnTo>
                      <a:pt x="527450" y="273230"/>
                    </a:lnTo>
                  </a:path>
                  <a:path w="610235" h="1202689">
                    <a:moveTo>
                      <a:pt x="532330" y="267250"/>
                    </a:moveTo>
                    <a:lnTo>
                      <a:pt x="526265" y="267250"/>
                    </a:lnTo>
                  </a:path>
                  <a:path w="610235" h="1202689">
                    <a:moveTo>
                      <a:pt x="65618" y="26108"/>
                    </a:moveTo>
                    <a:lnTo>
                      <a:pt x="65618" y="269670"/>
                    </a:lnTo>
                  </a:path>
                  <a:path w="610235" h="1202689">
                    <a:moveTo>
                      <a:pt x="37686" y="26108"/>
                    </a:moveTo>
                    <a:lnTo>
                      <a:pt x="65618" y="26108"/>
                    </a:lnTo>
                  </a:path>
                  <a:path w="610235" h="1202689">
                    <a:moveTo>
                      <a:pt x="37686" y="269670"/>
                    </a:moveTo>
                    <a:lnTo>
                      <a:pt x="65618" y="269670"/>
                    </a:lnTo>
                    <a:lnTo>
                      <a:pt x="65618" y="26108"/>
                    </a:lnTo>
                  </a:path>
                  <a:path w="610235" h="1202689">
                    <a:moveTo>
                      <a:pt x="37686" y="269670"/>
                    </a:moveTo>
                    <a:lnTo>
                      <a:pt x="65618" y="269670"/>
                    </a:lnTo>
                  </a:path>
                  <a:path w="610235" h="1202689">
                    <a:moveTo>
                      <a:pt x="37686" y="26108"/>
                    </a:moveTo>
                    <a:lnTo>
                      <a:pt x="65618" y="26108"/>
                    </a:lnTo>
                  </a:path>
                  <a:path w="610235" h="1202689">
                    <a:moveTo>
                      <a:pt x="37686" y="26108"/>
                    </a:moveTo>
                    <a:lnTo>
                      <a:pt x="37686" y="269670"/>
                    </a:lnTo>
                  </a:path>
                  <a:path w="610235" h="1202689">
                    <a:moveTo>
                      <a:pt x="65618" y="140166"/>
                    </a:moveTo>
                    <a:lnTo>
                      <a:pt x="127617" y="378937"/>
                    </a:lnTo>
                  </a:path>
                  <a:path w="610235" h="1202689">
                    <a:moveTo>
                      <a:pt x="65618" y="140166"/>
                    </a:moveTo>
                    <a:lnTo>
                      <a:pt x="127617" y="378937"/>
                    </a:lnTo>
                  </a:path>
                  <a:path w="610235" h="1202689">
                    <a:moveTo>
                      <a:pt x="127617" y="378937"/>
                    </a:moveTo>
                    <a:lnTo>
                      <a:pt x="65618" y="394394"/>
                    </a:lnTo>
                  </a:path>
                  <a:path w="610235" h="1202689">
                    <a:moveTo>
                      <a:pt x="127617" y="378937"/>
                    </a:moveTo>
                    <a:lnTo>
                      <a:pt x="65618" y="394394"/>
                    </a:lnTo>
                  </a:path>
                  <a:path w="610235" h="1202689">
                    <a:moveTo>
                      <a:pt x="65618" y="394394"/>
                    </a:moveTo>
                    <a:lnTo>
                      <a:pt x="65618" y="140166"/>
                    </a:lnTo>
                  </a:path>
                  <a:path w="610235" h="1202689">
                    <a:moveTo>
                      <a:pt x="65618" y="394394"/>
                    </a:moveTo>
                    <a:lnTo>
                      <a:pt x="65618" y="140166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60" name="object 47">
                <a:extLst>
                  <a:ext uri="{FF2B5EF4-FFF2-40B4-BE49-F238E27FC236}">
                    <a16:creationId xmlns:a16="http://schemas.microsoft.com/office/drawing/2014/main" id="{5331E10E-97D0-A4CC-F885-E4EF143AB61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380155" y="1285554"/>
                <a:ext cx="141033" cy="405231"/>
              </a:xfrm>
              <a:prstGeom prst="rect">
                <a:avLst/>
              </a:prstGeom>
            </p:spPr>
          </p:pic>
          <p:pic>
            <p:nvPicPr>
              <p:cNvPr id="261" name="object 48">
                <a:extLst>
                  <a:ext uri="{FF2B5EF4-FFF2-40B4-BE49-F238E27FC236}">
                    <a16:creationId xmlns:a16="http://schemas.microsoft.com/office/drawing/2014/main" id="{C42C89A2-FAC7-0F35-E923-E61AEAF53B05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402021" y="2051776"/>
                <a:ext cx="119166" cy="405271"/>
              </a:xfrm>
              <a:prstGeom prst="rect">
                <a:avLst/>
              </a:prstGeom>
            </p:spPr>
          </p:pic>
          <p:sp>
            <p:nvSpPr>
              <p:cNvPr id="262" name="object 49">
                <a:extLst>
                  <a:ext uri="{FF2B5EF4-FFF2-40B4-BE49-F238E27FC236}">
                    <a16:creationId xmlns:a16="http://schemas.microsoft.com/office/drawing/2014/main" id="{BE6AD7D8-62A4-DC5A-59E2-C0CB71E7094B}"/>
                  </a:ext>
                </a:extLst>
              </p:cNvPr>
              <p:cNvSpPr/>
              <p:nvPr/>
            </p:nvSpPr>
            <p:spPr>
              <a:xfrm>
                <a:off x="3318196" y="1324816"/>
                <a:ext cx="175260" cy="837565"/>
              </a:xfrm>
              <a:custGeom>
                <a:avLst/>
                <a:gdLst/>
                <a:ahLst/>
                <a:cxnLst/>
                <a:rect l="l" t="t" r="r" b="b"/>
                <a:pathLst>
                  <a:path w="175260" h="837564">
                    <a:moveTo>
                      <a:pt x="15805" y="546472"/>
                    </a:moveTo>
                    <a:lnTo>
                      <a:pt x="15805" y="277961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813748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279162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813748"/>
                    </a:lnTo>
                  </a:path>
                  <a:path w="175260" h="837564">
                    <a:moveTo>
                      <a:pt x="3645" y="546472"/>
                    </a:moveTo>
                    <a:lnTo>
                      <a:pt x="3645" y="279162"/>
                    </a:lnTo>
                  </a:path>
                  <a:path w="175260" h="837564">
                    <a:moveTo>
                      <a:pt x="3645" y="546472"/>
                    </a:moveTo>
                    <a:lnTo>
                      <a:pt x="3645" y="813748"/>
                    </a:lnTo>
                  </a:path>
                  <a:path w="175260" h="837564">
                    <a:moveTo>
                      <a:pt x="3645" y="546472"/>
                    </a:moveTo>
                    <a:lnTo>
                      <a:pt x="3645" y="292218"/>
                    </a:lnTo>
                  </a:path>
                  <a:path w="175260" h="837564">
                    <a:moveTo>
                      <a:pt x="3645" y="546472"/>
                    </a:moveTo>
                    <a:lnTo>
                      <a:pt x="3645" y="800696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29221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800696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28390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809002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280347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81138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276787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0" y="816138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276787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816138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276787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15805" y="814949"/>
                    </a:lnTo>
                  </a:path>
                  <a:path w="175260" h="837564">
                    <a:moveTo>
                      <a:pt x="27931" y="818509"/>
                    </a:moveTo>
                    <a:lnTo>
                      <a:pt x="30377" y="820884"/>
                    </a:lnTo>
                    <a:lnTo>
                      <a:pt x="31592" y="819698"/>
                    </a:lnTo>
                    <a:lnTo>
                      <a:pt x="31592" y="818509"/>
                    </a:lnTo>
                  </a:path>
                  <a:path w="175260" h="837564">
                    <a:moveTo>
                      <a:pt x="27931" y="546472"/>
                    </a:moveTo>
                    <a:lnTo>
                      <a:pt x="31592" y="546472"/>
                    </a:lnTo>
                  </a:path>
                  <a:path w="175260" h="837564">
                    <a:moveTo>
                      <a:pt x="27931" y="273215"/>
                    </a:moveTo>
                    <a:lnTo>
                      <a:pt x="29147" y="272041"/>
                    </a:lnTo>
                    <a:lnTo>
                      <a:pt x="31592" y="272041"/>
                    </a:lnTo>
                    <a:lnTo>
                      <a:pt x="31592" y="273215"/>
                    </a:lnTo>
                  </a:path>
                  <a:path w="175260" h="837564">
                    <a:moveTo>
                      <a:pt x="27931" y="546472"/>
                    </a:moveTo>
                    <a:lnTo>
                      <a:pt x="31592" y="546472"/>
                    </a:lnTo>
                  </a:path>
                  <a:path w="175260" h="837564">
                    <a:moveTo>
                      <a:pt x="34026" y="811388"/>
                    </a:moveTo>
                    <a:lnTo>
                      <a:pt x="34026" y="810188"/>
                    </a:lnTo>
                    <a:lnTo>
                      <a:pt x="32811" y="810188"/>
                    </a:lnTo>
                    <a:lnTo>
                      <a:pt x="31592" y="811388"/>
                    </a:lnTo>
                  </a:path>
                  <a:path w="175260" h="837564">
                    <a:moveTo>
                      <a:pt x="34026" y="546472"/>
                    </a:moveTo>
                    <a:lnTo>
                      <a:pt x="31592" y="546472"/>
                    </a:lnTo>
                  </a:path>
                  <a:path w="175260" h="837564">
                    <a:moveTo>
                      <a:pt x="34026" y="281551"/>
                    </a:moveTo>
                    <a:lnTo>
                      <a:pt x="34026" y="282722"/>
                    </a:lnTo>
                    <a:lnTo>
                      <a:pt x="32811" y="282722"/>
                    </a:lnTo>
                    <a:lnTo>
                      <a:pt x="31592" y="281551"/>
                    </a:lnTo>
                  </a:path>
                  <a:path w="175260" h="837564">
                    <a:moveTo>
                      <a:pt x="34026" y="546472"/>
                    </a:moveTo>
                    <a:lnTo>
                      <a:pt x="31592" y="546472"/>
                    </a:lnTo>
                  </a:path>
                  <a:path w="175260" h="837564">
                    <a:moveTo>
                      <a:pt x="34026" y="818509"/>
                    </a:moveTo>
                    <a:lnTo>
                      <a:pt x="34026" y="819698"/>
                    </a:lnTo>
                    <a:lnTo>
                      <a:pt x="35226" y="820884"/>
                    </a:lnTo>
                    <a:lnTo>
                      <a:pt x="37657" y="818509"/>
                    </a:lnTo>
                  </a:path>
                  <a:path w="175260" h="837564">
                    <a:moveTo>
                      <a:pt x="34026" y="546472"/>
                    </a:moveTo>
                    <a:lnTo>
                      <a:pt x="37657" y="546472"/>
                    </a:lnTo>
                  </a:path>
                  <a:path w="175260" h="837564">
                    <a:moveTo>
                      <a:pt x="34026" y="273215"/>
                    </a:moveTo>
                    <a:lnTo>
                      <a:pt x="34026" y="272041"/>
                    </a:lnTo>
                    <a:lnTo>
                      <a:pt x="36442" y="272041"/>
                    </a:lnTo>
                    <a:lnTo>
                      <a:pt x="37657" y="273215"/>
                    </a:lnTo>
                  </a:path>
                  <a:path w="175260" h="837564">
                    <a:moveTo>
                      <a:pt x="34026" y="546472"/>
                    </a:moveTo>
                    <a:lnTo>
                      <a:pt x="37657" y="546472"/>
                    </a:lnTo>
                  </a:path>
                  <a:path w="175260" h="837564">
                    <a:moveTo>
                      <a:pt x="38872" y="811388"/>
                    </a:moveTo>
                    <a:lnTo>
                      <a:pt x="38872" y="810188"/>
                    </a:lnTo>
                    <a:lnTo>
                      <a:pt x="37657" y="810188"/>
                    </a:lnTo>
                    <a:lnTo>
                      <a:pt x="37657" y="811388"/>
                    </a:lnTo>
                  </a:path>
                  <a:path w="175260" h="837564">
                    <a:moveTo>
                      <a:pt x="38872" y="546472"/>
                    </a:moveTo>
                    <a:lnTo>
                      <a:pt x="37657" y="546472"/>
                    </a:lnTo>
                  </a:path>
                  <a:path w="175260" h="837564">
                    <a:moveTo>
                      <a:pt x="38872" y="281551"/>
                    </a:moveTo>
                    <a:lnTo>
                      <a:pt x="38872" y="282722"/>
                    </a:lnTo>
                    <a:lnTo>
                      <a:pt x="37657" y="282722"/>
                    </a:lnTo>
                    <a:lnTo>
                      <a:pt x="37657" y="281551"/>
                    </a:lnTo>
                  </a:path>
                  <a:path w="175260" h="837564">
                    <a:moveTo>
                      <a:pt x="38872" y="546472"/>
                    </a:moveTo>
                    <a:lnTo>
                      <a:pt x="37657" y="546472"/>
                    </a:lnTo>
                  </a:path>
                  <a:path w="175260" h="837564">
                    <a:moveTo>
                      <a:pt x="38872" y="818509"/>
                    </a:moveTo>
                    <a:lnTo>
                      <a:pt x="41306" y="820884"/>
                    </a:lnTo>
                    <a:lnTo>
                      <a:pt x="42521" y="819698"/>
                    </a:lnTo>
                    <a:lnTo>
                      <a:pt x="42521" y="818509"/>
                    </a:lnTo>
                  </a:path>
                  <a:path w="175260" h="837564">
                    <a:moveTo>
                      <a:pt x="38872" y="546472"/>
                    </a:moveTo>
                    <a:lnTo>
                      <a:pt x="42521" y="546472"/>
                    </a:lnTo>
                  </a:path>
                  <a:path w="175260" h="837564">
                    <a:moveTo>
                      <a:pt x="38872" y="273215"/>
                    </a:moveTo>
                    <a:lnTo>
                      <a:pt x="40087" y="272041"/>
                    </a:lnTo>
                    <a:lnTo>
                      <a:pt x="42521" y="272041"/>
                    </a:lnTo>
                    <a:lnTo>
                      <a:pt x="42521" y="273215"/>
                    </a:lnTo>
                  </a:path>
                  <a:path w="175260" h="837564">
                    <a:moveTo>
                      <a:pt x="38872" y="546472"/>
                    </a:moveTo>
                    <a:lnTo>
                      <a:pt x="42521" y="546472"/>
                    </a:lnTo>
                  </a:path>
                  <a:path w="175260" h="837564">
                    <a:moveTo>
                      <a:pt x="44952" y="811388"/>
                    </a:moveTo>
                    <a:lnTo>
                      <a:pt x="43737" y="810188"/>
                    </a:lnTo>
                    <a:lnTo>
                      <a:pt x="42521" y="810188"/>
                    </a:lnTo>
                    <a:lnTo>
                      <a:pt x="42521" y="811388"/>
                    </a:lnTo>
                  </a:path>
                  <a:path w="175260" h="837564">
                    <a:moveTo>
                      <a:pt x="44952" y="546472"/>
                    </a:moveTo>
                    <a:lnTo>
                      <a:pt x="42521" y="546472"/>
                    </a:lnTo>
                  </a:path>
                  <a:path w="175260" h="837564">
                    <a:moveTo>
                      <a:pt x="44952" y="281551"/>
                    </a:moveTo>
                    <a:lnTo>
                      <a:pt x="43737" y="282722"/>
                    </a:lnTo>
                    <a:lnTo>
                      <a:pt x="42521" y="282722"/>
                    </a:lnTo>
                    <a:lnTo>
                      <a:pt x="42521" y="281551"/>
                    </a:lnTo>
                  </a:path>
                  <a:path w="175260" h="837564">
                    <a:moveTo>
                      <a:pt x="44952" y="546472"/>
                    </a:moveTo>
                    <a:lnTo>
                      <a:pt x="42521" y="546472"/>
                    </a:lnTo>
                  </a:path>
                  <a:path w="175260" h="837564">
                    <a:moveTo>
                      <a:pt x="44952" y="818509"/>
                    </a:moveTo>
                    <a:lnTo>
                      <a:pt x="44952" y="819698"/>
                    </a:lnTo>
                    <a:lnTo>
                      <a:pt x="46182" y="820884"/>
                    </a:lnTo>
                    <a:lnTo>
                      <a:pt x="47368" y="819698"/>
                    </a:lnTo>
                    <a:lnTo>
                      <a:pt x="48583" y="818509"/>
                    </a:lnTo>
                  </a:path>
                  <a:path w="175260" h="837564">
                    <a:moveTo>
                      <a:pt x="44952" y="546472"/>
                    </a:moveTo>
                    <a:lnTo>
                      <a:pt x="48583" y="546472"/>
                    </a:lnTo>
                  </a:path>
                  <a:path w="175260" h="837564">
                    <a:moveTo>
                      <a:pt x="44952" y="273215"/>
                    </a:moveTo>
                    <a:lnTo>
                      <a:pt x="44952" y="272041"/>
                    </a:lnTo>
                    <a:lnTo>
                      <a:pt x="47368" y="272041"/>
                    </a:lnTo>
                    <a:lnTo>
                      <a:pt x="48583" y="273215"/>
                    </a:lnTo>
                  </a:path>
                  <a:path w="175260" h="837564">
                    <a:moveTo>
                      <a:pt x="44952" y="546472"/>
                    </a:moveTo>
                    <a:lnTo>
                      <a:pt x="48583" y="546472"/>
                    </a:lnTo>
                  </a:path>
                  <a:path w="175260" h="837564">
                    <a:moveTo>
                      <a:pt x="48583" y="814949"/>
                    </a:moveTo>
                    <a:lnTo>
                      <a:pt x="48583" y="816138"/>
                    </a:lnTo>
                  </a:path>
                  <a:path w="175260" h="837564">
                    <a:moveTo>
                      <a:pt x="48583" y="546472"/>
                    </a:moveTo>
                    <a:lnTo>
                      <a:pt x="59553" y="546472"/>
                    </a:lnTo>
                  </a:path>
                  <a:path w="175260" h="837564">
                    <a:moveTo>
                      <a:pt x="48583" y="276787"/>
                    </a:moveTo>
                    <a:lnTo>
                      <a:pt x="59553" y="276787"/>
                    </a:lnTo>
                  </a:path>
                  <a:path w="175260" h="837564">
                    <a:moveTo>
                      <a:pt x="48583" y="546472"/>
                    </a:moveTo>
                    <a:lnTo>
                      <a:pt x="59553" y="546472"/>
                    </a:lnTo>
                  </a:path>
                  <a:path w="175260" h="837564">
                    <a:moveTo>
                      <a:pt x="48583" y="814949"/>
                    </a:moveTo>
                    <a:lnTo>
                      <a:pt x="59553" y="814949"/>
                    </a:lnTo>
                  </a:path>
                  <a:path w="175260" h="837564">
                    <a:moveTo>
                      <a:pt x="59553" y="546472"/>
                    </a:moveTo>
                    <a:lnTo>
                      <a:pt x="70468" y="546472"/>
                    </a:lnTo>
                  </a:path>
                  <a:path w="175260" h="837564">
                    <a:moveTo>
                      <a:pt x="59553" y="275601"/>
                    </a:moveTo>
                    <a:lnTo>
                      <a:pt x="70468" y="275601"/>
                    </a:lnTo>
                  </a:path>
                  <a:path w="175260" h="837564">
                    <a:moveTo>
                      <a:pt x="59553" y="546472"/>
                    </a:moveTo>
                    <a:lnTo>
                      <a:pt x="70468" y="546472"/>
                    </a:lnTo>
                  </a:path>
                  <a:path w="175260" h="837564">
                    <a:moveTo>
                      <a:pt x="59553" y="816138"/>
                    </a:moveTo>
                    <a:lnTo>
                      <a:pt x="70468" y="816138"/>
                    </a:lnTo>
                  </a:path>
                  <a:path w="175260" h="837564">
                    <a:moveTo>
                      <a:pt x="70468" y="830376"/>
                    </a:moveTo>
                    <a:lnTo>
                      <a:pt x="71683" y="829205"/>
                    </a:lnTo>
                    <a:lnTo>
                      <a:pt x="71683" y="828005"/>
                    </a:lnTo>
                    <a:lnTo>
                      <a:pt x="70468" y="826830"/>
                    </a:lnTo>
                  </a:path>
                  <a:path w="175260" h="837564">
                    <a:moveTo>
                      <a:pt x="70468" y="546472"/>
                    </a:moveTo>
                    <a:lnTo>
                      <a:pt x="71683" y="546472"/>
                    </a:lnTo>
                  </a:path>
                  <a:path w="175260" h="837564">
                    <a:moveTo>
                      <a:pt x="70468" y="262534"/>
                    </a:moveTo>
                    <a:lnTo>
                      <a:pt x="71683" y="262534"/>
                    </a:lnTo>
                    <a:lnTo>
                      <a:pt x="71683" y="264905"/>
                    </a:lnTo>
                    <a:lnTo>
                      <a:pt x="70468" y="266094"/>
                    </a:lnTo>
                  </a:path>
                  <a:path w="175260" h="837564">
                    <a:moveTo>
                      <a:pt x="70468" y="546472"/>
                    </a:moveTo>
                    <a:lnTo>
                      <a:pt x="71683" y="546472"/>
                    </a:lnTo>
                  </a:path>
                  <a:path w="175260" h="837564">
                    <a:moveTo>
                      <a:pt x="70468" y="546472"/>
                    </a:moveTo>
                    <a:lnTo>
                      <a:pt x="74114" y="546472"/>
                    </a:lnTo>
                  </a:path>
                  <a:path w="175260" h="837564">
                    <a:moveTo>
                      <a:pt x="70468" y="255398"/>
                    </a:moveTo>
                    <a:lnTo>
                      <a:pt x="74114" y="255398"/>
                    </a:lnTo>
                  </a:path>
                  <a:path w="175260" h="837564">
                    <a:moveTo>
                      <a:pt x="70468" y="546472"/>
                    </a:moveTo>
                    <a:lnTo>
                      <a:pt x="74114" y="546472"/>
                    </a:lnTo>
                  </a:path>
                  <a:path w="175260" h="837564">
                    <a:moveTo>
                      <a:pt x="70468" y="837512"/>
                    </a:moveTo>
                    <a:lnTo>
                      <a:pt x="74114" y="837512"/>
                    </a:lnTo>
                  </a:path>
                  <a:path w="175260" h="837564">
                    <a:moveTo>
                      <a:pt x="59553" y="546472"/>
                    </a:moveTo>
                    <a:lnTo>
                      <a:pt x="74114" y="546472"/>
                    </a:lnTo>
                  </a:path>
                  <a:path w="175260" h="837564">
                    <a:moveTo>
                      <a:pt x="59553" y="279162"/>
                    </a:moveTo>
                    <a:lnTo>
                      <a:pt x="74114" y="279162"/>
                    </a:lnTo>
                  </a:path>
                  <a:path w="175260" h="837564">
                    <a:moveTo>
                      <a:pt x="59553" y="546472"/>
                    </a:moveTo>
                    <a:lnTo>
                      <a:pt x="74114" y="546472"/>
                    </a:lnTo>
                  </a:path>
                  <a:path w="175260" h="837564">
                    <a:moveTo>
                      <a:pt x="59553" y="813748"/>
                    </a:moveTo>
                    <a:lnTo>
                      <a:pt x="74114" y="813748"/>
                    </a:lnTo>
                  </a:path>
                  <a:path w="175260" h="837564">
                    <a:moveTo>
                      <a:pt x="48583" y="546472"/>
                    </a:moveTo>
                    <a:lnTo>
                      <a:pt x="59553" y="546472"/>
                    </a:lnTo>
                  </a:path>
                  <a:path w="175260" h="837564">
                    <a:moveTo>
                      <a:pt x="48583" y="277961"/>
                    </a:moveTo>
                    <a:lnTo>
                      <a:pt x="59553" y="277961"/>
                    </a:lnTo>
                  </a:path>
                  <a:path w="175260" h="837564">
                    <a:moveTo>
                      <a:pt x="48583" y="546472"/>
                    </a:moveTo>
                    <a:lnTo>
                      <a:pt x="59553" y="546472"/>
                    </a:lnTo>
                  </a:path>
                  <a:path w="175260" h="837564">
                    <a:moveTo>
                      <a:pt x="48583" y="813748"/>
                    </a:moveTo>
                    <a:lnTo>
                      <a:pt x="59553" y="813748"/>
                    </a:lnTo>
                  </a:path>
                  <a:path w="175260" h="837564">
                    <a:moveTo>
                      <a:pt x="48583" y="813748"/>
                    </a:moveTo>
                    <a:lnTo>
                      <a:pt x="47368" y="814949"/>
                    </a:lnTo>
                    <a:lnTo>
                      <a:pt x="47368" y="816138"/>
                    </a:lnTo>
                  </a:path>
                  <a:path w="175260" h="837564">
                    <a:moveTo>
                      <a:pt x="48583" y="546472"/>
                    </a:moveTo>
                    <a:lnTo>
                      <a:pt x="47368" y="546472"/>
                    </a:lnTo>
                  </a:path>
                  <a:path w="175260" h="837564">
                    <a:moveTo>
                      <a:pt x="48583" y="277961"/>
                    </a:moveTo>
                    <a:lnTo>
                      <a:pt x="47368" y="277961"/>
                    </a:lnTo>
                    <a:lnTo>
                      <a:pt x="47368" y="276787"/>
                    </a:lnTo>
                  </a:path>
                  <a:path w="175260" h="837564">
                    <a:moveTo>
                      <a:pt x="46182" y="818509"/>
                    </a:moveTo>
                    <a:lnTo>
                      <a:pt x="46182" y="819698"/>
                    </a:lnTo>
                    <a:lnTo>
                      <a:pt x="47368" y="819698"/>
                    </a:lnTo>
                    <a:lnTo>
                      <a:pt x="47368" y="818509"/>
                    </a:lnTo>
                  </a:path>
                  <a:path w="175260" h="837564">
                    <a:moveTo>
                      <a:pt x="46182" y="546472"/>
                    </a:moveTo>
                    <a:lnTo>
                      <a:pt x="47368" y="546472"/>
                    </a:lnTo>
                  </a:path>
                  <a:path w="175260" h="837564">
                    <a:moveTo>
                      <a:pt x="46182" y="273215"/>
                    </a:moveTo>
                    <a:lnTo>
                      <a:pt x="47368" y="273215"/>
                    </a:lnTo>
                  </a:path>
                  <a:path w="175260" h="837564">
                    <a:moveTo>
                      <a:pt x="46182" y="546472"/>
                    </a:moveTo>
                    <a:lnTo>
                      <a:pt x="47368" y="546472"/>
                    </a:lnTo>
                  </a:path>
                  <a:path w="175260" h="837564">
                    <a:moveTo>
                      <a:pt x="46182" y="811388"/>
                    </a:moveTo>
                    <a:lnTo>
                      <a:pt x="44952" y="809002"/>
                    </a:lnTo>
                    <a:lnTo>
                      <a:pt x="42521" y="809002"/>
                    </a:lnTo>
                    <a:lnTo>
                      <a:pt x="41306" y="811388"/>
                    </a:lnTo>
                  </a:path>
                  <a:path w="175260" h="837564">
                    <a:moveTo>
                      <a:pt x="46182" y="546472"/>
                    </a:moveTo>
                    <a:lnTo>
                      <a:pt x="41306" y="546472"/>
                    </a:lnTo>
                  </a:path>
                  <a:path w="175260" h="837564">
                    <a:moveTo>
                      <a:pt x="46182" y="281551"/>
                    </a:moveTo>
                    <a:lnTo>
                      <a:pt x="43737" y="283908"/>
                    </a:lnTo>
                    <a:lnTo>
                      <a:pt x="42521" y="282722"/>
                    </a:lnTo>
                    <a:lnTo>
                      <a:pt x="41306" y="281551"/>
                    </a:lnTo>
                  </a:path>
                  <a:path w="175260" h="837564">
                    <a:moveTo>
                      <a:pt x="46182" y="546472"/>
                    </a:moveTo>
                    <a:lnTo>
                      <a:pt x="41306" y="546472"/>
                    </a:lnTo>
                  </a:path>
                  <a:path w="175260" h="837564">
                    <a:moveTo>
                      <a:pt x="40087" y="818509"/>
                    </a:moveTo>
                    <a:lnTo>
                      <a:pt x="40087" y="819698"/>
                    </a:lnTo>
                    <a:lnTo>
                      <a:pt x="41306" y="819698"/>
                    </a:lnTo>
                    <a:lnTo>
                      <a:pt x="41306" y="818509"/>
                    </a:lnTo>
                  </a:path>
                  <a:path w="175260" h="837564">
                    <a:moveTo>
                      <a:pt x="40087" y="546472"/>
                    </a:moveTo>
                    <a:lnTo>
                      <a:pt x="41306" y="546472"/>
                    </a:lnTo>
                  </a:path>
                  <a:path w="175260" h="837564">
                    <a:moveTo>
                      <a:pt x="40087" y="273215"/>
                    </a:moveTo>
                    <a:lnTo>
                      <a:pt x="41306" y="273215"/>
                    </a:lnTo>
                  </a:path>
                  <a:path w="175260" h="837564">
                    <a:moveTo>
                      <a:pt x="40087" y="811388"/>
                    </a:moveTo>
                    <a:lnTo>
                      <a:pt x="40087" y="809002"/>
                    </a:lnTo>
                    <a:lnTo>
                      <a:pt x="36442" y="809002"/>
                    </a:lnTo>
                    <a:lnTo>
                      <a:pt x="36442" y="811388"/>
                    </a:lnTo>
                  </a:path>
                  <a:path w="175260" h="837564">
                    <a:moveTo>
                      <a:pt x="40087" y="546472"/>
                    </a:moveTo>
                    <a:lnTo>
                      <a:pt x="36442" y="546472"/>
                    </a:lnTo>
                  </a:path>
                  <a:path w="175260" h="837564">
                    <a:moveTo>
                      <a:pt x="40087" y="281551"/>
                    </a:moveTo>
                    <a:lnTo>
                      <a:pt x="40087" y="282722"/>
                    </a:lnTo>
                    <a:lnTo>
                      <a:pt x="38872" y="283908"/>
                    </a:lnTo>
                    <a:lnTo>
                      <a:pt x="36442" y="282722"/>
                    </a:lnTo>
                    <a:lnTo>
                      <a:pt x="36442" y="281551"/>
                    </a:lnTo>
                  </a:path>
                  <a:path w="175260" h="837564">
                    <a:moveTo>
                      <a:pt x="40087" y="546472"/>
                    </a:moveTo>
                    <a:lnTo>
                      <a:pt x="36442" y="546472"/>
                    </a:lnTo>
                  </a:path>
                  <a:path w="175260" h="837564">
                    <a:moveTo>
                      <a:pt x="35226" y="818509"/>
                    </a:moveTo>
                    <a:lnTo>
                      <a:pt x="35226" y="819698"/>
                    </a:lnTo>
                    <a:lnTo>
                      <a:pt x="36442" y="819698"/>
                    </a:lnTo>
                    <a:lnTo>
                      <a:pt x="36442" y="818509"/>
                    </a:lnTo>
                  </a:path>
                  <a:path w="175260" h="837564">
                    <a:moveTo>
                      <a:pt x="35226" y="546472"/>
                    </a:moveTo>
                    <a:lnTo>
                      <a:pt x="36442" y="546472"/>
                    </a:lnTo>
                  </a:path>
                  <a:path w="175260" h="837564">
                    <a:moveTo>
                      <a:pt x="35226" y="273215"/>
                    </a:moveTo>
                    <a:lnTo>
                      <a:pt x="36442" y="273215"/>
                    </a:lnTo>
                  </a:path>
                  <a:path w="175260" h="837564">
                    <a:moveTo>
                      <a:pt x="35226" y="546472"/>
                    </a:moveTo>
                    <a:lnTo>
                      <a:pt x="36442" y="546472"/>
                    </a:lnTo>
                  </a:path>
                  <a:path w="175260" h="837564">
                    <a:moveTo>
                      <a:pt x="35226" y="811388"/>
                    </a:moveTo>
                    <a:lnTo>
                      <a:pt x="34026" y="809002"/>
                    </a:lnTo>
                    <a:lnTo>
                      <a:pt x="31592" y="809002"/>
                    </a:lnTo>
                    <a:lnTo>
                      <a:pt x="30377" y="811388"/>
                    </a:lnTo>
                  </a:path>
                  <a:path w="175260" h="837564">
                    <a:moveTo>
                      <a:pt x="35226" y="546472"/>
                    </a:moveTo>
                    <a:lnTo>
                      <a:pt x="30377" y="546472"/>
                    </a:lnTo>
                  </a:path>
                  <a:path w="175260" h="837564">
                    <a:moveTo>
                      <a:pt x="35226" y="281551"/>
                    </a:moveTo>
                    <a:lnTo>
                      <a:pt x="34026" y="282722"/>
                    </a:lnTo>
                    <a:lnTo>
                      <a:pt x="32811" y="283908"/>
                    </a:lnTo>
                    <a:lnTo>
                      <a:pt x="30377" y="281551"/>
                    </a:lnTo>
                  </a:path>
                  <a:path w="175260" h="837564">
                    <a:moveTo>
                      <a:pt x="35226" y="546472"/>
                    </a:moveTo>
                    <a:lnTo>
                      <a:pt x="30377" y="546472"/>
                    </a:lnTo>
                  </a:path>
                  <a:path w="175260" h="837564">
                    <a:moveTo>
                      <a:pt x="29147" y="818509"/>
                    </a:moveTo>
                    <a:lnTo>
                      <a:pt x="29147" y="819698"/>
                    </a:lnTo>
                    <a:lnTo>
                      <a:pt x="30377" y="819698"/>
                    </a:lnTo>
                    <a:lnTo>
                      <a:pt x="30377" y="818509"/>
                    </a:lnTo>
                  </a:path>
                  <a:path w="175260" h="837564">
                    <a:moveTo>
                      <a:pt x="29147" y="546472"/>
                    </a:moveTo>
                    <a:lnTo>
                      <a:pt x="30377" y="546472"/>
                    </a:lnTo>
                  </a:path>
                  <a:path w="175260" h="837564">
                    <a:moveTo>
                      <a:pt x="29147" y="273215"/>
                    </a:moveTo>
                    <a:lnTo>
                      <a:pt x="30377" y="273215"/>
                    </a:lnTo>
                  </a:path>
                  <a:path w="175260" h="837564">
                    <a:moveTo>
                      <a:pt x="29147" y="816138"/>
                    </a:moveTo>
                    <a:lnTo>
                      <a:pt x="29147" y="814949"/>
                    </a:lnTo>
                    <a:lnTo>
                      <a:pt x="27931" y="813748"/>
                    </a:lnTo>
                  </a:path>
                  <a:path w="175260" h="837564">
                    <a:moveTo>
                      <a:pt x="29147" y="546472"/>
                    </a:moveTo>
                    <a:lnTo>
                      <a:pt x="27931" y="546472"/>
                    </a:lnTo>
                  </a:path>
                  <a:path w="175260" h="837564">
                    <a:moveTo>
                      <a:pt x="29147" y="276787"/>
                    </a:moveTo>
                    <a:lnTo>
                      <a:pt x="29147" y="277961"/>
                    </a:lnTo>
                    <a:lnTo>
                      <a:pt x="27931" y="277961"/>
                    </a:lnTo>
                  </a:path>
                  <a:path w="175260" h="837564">
                    <a:moveTo>
                      <a:pt x="29147" y="546472"/>
                    </a:moveTo>
                    <a:lnTo>
                      <a:pt x="27931" y="546472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27931" y="546472"/>
                    </a:lnTo>
                  </a:path>
                  <a:path w="175260" h="837564">
                    <a:moveTo>
                      <a:pt x="15805" y="277961"/>
                    </a:moveTo>
                    <a:lnTo>
                      <a:pt x="27931" y="277961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27931" y="546472"/>
                    </a:lnTo>
                  </a:path>
                  <a:path w="175260" h="837564">
                    <a:moveTo>
                      <a:pt x="15805" y="813748"/>
                    </a:moveTo>
                    <a:lnTo>
                      <a:pt x="27931" y="813748"/>
                    </a:lnTo>
                  </a:path>
                  <a:path w="175260" h="837564">
                    <a:moveTo>
                      <a:pt x="15805" y="279162"/>
                    </a:moveTo>
                    <a:lnTo>
                      <a:pt x="15805" y="277961"/>
                    </a:lnTo>
                  </a:path>
                  <a:path w="175260" h="837564">
                    <a:moveTo>
                      <a:pt x="3645" y="546472"/>
                    </a:moveTo>
                    <a:lnTo>
                      <a:pt x="15805" y="546472"/>
                    </a:lnTo>
                  </a:path>
                  <a:path w="175260" h="837564">
                    <a:moveTo>
                      <a:pt x="3645" y="279162"/>
                    </a:moveTo>
                    <a:lnTo>
                      <a:pt x="15805" y="279162"/>
                    </a:lnTo>
                  </a:path>
                  <a:path w="175260" h="837564">
                    <a:moveTo>
                      <a:pt x="3645" y="546472"/>
                    </a:moveTo>
                    <a:lnTo>
                      <a:pt x="15805" y="546472"/>
                    </a:lnTo>
                  </a:path>
                  <a:path w="175260" h="837564">
                    <a:moveTo>
                      <a:pt x="3645" y="813748"/>
                    </a:moveTo>
                    <a:lnTo>
                      <a:pt x="15805" y="81374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3645" y="546472"/>
                    </a:lnTo>
                  </a:path>
                  <a:path w="175260" h="837564">
                    <a:moveTo>
                      <a:pt x="0" y="292218"/>
                    </a:moveTo>
                    <a:lnTo>
                      <a:pt x="3645" y="29221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3645" y="546472"/>
                    </a:lnTo>
                  </a:path>
                  <a:path w="175260" h="837564">
                    <a:moveTo>
                      <a:pt x="0" y="800696"/>
                    </a:moveTo>
                    <a:lnTo>
                      <a:pt x="3645" y="800696"/>
                    </a:lnTo>
                  </a:path>
                  <a:path w="175260" h="837564">
                    <a:moveTo>
                      <a:pt x="0" y="811388"/>
                    </a:moveTo>
                    <a:lnTo>
                      <a:pt x="1185" y="811388"/>
                    </a:lnTo>
                    <a:lnTo>
                      <a:pt x="1185" y="809002"/>
                    </a:lnTo>
                    <a:lnTo>
                      <a:pt x="0" y="809002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1185" y="546472"/>
                    </a:lnTo>
                  </a:path>
                  <a:path w="175260" h="837564">
                    <a:moveTo>
                      <a:pt x="0" y="280347"/>
                    </a:moveTo>
                    <a:lnTo>
                      <a:pt x="1185" y="281551"/>
                    </a:lnTo>
                    <a:lnTo>
                      <a:pt x="1185" y="283908"/>
                    </a:lnTo>
                    <a:lnTo>
                      <a:pt x="0" y="28390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1185" y="546472"/>
                    </a:lnTo>
                  </a:path>
                  <a:path w="175260" h="837564">
                    <a:moveTo>
                      <a:pt x="1185" y="546472"/>
                    </a:moveTo>
                    <a:lnTo>
                      <a:pt x="1185" y="811388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15805" y="546472"/>
                    </a:lnTo>
                  </a:path>
                  <a:path w="175260" h="837564">
                    <a:moveTo>
                      <a:pt x="0" y="276787"/>
                    </a:moveTo>
                    <a:lnTo>
                      <a:pt x="15805" y="276787"/>
                    </a:lnTo>
                  </a:path>
                  <a:path w="175260" h="837564">
                    <a:moveTo>
                      <a:pt x="0" y="546472"/>
                    </a:moveTo>
                    <a:lnTo>
                      <a:pt x="15805" y="546472"/>
                    </a:lnTo>
                  </a:path>
                  <a:path w="175260" h="837564">
                    <a:moveTo>
                      <a:pt x="0" y="816138"/>
                    </a:moveTo>
                    <a:lnTo>
                      <a:pt x="15805" y="816138"/>
                    </a:lnTo>
                  </a:path>
                  <a:path w="175260" h="837564">
                    <a:moveTo>
                      <a:pt x="15805" y="816138"/>
                    </a:moveTo>
                    <a:lnTo>
                      <a:pt x="15805" y="814949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27931" y="546472"/>
                    </a:lnTo>
                  </a:path>
                  <a:path w="175260" h="837564">
                    <a:moveTo>
                      <a:pt x="15805" y="276787"/>
                    </a:moveTo>
                    <a:lnTo>
                      <a:pt x="27931" y="276787"/>
                    </a:lnTo>
                  </a:path>
                  <a:path w="175260" h="837564">
                    <a:moveTo>
                      <a:pt x="15805" y="546472"/>
                    </a:moveTo>
                    <a:lnTo>
                      <a:pt x="27931" y="546472"/>
                    </a:lnTo>
                  </a:path>
                  <a:path w="175260" h="837564">
                    <a:moveTo>
                      <a:pt x="15805" y="814949"/>
                    </a:moveTo>
                    <a:lnTo>
                      <a:pt x="27931" y="814949"/>
                    </a:lnTo>
                  </a:path>
                  <a:path w="175260" h="837564">
                    <a:moveTo>
                      <a:pt x="27931" y="816138"/>
                    </a:moveTo>
                    <a:lnTo>
                      <a:pt x="27931" y="814949"/>
                    </a:lnTo>
                  </a:path>
                  <a:path w="175260" h="837564">
                    <a:moveTo>
                      <a:pt x="92335" y="0"/>
                    </a:moveTo>
                    <a:lnTo>
                      <a:pt x="175015" y="319568"/>
                    </a:lnTo>
                  </a:path>
                  <a:path w="175260" h="837564">
                    <a:moveTo>
                      <a:pt x="92335" y="0"/>
                    </a:moveTo>
                    <a:lnTo>
                      <a:pt x="175015" y="319568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63" name="object 50">
                <a:extLst>
                  <a:ext uri="{FF2B5EF4-FFF2-40B4-BE49-F238E27FC236}">
                    <a16:creationId xmlns:a16="http://schemas.microsoft.com/office/drawing/2014/main" id="{632E5433-0F73-1C50-3DE2-0CB718B8CF3D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380155" y="1324816"/>
                <a:ext cx="115502" cy="326733"/>
              </a:xfrm>
              <a:prstGeom prst="rect">
                <a:avLst/>
              </a:prstGeom>
            </p:spPr>
          </p:pic>
          <p:sp>
            <p:nvSpPr>
              <p:cNvPr id="264" name="object 51">
                <a:extLst>
                  <a:ext uri="{FF2B5EF4-FFF2-40B4-BE49-F238E27FC236}">
                    <a16:creationId xmlns:a16="http://schemas.microsoft.com/office/drawing/2014/main" id="{3F7CA43C-CB8F-B0FC-6ADC-3FF301FFB973}"/>
                  </a:ext>
                </a:extLst>
              </p:cNvPr>
              <p:cNvSpPr/>
              <p:nvPr/>
            </p:nvSpPr>
            <p:spPr>
              <a:xfrm>
                <a:off x="3382600" y="1270167"/>
                <a:ext cx="2794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6669">
                    <a:moveTo>
                      <a:pt x="27931" y="0"/>
                    </a:moveTo>
                    <a:lnTo>
                      <a:pt x="27931" y="26108"/>
                    </a:lnTo>
                  </a:path>
                  <a:path w="27939" h="26669">
                    <a:moveTo>
                      <a:pt x="0" y="0"/>
                    </a:moveTo>
                    <a:lnTo>
                      <a:pt x="27931" y="0"/>
                    </a:lnTo>
                  </a:path>
                  <a:path w="27939" h="26669">
                    <a:moveTo>
                      <a:pt x="0" y="26108"/>
                    </a:moveTo>
                    <a:lnTo>
                      <a:pt x="27931" y="26108"/>
                    </a:lnTo>
                    <a:lnTo>
                      <a:pt x="27931" y="0"/>
                    </a:lnTo>
                  </a:path>
                  <a:path w="27939" h="26669">
                    <a:moveTo>
                      <a:pt x="0" y="26108"/>
                    </a:moveTo>
                    <a:lnTo>
                      <a:pt x="27931" y="26108"/>
                    </a:lnTo>
                  </a:path>
                  <a:path w="27939" h="26669">
                    <a:moveTo>
                      <a:pt x="0" y="0"/>
                    </a:moveTo>
                    <a:lnTo>
                      <a:pt x="27931" y="0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object 52">
                <a:extLst>
                  <a:ext uri="{FF2B5EF4-FFF2-40B4-BE49-F238E27FC236}">
                    <a16:creationId xmlns:a16="http://schemas.microsoft.com/office/drawing/2014/main" id="{94163414-00E4-F327-D7BE-DB0AF4AA43E0}"/>
                  </a:ext>
                </a:extLst>
              </p:cNvPr>
              <p:cNvSpPr/>
              <p:nvPr/>
            </p:nvSpPr>
            <p:spPr>
              <a:xfrm>
                <a:off x="3382600" y="1270167"/>
                <a:ext cx="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h="26669">
                    <a:moveTo>
                      <a:pt x="0" y="0"/>
                    </a:moveTo>
                    <a:lnTo>
                      <a:pt x="0" y="26108"/>
                    </a:lnTo>
                  </a:path>
                </a:pathLst>
              </a:custGeom>
              <a:ln w="3175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object 53">
                <a:extLst>
                  <a:ext uri="{FF2B5EF4-FFF2-40B4-BE49-F238E27FC236}">
                    <a16:creationId xmlns:a16="http://schemas.microsoft.com/office/drawing/2014/main" id="{511E6BA2-D8D2-4266-DA41-0EDCE06F996B}"/>
                  </a:ext>
                </a:extLst>
              </p:cNvPr>
              <p:cNvSpPr/>
              <p:nvPr/>
            </p:nvSpPr>
            <p:spPr>
              <a:xfrm>
                <a:off x="3382600" y="2175410"/>
                <a:ext cx="2794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6669">
                    <a:moveTo>
                      <a:pt x="27931" y="26123"/>
                    </a:moveTo>
                    <a:lnTo>
                      <a:pt x="27931" y="0"/>
                    </a:lnTo>
                  </a:path>
                  <a:path w="27939" h="26669">
                    <a:moveTo>
                      <a:pt x="0" y="26123"/>
                    </a:moveTo>
                    <a:lnTo>
                      <a:pt x="27931" y="26123"/>
                    </a:lnTo>
                  </a:path>
                  <a:path w="27939" h="26669">
                    <a:moveTo>
                      <a:pt x="0" y="0"/>
                    </a:moveTo>
                    <a:lnTo>
                      <a:pt x="27931" y="0"/>
                    </a:lnTo>
                    <a:lnTo>
                      <a:pt x="27931" y="26123"/>
                    </a:lnTo>
                  </a:path>
                  <a:path w="27939" h="26669">
                    <a:moveTo>
                      <a:pt x="0" y="0"/>
                    </a:moveTo>
                    <a:lnTo>
                      <a:pt x="27931" y="0"/>
                    </a:lnTo>
                  </a:path>
                  <a:path w="27939" h="26669">
                    <a:moveTo>
                      <a:pt x="0" y="26123"/>
                    </a:moveTo>
                    <a:lnTo>
                      <a:pt x="27931" y="26123"/>
                    </a:lnTo>
                  </a:path>
                  <a:path w="27939" h="26669">
                    <a:moveTo>
                      <a:pt x="0" y="0"/>
                    </a:moveTo>
                    <a:lnTo>
                      <a:pt x="0" y="26123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object 54">
                <a:extLst>
                  <a:ext uri="{FF2B5EF4-FFF2-40B4-BE49-F238E27FC236}">
                    <a16:creationId xmlns:a16="http://schemas.microsoft.com/office/drawing/2014/main" id="{8AC14F85-EC55-42DC-31D0-995C7CCEB85B}"/>
                  </a:ext>
                </a:extLst>
              </p:cNvPr>
              <p:cNvSpPr/>
              <p:nvPr/>
            </p:nvSpPr>
            <p:spPr>
              <a:xfrm>
                <a:off x="3382600" y="2175410"/>
                <a:ext cx="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h="26669">
                    <a:moveTo>
                      <a:pt x="0" y="26123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bject 55">
                <a:extLst>
                  <a:ext uri="{FF2B5EF4-FFF2-40B4-BE49-F238E27FC236}">
                    <a16:creationId xmlns:a16="http://schemas.microsoft.com/office/drawing/2014/main" id="{1CC5D42D-3713-2804-7531-4FFC9B0641FD}"/>
                  </a:ext>
                </a:extLst>
              </p:cNvPr>
              <p:cNvSpPr/>
              <p:nvPr/>
            </p:nvSpPr>
            <p:spPr>
              <a:xfrm>
                <a:off x="3382600" y="2093438"/>
                <a:ext cx="111125" cy="379095"/>
              </a:xfrm>
              <a:custGeom>
                <a:avLst/>
                <a:gdLst/>
                <a:ahLst/>
                <a:cxnLst/>
                <a:rect l="l" t="t" r="r" b="b"/>
                <a:pathLst>
                  <a:path w="111125" h="379094">
                    <a:moveTo>
                      <a:pt x="27931" y="324333"/>
                    </a:moveTo>
                    <a:lnTo>
                      <a:pt x="110611" y="4749"/>
                    </a:lnTo>
                  </a:path>
                  <a:path w="111125" h="379094">
                    <a:moveTo>
                      <a:pt x="27931" y="324333"/>
                    </a:moveTo>
                    <a:lnTo>
                      <a:pt x="110611" y="4749"/>
                    </a:lnTo>
                    <a:lnTo>
                      <a:pt x="89930" y="0"/>
                    </a:lnTo>
                  </a:path>
                  <a:path w="111125" h="379094">
                    <a:moveTo>
                      <a:pt x="110611" y="4749"/>
                    </a:moveTo>
                    <a:lnTo>
                      <a:pt x="89930" y="0"/>
                    </a:lnTo>
                    <a:lnTo>
                      <a:pt x="27931" y="238800"/>
                    </a:lnTo>
                  </a:path>
                  <a:path w="111125" h="379094">
                    <a:moveTo>
                      <a:pt x="89930" y="0"/>
                    </a:moveTo>
                    <a:lnTo>
                      <a:pt x="27931" y="238800"/>
                    </a:lnTo>
                    <a:lnTo>
                      <a:pt x="27931" y="324333"/>
                    </a:lnTo>
                  </a:path>
                  <a:path w="111125" h="379094">
                    <a:moveTo>
                      <a:pt x="27931" y="238800"/>
                    </a:moveTo>
                    <a:lnTo>
                      <a:pt x="27931" y="324333"/>
                    </a:lnTo>
                  </a:path>
                  <a:path w="111125" h="379094">
                    <a:moveTo>
                      <a:pt x="27931" y="378992"/>
                    </a:moveTo>
                    <a:lnTo>
                      <a:pt x="27931" y="351627"/>
                    </a:lnTo>
                  </a:path>
                  <a:path w="111125" h="379094">
                    <a:moveTo>
                      <a:pt x="0" y="378992"/>
                    </a:moveTo>
                    <a:lnTo>
                      <a:pt x="27931" y="378992"/>
                    </a:lnTo>
                  </a:path>
                  <a:path w="111125" h="379094">
                    <a:moveTo>
                      <a:pt x="0" y="351627"/>
                    </a:moveTo>
                    <a:lnTo>
                      <a:pt x="27931" y="351627"/>
                    </a:lnTo>
                    <a:lnTo>
                      <a:pt x="27931" y="378992"/>
                    </a:lnTo>
                  </a:path>
                  <a:path w="111125" h="379094">
                    <a:moveTo>
                      <a:pt x="0" y="351627"/>
                    </a:moveTo>
                    <a:lnTo>
                      <a:pt x="27931" y="351627"/>
                    </a:lnTo>
                  </a:path>
                  <a:path w="111125" h="379094">
                    <a:moveTo>
                      <a:pt x="0" y="378992"/>
                    </a:moveTo>
                    <a:lnTo>
                      <a:pt x="27931" y="378992"/>
                    </a:lnTo>
                  </a:path>
                  <a:path w="111125" h="379094">
                    <a:moveTo>
                      <a:pt x="0" y="351627"/>
                    </a:moveTo>
                    <a:lnTo>
                      <a:pt x="0" y="378992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object 56">
                <a:extLst>
                  <a:ext uri="{FF2B5EF4-FFF2-40B4-BE49-F238E27FC236}">
                    <a16:creationId xmlns:a16="http://schemas.microsoft.com/office/drawing/2014/main" id="{AFFE5508-D6F0-6289-47A1-3BD9FE41964D}"/>
                  </a:ext>
                </a:extLst>
              </p:cNvPr>
              <p:cNvSpPr/>
              <p:nvPr/>
            </p:nvSpPr>
            <p:spPr>
              <a:xfrm>
                <a:off x="3382600" y="2445066"/>
                <a:ext cx="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h="27939">
                    <a:moveTo>
                      <a:pt x="0" y="27364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object 57">
                <a:extLst>
                  <a:ext uri="{FF2B5EF4-FFF2-40B4-BE49-F238E27FC236}">
                    <a16:creationId xmlns:a16="http://schemas.microsoft.com/office/drawing/2014/main" id="{95965040-A229-5A25-6B31-27D716E19EDA}"/>
                  </a:ext>
                </a:extLst>
              </p:cNvPr>
              <p:cNvSpPr/>
              <p:nvPr/>
            </p:nvSpPr>
            <p:spPr>
              <a:xfrm>
                <a:off x="3841423" y="1903358"/>
                <a:ext cx="56515" cy="28511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285114">
                    <a:moveTo>
                      <a:pt x="0" y="0"/>
                    </a:moveTo>
                    <a:lnTo>
                      <a:pt x="20651" y="70090"/>
                    </a:lnTo>
                    <a:lnTo>
                      <a:pt x="36471" y="141366"/>
                    </a:lnTo>
                    <a:lnTo>
                      <a:pt x="48612" y="212643"/>
                    </a:lnTo>
                    <a:lnTo>
                      <a:pt x="55893" y="285093"/>
                    </a:lnTo>
                  </a:path>
                </a:pathLst>
              </a:custGeom>
              <a:ln w="7176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object 58">
                <a:extLst>
                  <a:ext uri="{FF2B5EF4-FFF2-40B4-BE49-F238E27FC236}">
                    <a16:creationId xmlns:a16="http://schemas.microsoft.com/office/drawing/2014/main" id="{24211BFD-729E-1291-C169-2EF93D89F9DF}"/>
                  </a:ext>
                </a:extLst>
              </p:cNvPr>
              <p:cNvSpPr/>
              <p:nvPr/>
            </p:nvSpPr>
            <p:spPr>
              <a:xfrm>
                <a:off x="3344913" y="1270167"/>
                <a:ext cx="610235" cy="1554480"/>
              </a:xfrm>
              <a:custGeom>
                <a:avLst/>
                <a:gdLst/>
                <a:ahLst/>
                <a:cxnLst/>
                <a:rect l="l" t="t" r="r" b="b"/>
                <a:pathLst>
                  <a:path w="610235" h="1554480">
                    <a:moveTo>
                      <a:pt x="493457" y="633190"/>
                    </a:moveTo>
                    <a:lnTo>
                      <a:pt x="508044" y="633190"/>
                    </a:lnTo>
                  </a:path>
                  <a:path w="610235" h="1554480">
                    <a:moveTo>
                      <a:pt x="549347" y="918284"/>
                    </a:moveTo>
                    <a:lnTo>
                      <a:pt x="562722" y="918284"/>
                    </a:lnTo>
                  </a:path>
                  <a:path w="610235" h="1554480">
                    <a:moveTo>
                      <a:pt x="508044" y="633190"/>
                    </a:moveTo>
                    <a:lnTo>
                      <a:pt x="508044" y="631990"/>
                    </a:lnTo>
                    <a:lnTo>
                      <a:pt x="506799" y="631990"/>
                    </a:lnTo>
                    <a:lnTo>
                      <a:pt x="506799" y="628429"/>
                    </a:lnTo>
                    <a:lnTo>
                      <a:pt x="505584" y="627240"/>
                    </a:lnTo>
                    <a:lnTo>
                      <a:pt x="505584" y="626054"/>
                    </a:lnTo>
                    <a:lnTo>
                      <a:pt x="504368" y="623679"/>
                    </a:lnTo>
                    <a:lnTo>
                      <a:pt x="503168" y="621293"/>
                    </a:lnTo>
                    <a:lnTo>
                      <a:pt x="503168" y="618933"/>
                    </a:lnTo>
                    <a:lnTo>
                      <a:pt x="501949" y="616559"/>
                    </a:lnTo>
                    <a:lnTo>
                      <a:pt x="500734" y="612987"/>
                    </a:lnTo>
                    <a:lnTo>
                      <a:pt x="499518" y="610612"/>
                    </a:lnTo>
                    <a:lnTo>
                      <a:pt x="498274" y="607037"/>
                    </a:lnTo>
                    <a:lnTo>
                      <a:pt x="497073" y="603476"/>
                    </a:lnTo>
                    <a:lnTo>
                      <a:pt x="497073" y="601120"/>
                    </a:lnTo>
                  </a:path>
                  <a:path w="610235" h="1554480">
                    <a:moveTo>
                      <a:pt x="562722" y="918284"/>
                    </a:moveTo>
                    <a:lnTo>
                      <a:pt x="555412" y="845833"/>
                    </a:lnTo>
                    <a:lnTo>
                      <a:pt x="543256" y="774557"/>
                    </a:lnTo>
                    <a:lnTo>
                      <a:pt x="527450" y="703281"/>
                    </a:lnTo>
                    <a:lnTo>
                      <a:pt x="508044" y="633190"/>
                    </a:lnTo>
                  </a:path>
                  <a:path w="610235" h="1554480">
                    <a:moveTo>
                      <a:pt x="497073" y="601120"/>
                    </a:moveTo>
                    <a:lnTo>
                      <a:pt x="414408" y="601120"/>
                    </a:lnTo>
                  </a:path>
                  <a:path w="610235" h="1554480">
                    <a:moveTo>
                      <a:pt x="493457" y="601120"/>
                    </a:moveTo>
                    <a:lnTo>
                      <a:pt x="512893" y="662885"/>
                    </a:lnTo>
                    <a:lnTo>
                      <a:pt x="528665" y="725855"/>
                    </a:lnTo>
                    <a:lnTo>
                      <a:pt x="540825" y="788840"/>
                    </a:lnTo>
                    <a:lnTo>
                      <a:pt x="550566" y="854143"/>
                    </a:lnTo>
                    <a:lnTo>
                      <a:pt x="556642" y="918284"/>
                    </a:lnTo>
                  </a:path>
                  <a:path w="610235" h="1554480">
                    <a:moveTo>
                      <a:pt x="497073" y="601120"/>
                    </a:moveTo>
                    <a:lnTo>
                      <a:pt x="399833" y="601120"/>
                    </a:lnTo>
                    <a:lnTo>
                      <a:pt x="414408" y="601120"/>
                    </a:lnTo>
                  </a:path>
                  <a:path w="610235" h="1554480">
                    <a:moveTo>
                      <a:pt x="493457" y="569046"/>
                    </a:moveTo>
                    <a:lnTo>
                      <a:pt x="508044" y="569046"/>
                    </a:lnTo>
                  </a:path>
                  <a:path w="610235" h="1554480">
                    <a:moveTo>
                      <a:pt x="562722" y="282737"/>
                    </a:moveTo>
                    <a:lnTo>
                      <a:pt x="555412" y="355173"/>
                    </a:lnTo>
                    <a:lnTo>
                      <a:pt x="543256" y="427649"/>
                    </a:lnTo>
                    <a:lnTo>
                      <a:pt x="527450" y="498941"/>
                    </a:lnTo>
                    <a:lnTo>
                      <a:pt x="508044" y="569046"/>
                    </a:lnTo>
                  </a:path>
                  <a:path w="610235" h="1554480">
                    <a:moveTo>
                      <a:pt x="493457" y="601120"/>
                    </a:moveTo>
                    <a:lnTo>
                      <a:pt x="512893" y="539336"/>
                    </a:lnTo>
                    <a:lnTo>
                      <a:pt x="528665" y="476366"/>
                    </a:lnTo>
                    <a:lnTo>
                      <a:pt x="540825" y="412207"/>
                    </a:lnTo>
                    <a:lnTo>
                      <a:pt x="550566" y="348067"/>
                    </a:lnTo>
                    <a:lnTo>
                      <a:pt x="556642" y="282737"/>
                    </a:lnTo>
                  </a:path>
                  <a:path w="610235" h="1554480">
                    <a:moveTo>
                      <a:pt x="610104" y="197189"/>
                    </a:moveTo>
                    <a:lnTo>
                      <a:pt x="610104" y="171036"/>
                    </a:lnTo>
                  </a:path>
                  <a:path w="610235" h="1554480">
                    <a:moveTo>
                      <a:pt x="583358" y="197189"/>
                    </a:moveTo>
                    <a:lnTo>
                      <a:pt x="610104" y="197189"/>
                    </a:lnTo>
                  </a:path>
                  <a:path w="610235" h="1554480">
                    <a:moveTo>
                      <a:pt x="583358" y="197189"/>
                    </a:moveTo>
                    <a:lnTo>
                      <a:pt x="610104" y="197189"/>
                    </a:lnTo>
                  </a:path>
                  <a:path w="610235" h="1554480">
                    <a:moveTo>
                      <a:pt x="583358" y="171036"/>
                    </a:moveTo>
                    <a:lnTo>
                      <a:pt x="583358" y="197189"/>
                    </a:lnTo>
                  </a:path>
                  <a:path w="610235" h="1554480">
                    <a:moveTo>
                      <a:pt x="610104" y="171036"/>
                    </a:moveTo>
                    <a:lnTo>
                      <a:pt x="610104" y="197189"/>
                    </a:lnTo>
                  </a:path>
                  <a:path w="610235" h="1554480">
                    <a:moveTo>
                      <a:pt x="583358" y="171036"/>
                    </a:moveTo>
                    <a:lnTo>
                      <a:pt x="610104" y="171036"/>
                    </a:lnTo>
                  </a:path>
                  <a:path w="610235" h="1554480">
                    <a:moveTo>
                      <a:pt x="583358" y="171036"/>
                    </a:moveTo>
                    <a:lnTo>
                      <a:pt x="610104" y="171036"/>
                    </a:lnTo>
                  </a:path>
                  <a:path w="610235" h="1554480">
                    <a:moveTo>
                      <a:pt x="610104" y="1031171"/>
                    </a:moveTo>
                    <a:lnTo>
                      <a:pt x="610104" y="1005017"/>
                    </a:lnTo>
                  </a:path>
                  <a:path w="610235" h="1554480">
                    <a:moveTo>
                      <a:pt x="583358" y="1031171"/>
                    </a:moveTo>
                    <a:lnTo>
                      <a:pt x="610104" y="1031171"/>
                    </a:lnTo>
                  </a:path>
                  <a:path w="610235" h="1554480">
                    <a:moveTo>
                      <a:pt x="583358" y="1031171"/>
                    </a:moveTo>
                    <a:lnTo>
                      <a:pt x="610104" y="1031171"/>
                    </a:lnTo>
                  </a:path>
                  <a:path w="610235" h="1554480">
                    <a:moveTo>
                      <a:pt x="583358" y="1005017"/>
                    </a:moveTo>
                    <a:lnTo>
                      <a:pt x="583358" y="1031171"/>
                    </a:lnTo>
                  </a:path>
                  <a:path w="610235" h="1554480">
                    <a:moveTo>
                      <a:pt x="610104" y="1005017"/>
                    </a:moveTo>
                    <a:lnTo>
                      <a:pt x="610104" y="1031171"/>
                    </a:lnTo>
                  </a:path>
                  <a:path w="610235" h="1554480">
                    <a:moveTo>
                      <a:pt x="583358" y="1005017"/>
                    </a:moveTo>
                    <a:lnTo>
                      <a:pt x="610104" y="1005017"/>
                    </a:lnTo>
                  </a:path>
                  <a:path w="610235" h="1554480">
                    <a:moveTo>
                      <a:pt x="583358" y="1005017"/>
                    </a:moveTo>
                    <a:lnTo>
                      <a:pt x="610104" y="1005017"/>
                    </a:lnTo>
                  </a:path>
                  <a:path w="610235" h="1554480">
                    <a:moveTo>
                      <a:pt x="429024" y="197189"/>
                    </a:moveTo>
                    <a:lnTo>
                      <a:pt x="429024" y="171036"/>
                    </a:lnTo>
                  </a:path>
                  <a:path w="610235" h="1554480">
                    <a:moveTo>
                      <a:pt x="402307" y="197189"/>
                    </a:moveTo>
                    <a:lnTo>
                      <a:pt x="429024" y="197189"/>
                    </a:lnTo>
                  </a:path>
                  <a:path w="610235" h="1554480">
                    <a:moveTo>
                      <a:pt x="402307" y="197189"/>
                    </a:moveTo>
                    <a:lnTo>
                      <a:pt x="429024" y="197189"/>
                    </a:lnTo>
                  </a:path>
                  <a:path w="610235" h="1554480">
                    <a:moveTo>
                      <a:pt x="402307" y="171036"/>
                    </a:moveTo>
                    <a:lnTo>
                      <a:pt x="402307" y="197189"/>
                    </a:lnTo>
                  </a:path>
                  <a:path w="610235" h="1554480">
                    <a:moveTo>
                      <a:pt x="429024" y="171036"/>
                    </a:moveTo>
                    <a:lnTo>
                      <a:pt x="429024" y="197189"/>
                    </a:lnTo>
                  </a:path>
                  <a:path w="610235" h="1554480">
                    <a:moveTo>
                      <a:pt x="402307" y="171036"/>
                    </a:moveTo>
                    <a:lnTo>
                      <a:pt x="429024" y="171036"/>
                    </a:lnTo>
                  </a:path>
                  <a:path w="610235" h="1554480">
                    <a:moveTo>
                      <a:pt x="402307" y="171036"/>
                    </a:moveTo>
                    <a:lnTo>
                      <a:pt x="429024" y="171036"/>
                    </a:lnTo>
                  </a:path>
                  <a:path w="610235" h="1554480">
                    <a:moveTo>
                      <a:pt x="429024" y="1031171"/>
                    </a:moveTo>
                    <a:lnTo>
                      <a:pt x="429024" y="1005017"/>
                    </a:lnTo>
                  </a:path>
                  <a:path w="610235" h="1554480">
                    <a:moveTo>
                      <a:pt x="402307" y="1031171"/>
                    </a:moveTo>
                    <a:lnTo>
                      <a:pt x="429024" y="1031171"/>
                    </a:lnTo>
                  </a:path>
                  <a:path w="610235" h="1554480">
                    <a:moveTo>
                      <a:pt x="402307" y="1031171"/>
                    </a:moveTo>
                    <a:lnTo>
                      <a:pt x="429024" y="1031171"/>
                    </a:lnTo>
                  </a:path>
                  <a:path w="610235" h="1554480">
                    <a:moveTo>
                      <a:pt x="402307" y="1005017"/>
                    </a:moveTo>
                    <a:lnTo>
                      <a:pt x="402307" y="1031171"/>
                    </a:lnTo>
                  </a:path>
                  <a:path w="610235" h="1554480">
                    <a:moveTo>
                      <a:pt x="429024" y="1005017"/>
                    </a:moveTo>
                    <a:lnTo>
                      <a:pt x="429024" y="1031171"/>
                    </a:lnTo>
                  </a:path>
                  <a:path w="610235" h="1554480">
                    <a:moveTo>
                      <a:pt x="402307" y="1005017"/>
                    </a:moveTo>
                    <a:lnTo>
                      <a:pt x="429024" y="1005017"/>
                    </a:lnTo>
                  </a:path>
                  <a:path w="610235" h="1554480">
                    <a:moveTo>
                      <a:pt x="402307" y="1005017"/>
                    </a:moveTo>
                    <a:lnTo>
                      <a:pt x="429024" y="1005017"/>
                    </a:lnTo>
                  </a:path>
                  <a:path w="610235" h="1554480">
                    <a:moveTo>
                      <a:pt x="478852" y="241156"/>
                    </a:moveTo>
                    <a:lnTo>
                      <a:pt x="478852" y="254212"/>
                    </a:lnTo>
                  </a:path>
                  <a:path w="610235" h="1554480">
                    <a:moveTo>
                      <a:pt x="465481" y="241156"/>
                    </a:moveTo>
                    <a:lnTo>
                      <a:pt x="478852" y="241156"/>
                    </a:lnTo>
                  </a:path>
                  <a:path w="610235" h="1554480">
                    <a:moveTo>
                      <a:pt x="465481" y="241156"/>
                    </a:moveTo>
                    <a:lnTo>
                      <a:pt x="478852" y="241156"/>
                    </a:lnTo>
                  </a:path>
                  <a:path w="610235" h="1554480">
                    <a:moveTo>
                      <a:pt x="465481" y="254212"/>
                    </a:moveTo>
                    <a:lnTo>
                      <a:pt x="465481" y="241156"/>
                    </a:lnTo>
                  </a:path>
                  <a:path w="610235" h="1554480">
                    <a:moveTo>
                      <a:pt x="478852" y="254212"/>
                    </a:moveTo>
                    <a:lnTo>
                      <a:pt x="478852" y="241156"/>
                    </a:lnTo>
                  </a:path>
                  <a:path w="610235" h="1554480">
                    <a:moveTo>
                      <a:pt x="465481" y="254212"/>
                    </a:moveTo>
                    <a:lnTo>
                      <a:pt x="478852" y="254212"/>
                    </a:lnTo>
                  </a:path>
                  <a:path w="610235" h="1554480">
                    <a:moveTo>
                      <a:pt x="465481" y="254212"/>
                    </a:moveTo>
                    <a:lnTo>
                      <a:pt x="478852" y="254212"/>
                    </a:lnTo>
                  </a:path>
                  <a:path w="610235" h="1554480">
                    <a:moveTo>
                      <a:pt x="478852" y="197189"/>
                    </a:moveTo>
                    <a:lnTo>
                      <a:pt x="478852" y="210271"/>
                    </a:lnTo>
                  </a:path>
                  <a:path w="610235" h="1554480">
                    <a:moveTo>
                      <a:pt x="465481" y="197189"/>
                    </a:moveTo>
                    <a:lnTo>
                      <a:pt x="478852" y="197189"/>
                    </a:lnTo>
                  </a:path>
                  <a:path w="610235" h="1554480">
                    <a:moveTo>
                      <a:pt x="465481" y="197189"/>
                    </a:moveTo>
                    <a:lnTo>
                      <a:pt x="478852" y="197189"/>
                    </a:lnTo>
                  </a:path>
                  <a:path w="610235" h="1554480">
                    <a:moveTo>
                      <a:pt x="465481" y="210271"/>
                    </a:moveTo>
                    <a:lnTo>
                      <a:pt x="465481" y="197189"/>
                    </a:lnTo>
                  </a:path>
                  <a:path w="610235" h="1554480">
                    <a:moveTo>
                      <a:pt x="478852" y="210271"/>
                    </a:moveTo>
                    <a:lnTo>
                      <a:pt x="478852" y="197189"/>
                    </a:lnTo>
                  </a:path>
                  <a:path w="610235" h="1554480">
                    <a:moveTo>
                      <a:pt x="465481" y="210271"/>
                    </a:moveTo>
                    <a:lnTo>
                      <a:pt x="478852" y="210271"/>
                    </a:lnTo>
                  </a:path>
                  <a:path w="610235" h="1554480">
                    <a:moveTo>
                      <a:pt x="465481" y="210271"/>
                    </a:moveTo>
                    <a:lnTo>
                      <a:pt x="478852" y="210271"/>
                    </a:lnTo>
                  </a:path>
                  <a:path w="610235" h="1554480">
                    <a:moveTo>
                      <a:pt x="562722" y="197189"/>
                    </a:moveTo>
                    <a:lnTo>
                      <a:pt x="562722" y="210271"/>
                    </a:lnTo>
                  </a:path>
                  <a:path w="610235" h="1554480">
                    <a:moveTo>
                      <a:pt x="549347" y="197189"/>
                    </a:moveTo>
                    <a:lnTo>
                      <a:pt x="562722" y="197189"/>
                    </a:lnTo>
                  </a:path>
                  <a:path w="610235" h="1554480">
                    <a:moveTo>
                      <a:pt x="549347" y="197189"/>
                    </a:moveTo>
                    <a:lnTo>
                      <a:pt x="562722" y="197189"/>
                    </a:lnTo>
                  </a:path>
                  <a:path w="610235" h="1554480">
                    <a:moveTo>
                      <a:pt x="549347" y="210271"/>
                    </a:moveTo>
                    <a:lnTo>
                      <a:pt x="549347" y="197189"/>
                    </a:lnTo>
                  </a:path>
                  <a:path w="610235" h="1554480">
                    <a:moveTo>
                      <a:pt x="562722" y="210271"/>
                    </a:moveTo>
                    <a:lnTo>
                      <a:pt x="562722" y="197189"/>
                    </a:lnTo>
                  </a:path>
                  <a:path w="610235" h="1554480">
                    <a:moveTo>
                      <a:pt x="549347" y="210271"/>
                    </a:moveTo>
                    <a:lnTo>
                      <a:pt x="562722" y="210271"/>
                    </a:lnTo>
                  </a:path>
                  <a:path w="610235" h="1554480">
                    <a:moveTo>
                      <a:pt x="549347" y="210271"/>
                    </a:moveTo>
                    <a:lnTo>
                      <a:pt x="562722" y="210271"/>
                    </a:lnTo>
                  </a:path>
                  <a:path w="610235" h="1554480">
                    <a:moveTo>
                      <a:pt x="556586" y="240200"/>
                    </a:moveTo>
                    <a:lnTo>
                      <a:pt x="563374" y="240200"/>
                    </a:lnTo>
                    <a:lnTo>
                      <a:pt x="549825" y="240200"/>
                    </a:lnTo>
                    <a:lnTo>
                      <a:pt x="556586" y="240200"/>
                    </a:lnTo>
                  </a:path>
                  <a:path w="610235" h="1554480">
                    <a:moveTo>
                      <a:pt x="562722" y="241156"/>
                    </a:moveTo>
                    <a:lnTo>
                      <a:pt x="562722" y="210271"/>
                    </a:lnTo>
                    <a:lnTo>
                      <a:pt x="549347" y="210271"/>
                    </a:lnTo>
                  </a:path>
                  <a:path w="610235" h="1554480">
                    <a:moveTo>
                      <a:pt x="562722" y="241156"/>
                    </a:moveTo>
                    <a:lnTo>
                      <a:pt x="549347" y="241156"/>
                    </a:lnTo>
                  </a:path>
                  <a:path w="610235" h="1554480">
                    <a:moveTo>
                      <a:pt x="562722" y="241156"/>
                    </a:moveTo>
                    <a:lnTo>
                      <a:pt x="562722" y="210271"/>
                    </a:lnTo>
                  </a:path>
                  <a:path w="610235" h="1554480">
                    <a:moveTo>
                      <a:pt x="549347" y="241156"/>
                    </a:moveTo>
                    <a:lnTo>
                      <a:pt x="549347" y="210271"/>
                    </a:lnTo>
                    <a:lnTo>
                      <a:pt x="562722" y="210271"/>
                    </a:lnTo>
                  </a:path>
                  <a:path w="610235" h="1554480">
                    <a:moveTo>
                      <a:pt x="549347" y="241156"/>
                    </a:moveTo>
                    <a:lnTo>
                      <a:pt x="562722" y="241156"/>
                    </a:lnTo>
                  </a:path>
                  <a:path w="610235" h="1554480">
                    <a:moveTo>
                      <a:pt x="549347" y="241156"/>
                    </a:moveTo>
                    <a:lnTo>
                      <a:pt x="549347" y="210271"/>
                    </a:lnTo>
                  </a:path>
                  <a:path w="610235" h="1554480">
                    <a:moveTo>
                      <a:pt x="478852" y="241156"/>
                    </a:moveTo>
                    <a:lnTo>
                      <a:pt x="478852" y="210271"/>
                    </a:lnTo>
                    <a:lnTo>
                      <a:pt x="465481" y="210271"/>
                    </a:lnTo>
                  </a:path>
                  <a:path w="610235" h="1554480">
                    <a:moveTo>
                      <a:pt x="478852" y="241156"/>
                    </a:moveTo>
                    <a:lnTo>
                      <a:pt x="465481" y="241156"/>
                    </a:lnTo>
                  </a:path>
                  <a:path w="610235" h="1554480">
                    <a:moveTo>
                      <a:pt x="478852" y="241156"/>
                    </a:moveTo>
                    <a:lnTo>
                      <a:pt x="478852" y="210271"/>
                    </a:lnTo>
                  </a:path>
                  <a:path w="610235" h="1554480">
                    <a:moveTo>
                      <a:pt x="465481" y="241156"/>
                    </a:moveTo>
                    <a:lnTo>
                      <a:pt x="465481" y="210271"/>
                    </a:lnTo>
                    <a:lnTo>
                      <a:pt x="478852" y="210271"/>
                    </a:lnTo>
                  </a:path>
                  <a:path w="610235" h="1554480">
                    <a:moveTo>
                      <a:pt x="465481" y="241156"/>
                    </a:moveTo>
                    <a:lnTo>
                      <a:pt x="478852" y="241156"/>
                    </a:lnTo>
                  </a:path>
                  <a:path w="610235" h="1554480">
                    <a:moveTo>
                      <a:pt x="465481" y="241156"/>
                    </a:moveTo>
                    <a:lnTo>
                      <a:pt x="465481" y="210271"/>
                    </a:lnTo>
                  </a:path>
                  <a:path w="610235" h="1554480">
                    <a:moveTo>
                      <a:pt x="562722" y="254212"/>
                    </a:moveTo>
                    <a:lnTo>
                      <a:pt x="562722" y="241156"/>
                    </a:lnTo>
                  </a:path>
                  <a:path w="610235" h="1554480">
                    <a:moveTo>
                      <a:pt x="549347" y="254212"/>
                    </a:moveTo>
                    <a:lnTo>
                      <a:pt x="562722" y="254212"/>
                    </a:lnTo>
                  </a:path>
                  <a:path w="610235" h="1554480">
                    <a:moveTo>
                      <a:pt x="549347" y="254212"/>
                    </a:moveTo>
                    <a:lnTo>
                      <a:pt x="562722" y="254212"/>
                    </a:lnTo>
                  </a:path>
                  <a:path w="610235" h="1554480">
                    <a:moveTo>
                      <a:pt x="549347" y="241156"/>
                    </a:moveTo>
                    <a:lnTo>
                      <a:pt x="549347" y="254212"/>
                    </a:lnTo>
                  </a:path>
                  <a:path w="610235" h="1554480">
                    <a:moveTo>
                      <a:pt x="562722" y="241156"/>
                    </a:moveTo>
                    <a:lnTo>
                      <a:pt x="562722" y="254212"/>
                    </a:lnTo>
                  </a:path>
                  <a:path w="610235" h="1554480">
                    <a:moveTo>
                      <a:pt x="549347" y="241156"/>
                    </a:moveTo>
                    <a:lnTo>
                      <a:pt x="562722" y="241156"/>
                    </a:lnTo>
                  </a:path>
                  <a:path w="610235" h="1554480">
                    <a:moveTo>
                      <a:pt x="549347" y="241156"/>
                    </a:moveTo>
                    <a:lnTo>
                      <a:pt x="562722" y="241156"/>
                    </a:lnTo>
                  </a:path>
                  <a:path w="610235" h="1554480">
                    <a:moveTo>
                      <a:pt x="478852" y="961080"/>
                    </a:moveTo>
                    <a:lnTo>
                      <a:pt x="478852" y="948009"/>
                    </a:lnTo>
                  </a:path>
                  <a:path w="610235" h="1554480">
                    <a:moveTo>
                      <a:pt x="465481" y="961080"/>
                    </a:moveTo>
                    <a:lnTo>
                      <a:pt x="478852" y="961080"/>
                    </a:lnTo>
                  </a:path>
                  <a:path w="610235" h="1554480">
                    <a:moveTo>
                      <a:pt x="465481" y="961080"/>
                    </a:moveTo>
                    <a:lnTo>
                      <a:pt x="478852" y="961080"/>
                    </a:lnTo>
                  </a:path>
                  <a:path w="610235" h="1554480">
                    <a:moveTo>
                      <a:pt x="465481" y="961080"/>
                    </a:moveTo>
                    <a:lnTo>
                      <a:pt x="465481" y="948009"/>
                    </a:lnTo>
                  </a:path>
                  <a:path w="610235" h="1554480">
                    <a:moveTo>
                      <a:pt x="465481" y="948009"/>
                    </a:moveTo>
                    <a:lnTo>
                      <a:pt x="465481" y="961080"/>
                    </a:lnTo>
                  </a:path>
                  <a:path w="610235" h="1554480">
                    <a:moveTo>
                      <a:pt x="478852" y="948009"/>
                    </a:moveTo>
                    <a:lnTo>
                      <a:pt x="478852" y="961080"/>
                    </a:lnTo>
                  </a:path>
                  <a:path w="610235" h="1554480">
                    <a:moveTo>
                      <a:pt x="465481" y="948009"/>
                    </a:moveTo>
                    <a:lnTo>
                      <a:pt x="478852" y="948009"/>
                    </a:lnTo>
                  </a:path>
                  <a:path w="610235" h="1554480">
                    <a:moveTo>
                      <a:pt x="465481" y="948009"/>
                    </a:moveTo>
                    <a:lnTo>
                      <a:pt x="478852" y="948009"/>
                    </a:lnTo>
                  </a:path>
                  <a:path w="610235" h="1554480">
                    <a:moveTo>
                      <a:pt x="562722" y="948009"/>
                    </a:moveTo>
                    <a:lnTo>
                      <a:pt x="562722" y="961080"/>
                    </a:lnTo>
                  </a:path>
                  <a:path w="610235" h="1554480">
                    <a:moveTo>
                      <a:pt x="549347" y="948009"/>
                    </a:moveTo>
                    <a:lnTo>
                      <a:pt x="562722" y="948009"/>
                    </a:lnTo>
                  </a:path>
                  <a:path w="610235" h="1554480">
                    <a:moveTo>
                      <a:pt x="549347" y="948009"/>
                    </a:moveTo>
                    <a:lnTo>
                      <a:pt x="562722" y="948009"/>
                    </a:lnTo>
                  </a:path>
                  <a:path w="610235" h="1554480">
                    <a:moveTo>
                      <a:pt x="549347" y="948009"/>
                    </a:moveTo>
                    <a:lnTo>
                      <a:pt x="549347" y="961080"/>
                    </a:lnTo>
                  </a:path>
                  <a:path w="610235" h="1554480">
                    <a:moveTo>
                      <a:pt x="549347" y="961080"/>
                    </a:moveTo>
                    <a:lnTo>
                      <a:pt x="549347" y="948009"/>
                    </a:lnTo>
                  </a:path>
                  <a:path w="610235" h="1554480">
                    <a:moveTo>
                      <a:pt x="562722" y="961080"/>
                    </a:moveTo>
                    <a:lnTo>
                      <a:pt x="562722" y="948009"/>
                    </a:lnTo>
                  </a:path>
                  <a:path w="610235" h="1554480">
                    <a:moveTo>
                      <a:pt x="549347" y="961080"/>
                    </a:moveTo>
                    <a:lnTo>
                      <a:pt x="562722" y="961080"/>
                    </a:lnTo>
                  </a:path>
                  <a:path w="610235" h="1554480">
                    <a:moveTo>
                      <a:pt x="549347" y="961080"/>
                    </a:moveTo>
                    <a:lnTo>
                      <a:pt x="562722" y="961080"/>
                    </a:lnTo>
                  </a:path>
                  <a:path w="610235" h="1554480">
                    <a:moveTo>
                      <a:pt x="478852" y="961080"/>
                    </a:moveTo>
                    <a:lnTo>
                      <a:pt x="478852" y="990790"/>
                    </a:lnTo>
                  </a:path>
                  <a:path w="610235" h="1554480">
                    <a:moveTo>
                      <a:pt x="478852" y="990790"/>
                    </a:moveTo>
                    <a:lnTo>
                      <a:pt x="465481" y="990790"/>
                    </a:lnTo>
                  </a:path>
                  <a:path w="610235" h="1554480">
                    <a:moveTo>
                      <a:pt x="478852" y="961080"/>
                    </a:moveTo>
                    <a:lnTo>
                      <a:pt x="478852" y="990790"/>
                    </a:lnTo>
                  </a:path>
                  <a:path w="610235" h="1554480">
                    <a:moveTo>
                      <a:pt x="478852" y="961080"/>
                    </a:moveTo>
                    <a:lnTo>
                      <a:pt x="465481" y="961080"/>
                    </a:lnTo>
                  </a:path>
                  <a:path w="610235" h="1554480">
                    <a:moveTo>
                      <a:pt x="465481" y="961080"/>
                    </a:moveTo>
                    <a:lnTo>
                      <a:pt x="465481" y="990790"/>
                    </a:lnTo>
                  </a:path>
                  <a:path w="610235" h="1554480">
                    <a:moveTo>
                      <a:pt x="465481" y="990790"/>
                    </a:moveTo>
                    <a:lnTo>
                      <a:pt x="478852" y="990790"/>
                    </a:lnTo>
                  </a:path>
                  <a:path w="610235" h="1554480">
                    <a:moveTo>
                      <a:pt x="465481" y="961080"/>
                    </a:moveTo>
                    <a:lnTo>
                      <a:pt x="465481" y="990790"/>
                    </a:lnTo>
                  </a:path>
                  <a:path w="610235" h="1554480">
                    <a:moveTo>
                      <a:pt x="465481" y="961080"/>
                    </a:moveTo>
                    <a:lnTo>
                      <a:pt x="478852" y="961080"/>
                    </a:lnTo>
                  </a:path>
                  <a:path w="610235" h="1554480">
                    <a:moveTo>
                      <a:pt x="562722" y="961080"/>
                    </a:moveTo>
                    <a:lnTo>
                      <a:pt x="562722" y="990790"/>
                    </a:lnTo>
                  </a:path>
                  <a:path w="610235" h="1554480">
                    <a:moveTo>
                      <a:pt x="562722" y="990790"/>
                    </a:moveTo>
                    <a:lnTo>
                      <a:pt x="549347" y="990790"/>
                    </a:lnTo>
                  </a:path>
                  <a:path w="610235" h="1554480">
                    <a:moveTo>
                      <a:pt x="562722" y="961080"/>
                    </a:moveTo>
                    <a:lnTo>
                      <a:pt x="562722" y="990790"/>
                    </a:lnTo>
                  </a:path>
                  <a:path w="610235" h="1554480">
                    <a:moveTo>
                      <a:pt x="562722" y="961080"/>
                    </a:moveTo>
                    <a:lnTo>
                      <a:pt x="549347" y="961080"/>
                    </a:lnTo>
                  </a:path>
                  <a:path w="610235" h="1554480">
                    <a:moveTo>
                      <a:pt x="549347" y="961080"/>
                    </a:moveTo>
                    <a:lnTo>
                      <a:pt x="549347" y="990790"/>
                    </a:lnTo>
                  </a:path>
                  <a:path w="610235" h="1554480">
                    <a:moveTo>
                      <a:pt x="549347" y="990790"/>
                    </a:moveTo>
                    <a:lnTo>
                      <a:pt x="562722" y="990790"/>
                    </a:lnTo>
                  </a:path>
                  <a:path w="610235" h="1554480">
                    <a:moveTo>
                      <a:pt x="549347" y="961080"/>
                    </a:moveTo>
                    <a:lnTo>
                      <a:pt x="549347" y="990790"/>
                    </a:lnTo>
                  </a:path>
                  <a:path w="610235" h="1554480">
                    <a:moveTo>
                      <a:pt x="549347" y="961080"/>
                    </a:moveTo>
                    <a:lnTo>
                      <a:pt x="562722" y="961080"/>
                    </a:lnTo>
                  </a:path>
                  <a:path w="610235" h="1554480">
                    <a:moveTo>
                      <a:pt x="556586" y="960487"/>
                    </a:moveTo>
                    <a:lnTo>
                      <a:pt x="563374" y="960487"/>
                    </a:lnTo>
                    <a:lnTo>
                      <a:pt x="549825" y="960487"/>
                    </a:lnTo>
                    <a:lnTo>
                      <a:pt x="556586" y="960487"/>
                    </a:lnTo>
                  </a:path>
                  <a:path w="610235" h="1554480">
                    <a:moveTo>
                      <a:pt x="562722" y="1005017"/>
                    </a:moveTo>
                    <a:lnTo>
                      <a:pt x="562722" y="990790"/>
                    </a:lnTo>
                  </a:path>
                  <a:path w="610235" h="1554480">
                    <a:moveTo>
                      <a:pt x="549347" y="1005017"/>
                    </a:moveTo>
                    <a:lnTo>
                      <a:pt x="562722" y="1005017"/>
                    </a:lnTo>
                  </a:path>
                  <a:path w="610235" h="1554480">
                    <a:moveTo>
                      <a:pt x="549347" y="1005017"/>
                    </a:moveTo>
                    <a:lnTo>
                      <a:pt x="562722" y="1005017"/>
                    </a:lnTo>
                  </a:path>
                  <a:path w="610235" h="1554480">
                    <a:moveTo>
                      <a:pt x="549347" y="1005017"/>
                    </a:moveTo>
                    <a:lnTo>
                      <a:pt x="549347" y="990790"/>
                    </a:lnTo>
                  </a:path>
                  <a:path w="610235" h="1554480">
                    <a:moveTo>
                      <a:pt x="549347" y="990790"/>
                    </a:moveTo>
                    <a:lnTo>
                      <a:pt x="549347" y="1005017"/>
                    </a:lnTo>
                  </a:path>
                  <a:path w="610235" h="1554480">
                    <a:moveTo>
                      <a:pt x="562722" y="990790"/>
                    </a:moveTo>
                    <a:lnTo>
                      <a:pt x="562722" y="1005017"/>
                    </a:lnTo>
                  </a:path>
                  <a:path w="610235" h="1554480">
                    <a:moveTo>
                      <a:pt x="549347" y="990790"/>
                    </a:moveTo>
                    <a:lnTo>
                      <a:pt x="562722" y="990790"/>
                    </a:lnTo>
                  </a:path>
                  <a:path w="610235" h="1554480">
                    <a:moveTo>
                      <a:pt x="549347" y="990790"/>
                    </a:moveTo>
                    <a:lnTo>
                      <a:pt x="562722" y="990790"/>
                    </a:lnTo>
                  </a:path>
                  <a:path w="610235" h="1554480">
                    <a:moveTo>
                      <a:pt x="478852" y="1005017"/>
                    </a:moveTo>
                    <a:lnTo>
                      <a:pt x="478852" y="990790"/>
                    </a:lnTo>
                  </a:path>
                  <a:path w="610235" h="1554480">
                    <a:moveTo>
                      <a:pt x="465481" y="1005017"/>
                    </a:moveTo>
                    <a:lnTo>
                      <a:pt x="478852" y="1005017"/>
                    </a:lnTo>
                  </a:path>
                  <a:path w="610235" h="1554480">
                    <a:moveTo>
                      <a:pt x="465481" y="1005017"/>
                    </a:moveTo>
                    <a:lnTo>
                      <a:pt x="478852" y="1005017"/>
                    </a:lnTo>
                  </a:path>
                  <a:path w="610235" h="1554480">
                    <a:moveTo>
                      <a:pt x="465481" y="1005017"/>
                    </a:moveTo>
                    <a:lnTo>
                      <a:pt x="465481" y="990790"/>
                    </a:lnTo>
                  </a:path>
                  <a:path w="610235" h="1554480">
                    <a:moveTo>
                      <a:pt x="465481" y="990790"/>
                    </a:moveTo>
                    <a:lnTo>
                      <a:pt x="465481" y="1005017"/>
                    </a:lnTo>
                  </a:path>
                  <a:path w="610235" h="1554480">
                    <a:moveTo>
                      <a:pt x="478852" y="990790"/>
                    </a:moveTo>
                    <a:lnTo>
                      <a:pt x="478852" y="1005017"/>
                    </a:lnTo>
                  </a:path>
                  <a:path w="610235" h="1554480">
                    <a:moveTo>
                      <a:pt x="465481" y="990790"/>
                    </a:moveTo>
                    <a:lnTo>
                      <a:pt x="478852" y="990790"/>
                    </a:lnTo>
                  </a:path>
                  <a:path w="610235" h="1554480">
                    <a:moveTo>
                      <a:pt x="465481" y="990790"/>
                    </a:moveTo>
                    <a:lnTo>
                      <a:pt x="478852" y="990790"/>
                    </a:lnTo>
                  </a:path>
                  <a:path w="610235" h="1554480">
                    <a:moveTo>
                      <a:pt x="37686" y="879093"/>
                    </a:moveTo>
                    <a:lnTo>
                      <a:pt x="43752" y="879093"/>
                    </a:lnTo>
                  </a:path>
                  <a:path w="610235" h="1554480">
                    <a:moveTo>
                      <a:pt x="37686" y="601120"/>
                    </a:moveTo>
                    <a:lnTo>
                      <a:pt x="43752" y="601120"/>
                    </a:lnTo>
                  </a:path>
                  <a:path w="610235" h="1554480">
                    <a:moveTo>
                      <a:pt x="37686" y="323099"/>
                    </a:moveTo>
                    <a:lnTo>
                      <a:pt x="43752" y="323099"/>
                    </a:lnTo>
                  </a:path>
                  <a:path w="610235" h="1554480">
                    <a:moveTo>
                      <a:pt x="37686" y="601120"/>
                    </a:moveTo>
                    <a:lnTo>
                      <a:pt x="43752" y="601120"/>
                    </a:lnTo>
                  </a:path>
                  <a:path w="610235" h="1554480">
                    <a:moveTo>
                      <a:pt x="37686" y="894550"/>
                    </a:moveTo>
                    <a:lnTo>
                      <a:pt x="43752" y="894550"/>
                    </a:lnTo>
                  </a:path>
                  <a:path w="610235" h="1554480">
                    <a:moveTo>
                      <a:pt x="37686" y="601120"/>
                    </a:moveTo>
                    <a:lnTo>
                      <a:pt x="43752" y="601120"/>
                    </a:lnTo>
                  </a:path>
                  <a:path w="610235" h="1554480">
                    <a:moveTo>
                      <a:pt x="37686" y="306486"/>
                    </a:moveTo>
                    <a:lnTo>
                      <a:pt x="43752" y="306486"/>
                    </a:lnTo>
                  </a:path>
                  <a:path w="610235" h="1554480">
                    <a:moveTo>
                      <a:pt x="37686" y="601120"/>
                    </a:moveTo>
                    <a:lnTo>
                      <a:pt x="43752" y="601120"/>
                    </a:lnTo>
                  </a:path>
                  <a:path w="610235" h="1554480">
                    <a:moveTo>
                      <a:pt x="27961" y="879093"/>
                    </a:moveTo>
                    <a:lnTo>
                      <a:pt x="0" y="879093"/>
                    </a:lnTo>
                  </a:path>
                  <a:path w="610235" h="1554480">
                    <a:moveTo>
                      <a:pt x="0" y="879093"/>
                    </a:moveTo>
                    <a:lnTo>
                      <a:pt x="27961" y="879093"/>
                    </a:lnTo>
                  </a:path>
                  <a:path w="610235" h="1554480">
                    <a:moveTo>
                      <a:pt x="0" y="879093"/>
                    </a:moveTo>
                    <a:lnTo>
                      <a:pt x="0" y="1553890"/>
                    </a:lnTo>
                  </a:path>
                  <a:path w="610235" h="1554480">
                    <a:moveTo>
                      <a:pt x="0" y="1553890"/>
                    </a:moveTo>
                    <a:lnTo>
                      <a:pt x="0" y="879093"/>
                    </a:lnTo>
                  </a:path>
                  <a:path w="610235" h="1554480">
                    <a:moveTo>
                      <a:pt x="0" y="1553890"/>
                    </a:moveTo>
                    <a:lnTo>
                      <a:pt x="27961" y="1553890"/>
                    </a:lnTo>
                  </a:path>
                  <a:path w="610235" h="1554480">
                    <a:moveTo>
                      <a:pt x="27961" y="1553890"/>
                    </a:moveTo>
                    <a:lnTo>
                      <a:pt x="0" y="1553890"/>
                    </a:lnTo>
                  </a:path>
                  <a:path w="610235" h="1554480">
                    <a:moveTo>
                      <a:pt x="27961" y="1553890"/>
                    </a:moveTo>
                    <a:lnTo>
                      <a:pt x="27961" y="879093"/>
                    </a:lnTo>
                  </a:path>
                  <a:path w="610235" h="1554480">
                    <a:moveTo>
                      <a:pt x="27961" y="879093"/>
                    </a:moveTo>
                    <a:lnTo>
                      <a:pt x="27961" y="1553890"/>
                    </a:lnTo>
                  </a:path>
                  <a:path w="610235" h="1554480">
                    <a:moveTo>
                      <a:pt x="37686" y="0"/>
                    </a:moveTo>
                    <a:lnTo>
                      <a:pt x="65618" y="0"/>
                    </a:lnTo>
                  </a:path>
                  <a:path w="610235" h="1554480">
                    <a:moveTo>
                      <a:pt x="37686" y="1202263"/>
                    </a:moveTo>
                    <a:lnTo>
                      <a:pt x="65618" y="1202263"/>
                    </a:lnTo>
                  </a:path>
                  <a:path w="610235" h="1554480">
                    <a:moveTo>
                      <a:pt x="37686" y="1202263"/>
                    </a:moveTo>
                    <a:lnTo>
                      <a:pt x="65618" y="1202263"/>
                    </a:lnTo>
                  </a:path>
                  <a:path w="610235" h="1554480">
                    <a:moveTo>
                      <a:pt x="37686" y="0"/>
                    </a:moveTo>
                    <a:lnTo>
                      <a:pt x="65618" y="0"/>
                    </a:lnTo>
                  </a:path>
                  <a:path w="610235" h="1554480">
                    <a:moveTo>
                      <a:pt x="583358" y="1031171"/>
                    </a:moveTo>
                    <a:lnTo>
                      <a:pt x="583358" y="171036"/>
                    </a:lnTo>
                    <a:lnTo>
                      <a:pt x="610104" y="171036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object 59">
                <a:extLst>
                  <a:ext uri="{FF2B5EF4-FFF2-40B4-BE49-F238E27FC236}">
                    <a16:creationId xmlns:a16="http://schemas.microsoft.com/office/drawing/2014/main" id="{DBDFAC38-179F-94E8-0DF9-FE9009BD5E5E}"/>
                  </a:ext>
                </a:extLst>
              </p:cNvPr>
              <p:cNvSpPr/>
              <p:nvPr/>
            </p:nvSpPr>
            <p:spPr>
              <a:xfrm>
                <a:off x="3928272" y="1441204"/>
                <a:ext cx="0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h="860425">
                    <a:moveTo>
                      <a:pt x="0" y="390484"/>
                    </a:moveTo>
                    <a:lnTo>
                      <a:pt x="0" y="860134"/>
                    </a:lnTo>
                  </a:path>
                  <a:path h="860425">
                    <a:moveTo>
                      <a:pt x="0" y="0"/>
                    </a:moveTo>
                    <a:lnTo>
                      <a:pt x="0" y="53101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object 60">
                <a:extLst>
                  <a:ext uri="{FF2B5EF4-FFF2-40B4-BE49-F238E27FC236}">
                    <a16:creationId xmlns:a16="http://schemas.microsoft.com/office/drawing/2014/main" id="{539A9563-3307-7721-53BF-31F20868C737}"/>
                  </a:ext>
                </a:extLst>
              </p:cNvPr>
              <p:cNvSpPr/>
              <p:nvPr/>
            </p:nvSpPr>
            <p:spPr>
              <a:xfrm>
                <a:off x="3928272" y="1441204"/>
                <a:ext cx="27305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860425">
                    <a:moveTo>
                      <a:pt x="26746" y="860134"/>
                    </a:moveTo>
                    <a:lnTo>
                      <a:pt x="26746" y="0"/>
                    </a:lnTo>
                    <a:lnTo>
                      <a:pt x="0" y="0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object 61">
                <a:extLst>
                  <a:ext uri="{FF2B5EF4-FFF2-40B4-BE49-F238E27FC236}">
                    <a16:creationId xmlns:a16="http://schemas.microsoft.com/office/drawing/2014/main" id="{2BC31F55-2CC9-2603-7F7F-A7EF7CC938CC}"/>
                  </a:ext>
                </a:extLst>
              </p:cNvPr>
              <p:cNvSpPr/>
              <p:nvPr/>
            </p:nvSpPr>
            <p:spPr>
              <a:xfrm>
                <a:off x="3955018" y="1441204"/>
                <a:ext cx="0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h="860425">
                    <a:moveTo>
                      <a:pt x="0" y="390484"/>
                    </a:moveTo>
                    <a:lnTo>
                      <a:pt x="0" y="860134"/>
                    </a:lnTo>
                  </a:path>
                  <a:path h="860425">
                    <a:moveTo>
                      <a:pt x="0" y="0"/>
                    </a:moveTo>
                    <a:lnTo>
                      <a:pt x="0" y="53101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object 62">
                <a:extLst>
                  <a:ext uri="{FF2B5EF4-FFF2-40B4-BE49-F238E27FC236}">
                    <a16:creationId xmlns:a16="http://schemas.microsoft.com/office/drawing/2014/main" id="{5414CE1D-ECF6-6432-1BF1-A575111270A2}"/>
                  </a:ext>
                </a:extLst>
              </p:cNvPr>
              <p:cNvSpPr/>
              <p:nvPr/>
            </p:nvSpPr>
            <p:spPr>
              <a:xfrm>
                <a:off x="3377750" y="1264221"/>
                <a:ext cx="582295" cy="1213485"/>
              </a:xfrm>
              <a:custGeom>
                <a:avLst/>
                <a:gdLst/>
                <a:ahLst/>
                <a:cxnLst/>
                <a:rect l="l" t="t" r="r" b="b"/>
                <a:pathLst>
                  <a:path w="582295" h="1213485">
                    <a:moveTo>
                      <a:pt x="577267" y="1037117"/>
                    </a:moveTo>
                    <a:lnTo>
                      <a:pt x="550521" y="1037117"/>
                    </a:lnTo>
                  </a:path>
                  <a:path w="582295" h="1213485">
                    <a:moveTo>
                      <a:pt x="4849" y="5946"/>
                    </a:moveTo>
                    <a:lnTo>
                      <a:pt x="32781" y="5946"/>
                    </a:lnTo>
                  </a:path>
                  <a:path w="582295" h="1213485">
                    <a:moveTo>
                      <a:pt x="4849" y="1208209"/>
                    </a:moveTo>
                    <a:lnTo>
                      <a:pt x="32781" y="1208209"/>
                    </a:lnTo>
                  </a:path>
                  <a:path w="582295" h="1213485">
                    <a:moveTo>
                      <a:pt x="4849" y="1208209"/>
                    </a:moveTo>
                    <a:lnTo>
                      <a:pt x="32781" y="1208209"/>
                    </a:lnTo>
                  </a:path>
                  <a:path w="582295" h="1213485">
                    <a:moveTo>
                      <a:pt x="4849" y="5946"/>
                    </a:moveTo>
                    <a:lnTo>
                      <a:pt x="32781" y="5946"/>
                    </a:lnTo>
                  </a:path>
                  <a:path w="582295" h="1213485">
                    <a:moveTo>
                      <a:pt x="582143" y="1041863"/>
                    </a:moveTo>
                    <a:lnTo>
                      <a:pt x="370656" y="1041863"/>
                    </a:lnTo>
                  </a:path>
                  <a:path w="582295" h="1213485">
                    <a:moveTo>
                      <a:pt x="582143" y="1041863"/>
                    </a:moveTo>
                    <a:lnTo>
                      <a:pt x="370656" y="1041863"/>
                    </a:lnTo>
                  </a:path>
                  <a:path w="582295" h="1213485">
                    <a:moveTo>
                      <a:pt x="370656" y="1041863"/>
                    </a:moveTo>
                    <a:lnTo>
                      <a:pt x="34011" y="1212944"/>
                    </a:lnTo>
                  </a:path>
                  <a:path w="582295" h="1213485">
                    <a:moveTo>
                      <a:pt x="370656" y="1041863"/>
                    </a:moveTo>
                    <a:lnTo>
                      <a:pt x="34011" y="1212944"/>
                    </a:lnTo>
                  </a:path>
                  <a:path w="582295" h="1213485">
                    <a:moveTo>
                      <a:pt x="34011" y="1212944"/>
                    </a:moveTo>
                    <a:lnTo>
                      <a:pt x="0" y="1212944"/>
                    </a:lnTo>
                  </a:path>
                  <a:path w="582295" h="1213485">
                    <a:moveTo>
                      <a:pt x="34011" y="1212944"/>
                    </a:moveTo>
                    <a:lnTo>
                      <a:pt x="0" y="1212944"/>
                    </a:lnTo>
                  </a:path>
                  <a:path w="582295" h="1213485">
                    <a:moveTo>
                      <a:pt x="0" y="0"/>
                    </a:moveTo>
                    <a:lnTo>
                      <a:pt x="34011" y="0"/>
                    </a:lnTo>
                  </a:path>
                  <a:path w="582295" h="1213485">
                    <a:moveTo>
                      <a:pt x="0" y="0"/>
                    </a:moveTo>
                    <a:lnTo>
                      <a:pt x="34011" y="0"/>
                    </a:lnTo>
                  </a:path>
                  <a:path w="582295" h="1213485">
                    <a:moveTo>
                      <a:pt x="34011" y="0"/>
                    </a:moveTo>
                    <a:lnTo>
                      <a:pt x="370656" y="171065"/>
                    </a:lnTo>
                  </a:path>
                  <a:path w="582295" h="1213485">
                    <a:moveTo>
                      <a:pt x="34011" y="0"/>
                    </a:moveTo>
                    <a:lnTo>
                      <a:pt x="370656" y="171065"/>
                    </a:lnTo>
                  </a:path>
                  <a:path w="582295" h="1213485">
                    <a:moveTo>
                      <a:pt x="370656" y="171065"/>
                    </a:moveTo>
                    <a:lnTo>
                      <a:pt x="582143" y="171065"/>
                    </a:lnTo>
                  </a:path>
                  <a:path w="582295" h="1213485">
                    <a:moveTo>
                      <a:pt x="370656" y="171065"/>
                    </a:moveTo>
                    <a:lnTo>
                      <a:pt x="582143" y="171065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object 63">
                <a:extLst>
                  <a:ext uri="{FF2B5EF4-FFF2-40B4-BE49-F238E27FC236}">
                    <a16:creationId xmlns:a16="http://schemas.microsoft.com/office/drawing/2014/main" id="{A44F087C-C2EC-C0E3-F250-51B5B932D513}"/>
                  </a:ext>
                </a:extLst>
              </p:cNvPr>
              <p:cNvSpPr/>
              <p:nvPr/>
            </p:nvSpPr>
            <p:spPr>
              <a:xfrm>
                <a:off x="3959894" y="1435287"/>
                <a:ext cx="0" cy="871219"/>
              </a:xfrm>
              <a:custGeom>
                <a:avLst/>
                <a:gdLst/>
                <a:ahLst/>
                <a:cxnLst/>
                <a:rect l="l" t="t" r="r" b="b"/>
                <a:pathLst>
                  <a:path h="871219">
                    <a:moveTo>
                      <a:pt x="0" y="396401"/>
                    </a:moveTo>
                    <a:lnTo>
                      <a:pt x="0" y="870797"/>
                    </a:lnTo>
                  </a:path>
                  <a:path h="871219">
                    <a:moveTo>
                      <a:pt x="0" y="0"/>
                    </a:moveTo>
                    <a:lnTo>
                      <a:pt x="0" y="59018"/>
                    </a:lnTo>
                  </a:path>
                  <a:path h="871219">
                    <a:moveTo>
                      <a:pt x="0" y="396401"/>
                    </a:moveTo>
                    <a:lnTo>
                      <a:pt x="0" y="870797"/>
                    </a:lnTo>
                  </a:path>
                  <a:path h="871219">
                    <a:moveTo>
                      <a:pt x="0" y="0"/>
                    </a:moveTo>
                    <a:lnTo>
                      <a:pt x="0" y="59018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object 64">
                <a:extLst>
                  <a:ext uri="{FF2B5EF4-FFF2-40B4-BE49-F238E27FC236}">
                    <a16:creationId xmlns:a16="http://schemas.microsoft.com/office/drawing/2014/main" id="{8B4C9C6E-8D59-B7BC-769E-E751E430DFE1}"/>
                  </a:ext>
                </a:extLst>
              </p:cNvPr>
              <p:cNvSpPr/>
              <p:nvPr/>
            </p:nvSpPr>
            <p:spPr>
              <a:xfrm>
                <a:off x="3404467" y="1299837"/>
                <a:ext cx="528955" cy="1143000"/>
              </a:xfrm>
              <a:custGeom>
                <a:avLst/>
                <a:gdLst/>
                <a:ahLst/>
                <a:cxnLst/>
                <a:rect l="l" t="t" r="r" b="b"/>
                <a:pathLst>
                  <a:path w="528954" h="1143000">
                    <a:moveTo>
                      <a:pt x="0" y="1129801"/>
                    </a:moveTo>
                    <a:lnTo>
                      <a:pt x="2445" y="1135718"/>
                    </a:lnTo>
                    <a:lnTo>
                      <a:pt x="7295" y="1140478"/>
                    </a:lnTo>
                    <a:lnTo>
                      <a:pt x="13374" y="1142868"/>
                    </a:lnTo>
                    <a:lnTo>
                      <a:pt x="20651" y="1141668"/>
                    </a:lnTo>
                    <a:lnTo>
                      <a:pt x="336659" y="980094"/>
                    </a:lnTo>
                    <a:lnTo>
                      <a:pt x="515294" y="980094"/>
                    </a:lnTo>
                    <a:lnTo>
                      <a:pt x="521389" y="978908"/>
                    </a:lnTo>
                    <a:lnTo>
                      <a:pt x="527454" y="972977"/>
                    </a:lnTo>
                    <a:lnTo>
                      <a:pt x="528684" y="967041"/>
                    </a:lnTo>
                    <a:lnTo>
                      <a:pt x="528684" y="175826"/>
                    </a:lnTo>
                    <a:lnTo>
                      <a:pt x="527454" y="168720"/>
                    </a:lnTo>
                    <a:lnTo>
                      <a:pt x="521389" y="163959"/>
                    </a:lnTo>
                    <a:lnTo>
                      <a:pt x="515294" y="162774"/>
                    </a:lnTo>
                    <a:lnTo>
                      <a:pt x="336659" y="162774"/>
                    </a:lnTo>
                    <a:lnTo>
                      <a:pt x="20651" y="1200"/>
                    </a:lnTo>
                    <a:lnTo>
                      <a:pt x="13374" y="0"/>
                    </a:lnTo>
                    <a:lnTo>
                      <a:pt x="7295" y="2389"/>
                    </a:lnTo>
                    <a:lnTo>
                      <a:pt x="2445" y="7150"/>
                    </a:lnTo>
                    <a:lnTo>
                      <a:pt x="0" y="13097"/>
                    </a:lnTo>
                    <a:lnTo>
                      <a:pt x="2445" y="7150"/>
                    </a:lnTo>
                    <a:lnTo>
                      <a:pt x="7295" y="2389"/>
                    </a:lnTo>
                    <a:lnTo>
                      <a:pt x="13374" y="0"/>
                    </a:lnTo>
                    <a:lnTo>
                      <a:pt x="20651" y="1200"/>
                    </a:lnTo>
                    <a:lnTo>
                      <a:pt x="336659" y="162774"/>
                    </a:lnTo>
                    <a:lnTo>
                      <a:pt x="515294" y="162774"/>
                    </a:lnTo>
                    <a:lnTo>
                      <a:pt x="521389" y="163959"/>
                    </a:lnTo>
                    <a:lnTo>
                      <a:pt x="527454" y="168720"/>
                    </a:lnTo>
                    <a:lnTo>
                      <a:pt x="528684" y="175826"/>
                    </a:lnTo>
                    <a:lnTo>
                      <a:pt x="528684" y="967041"/>
                    </a:lnTo>
                    <a:lnTo>
                      <a:pt x="527454" y="972977"/>
                    </a:lnTo>
                    <a:lnTo>
                      <a:pt x="521389" y="978908"/>
                    </a:lnTo>
                    <a:lnTo>
                      <a:pt x="515294" y="980094"/>
                    </a:lnTo>
                    <a:lnTo>
                      <a:pt x="336659" y="980094"/>
                    </a:lnTo>
                    <a:lnTo>
                      <a:pt x="20651" y="1141668"/>
                    </a:lnTo>
                    <a:lnTo>
                      <a:pt x="13374" y="1142868"/>
                    </a:lnTo>
                    <a:lnTo>
                      <a:pt x="7295" y="1140478"/>
                    </a:lnTo>
                    <a:lnTo>
                      <a:pt x="2445" y="1135718"/>
                    </a:lnTo>
                    <a:lnTo>
                      <a:pt x="0" y="1129801"/>
                    </a:lnTo>
                  </a:path>
                  <a:path w="528954" h="1143000">
                    <a:moveTo>
                      <a:pt x="437520" y="571450"/>
                    </a:moveTo>
                    <a:lnTo>
                      <a:pt x="340279" y="571450"/>
                    </a:lnTo>
                    <a:lnTo>
                      <a:pt x="354854" y="571450"/>
                    </a:lnTo>
                  </a:path>
                  <a:path w="528954" h="1143000">
                    <a:moveTo>
                      <a:pt x="433903" y="603521"/>
                    </a:moveTo>
                    <a:lnTo>
                      <a:pt x="448490" y="603521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object 65">
                <a:extLst>
                  <a:ext uri="{FF2B5EF4-FFF2-40B4-BE49-F238E27FC236}">
                    <a16:creationId xmlns:a16="http://schemas.microsoft.com/office/drawing/2014/main" id="{0CEA4B34-E5E4-B566-8212-C2B8918EA980}"/>
                  </a:ext>
                </a:extLst>
              </p:cNvPr>
              <p:cNvSpPr/>
              <p:nvPr/>
            </p:nvSpPr>
            <p:spPr>
              <a:xfrm>
                <a:off x="3852957" y="1903358"/>
                <a:ext cx="55244" cy="28511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285114">
                    <a:moveTo>
                      <a:pt x="54677" y="285093"/>
                    </a:moveTo>
                    <a:lnTo>
                      <a:pt x="47368" y="212643"/>
                    </a:lnTo>
                    <a:lnTo>
                      <a:pt x="35212" y="141366"/>
                    </a:lnTo>
                    <a:lnTo>
                      <a:pt x="19406" y="70090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object 66">
                <a:extLst>
                  <a:ext uri="{FF2B5EF4-FFF2-40B4-BE49-F238E27FC236}">
                    <a16:creationId xmlns:a16="http://schemas.microsoft.com/office/drawing/2014/main" id="{968A3F1B-BA90-6283-2177-3B2AD6B12F87}"/>
                  </a:ext>
                </a:extLst>
              </p:cNvPr>
              <p:cNvSpPr/>
              <p:nvPr/>
            </p:nvSpPr>
            <p:spPr>
              <a:xfrm>
                <a:off x="3738681" y="1548144"/>
                <a:ext cx="103505" cy="323215"/>
              </a:xfrm>
              <a:custGeom>
                <a:avLst/>
                <a:gdLst/>
                <a:ahLst/>
                <a:cxnLst/>
                <a:rect l="l" t="t" r="r" b="b"/>
                <a:pathLst>
                  <a:path w="103504" h="323214">
                    <a:moveTo>
                      <a:pt x="4849" y="323143"/>
                    </a:moveTo>
                    <a:lnTo>
                      <a:pt x="0" y="323143"/>
                    </a:lnTo>
                    <a:lnTo>
                      <a:pt x="13400" y="323143"/>
                    </a:lnTo>
                  </a:path>
                  <a:path w="103504" h="323214">
                    <a:moveTo>
                      <a:pt x="85084" y="2356"/>
                    </a:moveTo>
                    <a:lnTo>
                      <a:pt x="89934" y="2356"/>
                    </a:lnTo>
                  </a:path>
                  <a:path w="103504" h="323214">
                    <a:moveTo>
                      <a:pt x="71713" y="0"/>
                    </a:moveTo>
                    <a:lnTo>
                      <a:pt x="76559" y="0"/>
                    </a:lnTo>
                  </a:path>
                  <a:path w="103504" h="323214">
                    <a:moveTo>
                      <a:pt x="71713" y="0"/>
                    </a:moveTo>
                    <a:lnTo>
                      <a:pt x="85084" y="2356"/>
                    </a:lnTo>
                  </a:path>
                  <a:path w="103504" h="323214">
                    <a:moveTo>
                      <a:pt x="13400" y="323143"/>
                    </a:moveTo>
                    <a:lnTo>
                      <a:pt x="18221" y="323143"/>
                    </a:lnTo>
                    <a:lnTo>
                      <a:pt x="4849" y="323143"/>
                    </a:lnTo>
                  </a:path>
                  <a:path w="103504" h="323214">
                    <a:moveTo>
                      <a:pt x="76559" y="0"/>
                    </a:moveTo>
                    <a:lnTo>
                      <a:pt x="89934" y="2356"/>
                    </a:lnTo>
                  </a:path>
                  <a:path w="103504" h="323214">
                    <a:moveTo>
                      <a:pt x="103305" y="323143"/>
                    </a:moveTo>
                    <a:lnTo>
                      <a:pt x="88719" y="323143"/>
                    </a:lnTo>
                  </a:path>
                  <a:path w="103504" h="323214">
                    <a:moveTo>
                      <a:pt x="6065" y="323143"/>
                    </a:moveTo>
                    <a:lnTo>
                      <a:pt x="20640" y="323143"/>
                    </a:lnTo>
                  </a:path>
                  <a:path w="103504" h="323214">
                    <a:moveTo>
                      <a:pt x="88719" y="323143"/>
                    </a:moveTo>
                    <a:lnTo>
                      <a:pt x="6065" y="323143"/>
                    </a:lnTo>
                  </a:path>
                  <a:path w="103504" h="323214">
                    <a:moveTo>
                      <a:pt x="88719" y="323143"/>
                    </a:moveTo>
                    <a:lnTo>
                      <a:pt x="89934" y="319553"/>
                    </a:lnTo>
                    <a:lnTo>
                      <a:pt x="91149" y="317193"/>
                    </a:lnTo>
                    <a:lnTo>
                      <a:pt x="91149" y="313633"/>
                    </a:lnTo>
                    <a:lnTo>
                      <a:pt x="92379" y="311247"/>
                    </a:lnTo>
                    <a:lnTo>
                      <a:pt x="93594" y="307686"/>
                    </a:lnTo>
                    <a:lnTo>
                      <a:pt x="95995" y="302936"/>
                    </a:lnTo>
                    <a:lnTo>
                      <a:pt x="95995" y="300565"/>
                    </a:lnTo>
                    <a:lnTo>
                      <a:pt x="97240" y="298190"/>
                    </a:lnTo>
                    <a:lnTo>
                      <a:pt x="97240" y="296990"/>
                    </a:lnTo>
                    <a:lnTo>
                      <a:pt x="98459" y="294630"/>
                    </a:lnTo>
                    <a:lnTo>
                      <a:pt x="98459" y="293429"/>
                    </a:lnTo>
                    <a:lnTo>
                      <a:pt x="99689" y="292244"/>
                    </a:lnTo>
                    <a:lnTo>
                      <a:pt x="99689" y="291069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object 67">
                <a:extLst>
                  <a:ext uri="{FF2B5EF4-FFF2-40B4-BE49-F238E27FC236}">
                    <a16:creationId xmlns:a16="http://schemas.microsoft.com/office/drawing/2014/main" id="{E4B225F9-9CCF-5E7B-B09F-5BAF52A9205C}"/>
                  </a:ext>
                </a:extLst>
              </p:cNvPr>
              <p:cNvSpPr/>
              <p:nvPr/>
            </p:nvSpPr>
            <p:spPr>
              <a:xfrm>
                <a:off x="3844476" y="1552905"/>
                <a:ext cx="56515" cy="28638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286385">
                    <a:moveTo>
                      <a:pt x="0" y="286309"/>
                    </a:moveTo>
                    <a:lnTo>
                      <a:pt x="20681" y="216203"/>
                    </a:lnTo>
                    <a:lnTo>
                      <a:pt x="36471" y="144912"/>
                    </a:lnTo>
                    <a:lnTo>
                      <a:pt x="48642" y="72435"/>
                    </a:lnTo>
                    <a:lnTo>
                      <a:pt x="55908" y="0"/>
                    </a:lnTo>
                  </a:path>
                </a:pathLst>
              </a:custGeom>
              <a:ln w="7176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object 68">
                <a:extLst>
                  <a:ext uri="{FF2B5EF4-FFF2-40B4-BE49-F238E27FC236}">
                    <a16:creationId xmlns:a16="http://schemas.microsoft.com/office/drawing/2014/main" id="{33FD0406-A5EA-6626-FF98-BD82650E4DB4}"/>
                  </a:ext>
                </a:extLst>
              </p:cNvPr>
              <p:cNvSpPr/>
              <p:nvPr/>
            </p:nvSpPr>
            <p:spPr>
              <a:xfrm>
                <a:off x="3838371" y="1552905"/>
                <a:ext cx="69850" cy="31877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318769">
                    <a:moveTo>
                      <a:pt x="0" y="286309"/>
                    </a:moveTo>
                    <a:lnTo>
                      <a:pt x="14586" y="286309"/>
                    </a:lnTo>
                  </a:path>
                  <a:path w="69850" h="318769">
                    <a:moveTo>
                      <a:pt x="55889" y="0"/>
                    </a:moveTo>
                    <a:lnTo>
                      <a:pt x="69264" y="0"/>
                    </a:lnTo>
                  </a:path>
                  <a:path w="69850" h="318769">
                    <a:moveTo>
                      <a:pt x="14586" y="286309"/>
                    </a:moveTo>
                    <a:lnTo>
                      <a:pt x="13341" y="287483"/>
                    </a:lnTo>
                    <a:lnTo>
                      <a:pt x="13341" y="289869"/>
                    </a:lnTo>
                    <a:lnTo>
                      <a:pt x="12126" y="292229"/>
                    </a:lnTo>
                    <a:lnTo>
                      <a:pt x="12126" y="293429"/>
                    </a:lnTo>
                    <a:lnTo>
                      <a:pt x="9710" y="298176"/>
                    </a:lnTo>
                    <a:lnTo>
                      <a:pt x="9710" y="300536"/>
                    </a:lnTo>
                    <a:lnTo>
                      <a:pt x="8491" y="302925"/>
                    </a:lnTo>
                    <a:lnTo>
                      <a:pt x="7276" y="306486"/>
                    </a:lnTo>
                    <a:lnTo>
                      <a:pt x="6061" y="308872"/>
                    </a:lnTo>
                    <a:lnTo>
                      <a:pt x="4816" y="312432"/>
                    </a:lnTo>
                    <a:lnTo>
                      <a:pt x="3616" y="314792"/>
                    </a:lnTo>
                    <a:lnTo>
                      <a:pt x="3616" y="318382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object 69">
                <a:extLst>
                  <a:ext uri="{FF2B5EF4-FFF2-40B4-BE49-F238E27FC236}">
                    <a16:creationId xmlns:a16="http://schemas.microsoft.com/office/drawing/2014/main" id="{DD602F9C-4158-E210-1B33-3A68062AC168}"/>
                  </a:ext>
                </a:extLst>
              </p:cNvPr>
              <p:cNvSpPr/>
              <p:nvPr/>
            </p:nvSpPr>
            <p:spPr>
              <a:xfrm>
                <a:off x="2811482" y="1869087"/>
                <a:ext cx="1336040" cy="189865"/>
              </a:xfrm>
              <a:custGeom>
                <a:avLst/>
                <a:gdLst/>
                <a:ahLst/>
                <a:cxnLst/>
                <a:rect l="l" t="t" r="r" b="b"/>
                <a:pathLst>
                  <a:path w="1336039" h="189864">
                    <a:moveTo>
                      <a:pt x="1335949" y="189764"/>
                    </a:moveTo>
                    <a:lnTo>
                      <a:pt x="0" y="0"/>
                    </a:lnTo>
                    <a:lnTo>
                      <a:pt x="1335949" y="189764"/>
                    </a:lnTo>
                    <a:close/>
                  </a:path>
                </a:pathLst>
              </a:custGeom>
              <a:solidFill>
                <a:srgbClr val="231F1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83" name="object 70">
                <a:extLst>
                  <a:ext uri="{FF2B5EF4-FFF2-40B4-BE49-F238E27FC236}">
                    <a16:creationId xmlns:a16="http://schemas.microsoft.com/office/drawing/2014/main" id="{E4AB7169-437E-2DB2-FCE0-5C9082A89628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4094040" y="2015678"/>
                <a:ext cx="124060" cy="73362"/>
              </a:xfrm>
              <a:prstGeom prst="rect">
                <a:avLst/>
              </a:prstGeom>
            </p:spPr>
          </p:pic>
          <p:sp>
            <p:nvSpPr>
              <p:cNvPr id="284" name="object 71">
                <a:extLst>
                  <a:ext uri="{FF2B5EF4-FFF2-40B4-BE49-F238E27FC236}">
                    <a16:creationId xmlns:a16="http://schemas.microsoft.com/office/drawing/2014/main" id="{227781D4-EB67-27BB-55AE-497BAA9D7F1F}"/>
                  </a:ext>
                </a:extLst>
              </p:cNvPr>
              <p:cNvSpPr/>
              <p:nvPr/>
            </p:nvSpPr>
            <p:spPr>
              <a:xfrm>
                <a:off x="3372874" y="917313"/>
                <a:ext cx="55562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555625" h="53975">
                    <a:moveTo>
                      <a:pt x="555412" y="53462"/>
                    </a:moveTo>
                    <a:lnTo>
                      <a:pt x="0" y="53462"/>
                    </a:lnTo>
                    <a:lnTo>
                      <a:pt x="0" y="0"/>
                    </a:lnTo>
                    <a:lnTo>
                      <a:pt x="555412" y="0"/>
                    </a:lnTo>
                    <a:lnTo>
                      <a:pt x="555412" y="53462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object 72">
                <a:extLst>
                  <a:ext uri="{FF2B5EF4-FFF2-40B4-BE49-F238E27FC236}">
                    <a16:creationId xmlns:a16="http://schemas.microsoft.com/office/drawing/2014/main" id="{BBB77BA2-A56C-D611-B704-F548C61AC5B5}"/>
                  </a:ext>
                </a:extLst>
              </p:cNvPr>
              <p:cNvSpPr/>
              <p:nvPr/>
            </p:nvSpPr>
            <p:spPr>
              <a:xfrm>
                <a:off x="3372874" y="917313"/>
                <a:ext cx="55562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555625" h="53975">
                    <a:moveTo>
                      <a:pt x="0" y="0"/>
                    </a:moveTo>
                    <a:lnTo>
                      <a:pt x="555412" y="0"/>
                    </a:lnTo>
                    <a:lnTo>
                      <a:pt x="555412" y="53462"/>
                    </a:lnTo>
                    <a:lnTo>
                      <a:pt x="0" y="53462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object 73">
                <a:extLst>
                  <a:ext uri="{FF2B5EF4-FFF2-40B4-BE49-F238E27FC236}">
                    <a16:creationId xmlns:a16="http://schemas.microsoft.com/office/drawing/2014/main" id="{8C4CA8A5-357D-120D-1A2D-57D7FA1170A2}"/>
                  </a:ext>
                </a:extLst>
              </p:cNvPr>
              <p:cNvSpPr/>
              <p:nvPr/>
            </p:nvSpPr>
            <p:spPr>
              <a:xfrm>
                <a:off x="3373756" y="2770192"/>
                <a:ext cx="55562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555625" h="53975">
                    <a:moveTo>
                      <a:pt x="555412" y="53447"/>
                    </a:moveTo>
                    <a:lnTo>
                      <a:pt x="0" y="53447"/>
                    </a:lnTo>
                    <a:lnTo>
                      <a:pt x="0" y="0"/>
                    </a:lnTo>
                    <a:lnTo>
                      <a:pt x="555412" y="0"/>
                    </a:lnTo>
                    <a:lnTo>
                      <a:pt x="555412" y="53447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object 74">
                <a:extLst>
                  <a:ext uri="{FF2B5EF4-FFF2-40B4-BE49-F238E27FC236}">
                    <a16:creationId xmlns:a16="http://schemas.microsoft.com/office/drawing/2014/main" id="{2F7023CA-A200-1B0D-5F5B-707F336CE9EA}"/>
                  </a:ext>
                </a:extLst>
              </p:cNvPr>
              <p:cNvSpPr/>
              <p:nvPr/>
            </p:nvSpPr>
            <p:spPr>
              <a:xfrm>
                <a:off x="3373756" y="2770192"/>
                <a:ext cx="55562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555625" h="53975">
                    <a:moveTo>
                      <a:pt x="0" y="0"/>
                    </a:moveTo>
                    <a:lnTo>
                      <a:pt x="555412" y="0"/>
                    </a:lnTo>
                    <a:lnTo>
                      <a:pt x="555412" y="53447"/>
                    </a:lnTo>
                    <a:lnTo>
                      <a:pt x="0" y="53447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object 75">
                <a:extLst>
                  <a:ext uri="{FF2B5EF4-FFF2-40B4-BE49-F238E27FC236}">
                    <a16:creationId xmlns:a16="http://schemas.microsoft.com/office/drawing/2014/main" id="{7E3EBB20-67CA-068E-726B-42D4A0B6AF69}"/>
                  </a:ext>
                </a:extLst>
              </p:cNvPr>
              <p:cNvSpPr/>
              <p:nvPr/>
            </p:nvSpPr>
            <p:spPr>
              <a:xfrm>
                <a:off x="3928346" y="2311961"/>
                <a:ext cx="53975" cy="512445"/>
              </a:xfrm>
              <a:custGeom>
                <a:avLst/>
                <a:gdLst/>
                <a:ahLst/>
                <a:cxnLst/>
                <a:rect l="l" t="t" r="r" b="b"/>
                <a:pathLst>
                  <a:path w="53975" h="512444">
                    <a:moveTo>
                      <a:pt x="53492" y="512023"/>
                    </a:moveTo>
                    <a:lnTo>
                      <a:pt x="0" y="512023"/>
                    </a:lnTo>
                    <a:lnTo>
                      <a:pt x="0" y="0"/>
                    </a:lnTo>
                    <a:lnTo>
                      <a:pt x="53492" y="0"/>
                    </a:lnTo>
                    <a:lnTo>
                      <a:pt x="53492" y="512023"/>
                    </a:lnTo>
                    <a:close/>
                  </a:path>
                </a:pathLst>
              </a:custGeom>
              <a:solidFill>
                <a:srgbClr val="EB1A2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object 76">
                <a:extLst>
                  <a:ext uri="{FF2B5EF4-FFF2-40B4-BE49-F238E27FC236}">
                    <a16:creationId xmlns:a16="http://schemas.microsoft.com/office/drawing/2014/main" id="{056B89E6-F754-D22E-A9F8-142FF6999B5C}"/>
                  </a:ext>
                </a:extLst>
              </p:cNvPr>
              <p:cNvSpPr/>
              <p:nvPr/>
            </p:nvSpPr>
            <p:spPr>
              <a:xfrm>
                <a:off x="3927883" y="2311657"/>
                <a:ext cx="34925" cy="55880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558800">
                    <a:moveTo>
                      <a:pt x="34634" y="558176"/>
                    </a:moveTo>
                    <a:lnTo>
                      <a:pt x="0" y="558176"/>
                    </a:lnTo>
                    <a:lnTo>
                      <a:pt x="0" y="0"/>
                    </a:lnTo>
                    <a:lnTo>
                      <a:pt x="34634" y="0"/>
                    </a:lnTo>
                    <a:lnTo>
                      <a:pt x="34634" y="558176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object 77">
                <a:extLst>
                  <a:ext uri="{FF2B5EF4-FFF2-40B4-BE49-F238E27FC236}">
                    <a16:creationId xmlns:a16="http://schemas.microsoft.com/office/drawing/2014/main" id="{2135CE35-2119-1BF6-3329-14D50263F8AC}"/>
                  </a:ext>
                </a:extLst>
              </p:cNvPr>
              <p:cNvSpPr/>
              <p:nvPr/>
            </p:nvSpPr>
            <p:spPr>
              <a:xfrm>
                <a:off x="3927883" y="2311657"/>
                <a:ext cx="34925" cy="55880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558800">
                    <a:moveTo>
                      <a:pt x="0" y="0"/>
                    </a:moveTo>
                    <a:lnTo>
                      <a:pt x="34634" y="0"/>
                    </a:lnTo>
                    <a:lnTo>
                      <a:pt x="34634" y="558176"/>
                    </a:lnTo>
                    <a:lnTo>
                      <a:pt x="0" y="558176"/>
                    </a:lnTo>
                    <a:lnTo>
                      <a:pt x="0" y="0"/>
                    </a:lnTo>
                    <a:close/>
                  </a:path>
                </a:pathLst>
              </a:custGeom>
              <a:ln w="4108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object 78">
                <a:extLst>
                  <a:ext uri="{FF2B5EF4-FFF2-40B4-BE49-F238E27FC236}">
                    <a16:creationId xmlns:a16="http://schemas.microsoft.com/office/drawing/2014/main" id="{F6A8F29A-B7F2-A30D-9B6D-F2B1E7FA5710}"/>
                  </a:ext>
                </a:extLst>
              </p:cNvPr>
              <p:cNvSpPr/>
              <p:nvPr/>
            </p:nvSpPr>
            <p:spPr>
              <a:xfrm>
                <a:off x="3752126" y="2311961"/>
                <a:ext cx="17653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76529" h="45719">
                    <a:moveTo>
                      <a:pt x="176215" y="45156"/>
                    </a:moveTo>
                    <a:lnTo>
                      <a:pt x="0" y="45156"/>
                    </a:lnTo>
                    <a:lnTo>
                      <a:pt x="0" y="0"/>
                    </a:lnTo>
                    <a:lnTo>
                      <a:pt x="176215" y="0"/>
                    </a:lnTo>
                    <a:lnTo>
                      <a:pt x="176215" y="45156"/>
                    </a:lnTo>
                    <a:close/>
                  </a:path>
                </a:pathLst>
              </a:custGeom>
              <a:solidFill>
                <a:srgbClr val="EB1A2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object 79">
                <a:extLst>
                  <a:ext uri="{FF2B5EF4-FFF2-40B4-BE49-F238E27FC236}">
                    <a16:creationId xmlns:a16="http://schemas.microsoft.com/office/drawing/2014/main" id="{58A12867-F614-1830-6F06-F1B47761A8F2}"/>
                  </a:ext>
                </a:extLst>
              </p:cNvPr>
              <p:cNvSpPr/>
              <p:nvPr/>
            </p:nvSpPr>
            <p:spPr>
              <a:xfrm>
                <a:off x="3752082" y="2312031"/>
                <a:ext cx="17653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76529" h="45719">
                    <a:moveTo>
                      <a:pt x="176204" y="45126"/>
                    </a:moveTo>
                    <a:lnTo>
                      <a:pt x="0" y="45126"/>
                    </a:lnTo>
                    <a:lnTo>
                      <a:pt x="0" y="0"/>
                    </a:lnTo>
                    <a:lnTo>
                      <a:pt x="176204" y="0"/>
                    </a:lnTo>
                    <a:lnTo>
                      <a:pt x="176204" y="45126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object 80">
                <a:extLst>
                  <a:ext uri="{FF2B5EF4-FFF2-40B4-BE49-F238E27FC236}">
                    <a16:creationId xmlns:a16="http://schemas.microsoft.com/office/drawing/2014/main" id="{F13B4554-D80F-DB52-3808-D1BD2E0FBA2C}"/>
                  </a:ext>
                </a:extLst>
              </p:cNvPr>
              <p:cNvSpPr/>
              <p:nvPr/>
            </p:nvSpPr>
            <p:spPr>
              <a:xfrm>
                <a:off x="3752082" y="2312031"/>
                <a:ext cx="17653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76529" h="45719">
                    <a:moveTo>
                      <a:pt x="0" y="0"/>
                    </a:moveTo>
                    <a:lnTo>
                      <a:pt x="176204" y="0"/>
                    </a:lnTo>
                    <a:lnTo>
                      <a:pt x="176204" y="45126"/>
                    </a:lnTo>
                    <a:lnTo>
                      <a:pt x="0" y="45126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object 81">
                <a:extLst>
                  <a:ext uri="{FF2B5EF4-FFF2-40B4-BE49-F238E27FC236}">
                    <a16:creationId xmlns:a16="http://schemas.microsoft.com/office/drawing/2014/main" id="{BEEF94A4-7D50-F20B-4904-3C2769D869DC}"/>
                  </a:ext>
                </a:extLst>
              </p:cNvPr>
              <p:cNvSpPr/>
              <p:nvPr/>
            </p:nvSpPr>
            <p:spPr>
              <a:xfrm>
                <a:off x="3372919" y="2506820"/>
                <a:ext cx="1270" cy="262890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262889">
                    <a:moveTo>
                      <a:pt x="0" y="262675"/>
                    </a:moveTo>
                    <a:lnTo>
                      <a:pt x="866" y="262675"/>
                    </a:lnTo>
                    <a:lnTo>
                      <a:pt x="866" y="0"/>
                    </a:lnTo>
                    <a:lnTo>
                      <a:pt x="0" y="0"/>
                    </a:lnTo>
                    <a:lnTo>
                      <a:pt x="0" y="262675"/>
                    </a:lnTo>
                    <a:close/>
                  </a:path>
                </a:pathLst>
              </a:custGeom>
              <a:solidFill>
                <a:srgbClr val="EB1A2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object 82">
                <a:extLst>
                  <a:ext uri="{FF2B5EF4-FFF2-40B4-BE49-F238E27FC236}">
                    <a16:creationId xmlns:a16="http://schemas.microsoft.com/office/drawing/2014/main" id="{7CCFA476-DCC6-8880-DF78-E965232A10BD}"/>
                  </a:ext>
                </a:extLst>
              </p:cNvPr>
              <p:cNvSpPr/>
              <p:nvPr/>
            </p:nvSpPr>
            <p:spPr>
              <a:xfrm>
                <a:off x="3372874" y="2506861"/>
                <a:ext cx="26034" cy="262890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2889">
                    <a:moveTo>
                      <a:pt x="25760" y="262675"/>
                    </a:moveTo>
                    <a:lnTo>
                      <a:pt x="0" y="262675"/>
                    </a:lnTo>
                    <a:lnTo>
                      <a:pt x="0" y="0"/>
                    </a:lnTo>
                    <a:lnTo>
                      <a:pt x="25760" y="0"/>
                    </a:lnTo>
                    <a:lnTo>
                      <a:pt x="25760" y="262675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object 83">
                <a:extLst>
                  <a:ext uri="{FF2B5EF4-FFF2-40B4-BE49-F238E27FC236}">
                    <a16:creationId xmlns:a16="http://schemas.microsoft.com/office/drawing/2014/main" id="{4B0D4E3D-9820-4DFD-5AE3-99C65C38A927}"/>
                  </a:ext>
                </a:extLst>
              </p:cNvPr>
              <p:cNvSpPr/>
              <p:nvPr/>
            </p:nvSpPr>
            <p:spPr>
              <a:xfrm>
                <a:off x="3372874" y="2506861"/>
                <a:ext cx="26034" cy="262890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2889">
                    <a:moveTo>
                      <a:pt x="0" y="0"/>
                    </a:moveTo>
                    <a:lnTo>
                      <a:pt x="25760" y="0"/>
                    </a:lnTo>
                    <a:lnTo>
                      <a:pt x="25760" y="262675"/>
                    </a:lnTo>
                    <a:lnTo>
                      <a:pt x="0" y="262675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object 84">
                <a:extLst>
                  <a:ext uri="{FF2B5EF4-FFF2-40B4-BE49-F238E27FC236}">
                    <a16:creationId xmlns:a16="http://schemas.microsoft.com/office/drawing/2014/main" id="{BC161F26-4ACD-D3EF-B0F7-3FFEAD62E814}"/>
                  </a:ext>
                </a:extLst>
              </p:cNvPr>
              <p:cNvSpPr/>
              <p:nvPr/>
            </p:nvSpPr>
            <p:spPr>
              <a:xfrm>
                <a:off x="3344913" y="2149261"/>
                <a:ext cx="29209" cy="674370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674369">
                    <a:moveTo>
                      <a:pt x="28843" y="674363"/>
                    </a:moveTo>
                    <a:lnTo>
                      <a:pt x="0" y="674363"/>
                    </a:lnTo>
                    <a:lnTo>
                      <a:pt x="0" y="0"/>
                    </a:lnTo>
                    <a:lnTo>
                      <a:pt x="28843" y="0"/>
                    </a:lnTo>
                    <a:lnTo>
                      <a:pt x="28843" y="674363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object 85">
                <a:extLst>
                  <a:ext uri="{FF2B5EF4-FFF2-40B4-BE49-F238E27FC236}">
                    <a16:creationId xmlns:a16="http://schemas.microsoft.com/office/drawing/2014/main" id="{BA315A7C-13D9-1E9F-5FB2-A145DF8FA432}"/>
                  </a:ext>
                </a:extLst>
              </p:cNvPr>
              <p:cNvSpPr/>
              <p:nvPr/>
            </p:nvSpPr>
            <p:spPr>
              <a:xfrm>
                <a:off x="3344913" y="2149261"/>
                <a:ext cx="29209" cy="674370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674369">
                    <a:moveTo>
                      <a:pt x="0" y="0"/>
                    </a:moveTo>
                    <a:lnTo>
                      <a:pt x="28843" y="0"/>
                    </a:lnTo>
                    <a:lnTo>
                      <a:pt x="28843" y="674363"/>
                    </a:lnTo>
                    <a:lnTo>
                      <a:pt x="0" y="674363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object 86">
                <a:extLst>
                  <a:ext uri="{FF2B5EF4-FFF2-40B4-BE49-F238E27FC236}">
                    <a16:creationId xmlns:a16="http://schemas.microsoft.com/office/drawing/2014/main" id="{56C55B91-F259-318F-1E0A-D684C518F5D3}"/>
                  </a:ext>
                </a:extLst>
              </p:cNvPr>
              <p:cNvSpPr/>
              <p:nvPr/>
            </p:nvSpPr>
            <p:spPr>
              <a:xfrm>
                <a:off x="3344957" y="917243"/>
                <a:ext cx="28575" cy="67627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676275">
                    <a:moveTo>
                      <a:pt x="27961" y="675983"/>
                    </a:moveTo>
                    <a:lnTo>
                      <a:pt x="0" y="675983"/>
                    </a:lnTo>
                    <a:lnTo>
                      <a:pt x="0" y="0"/>
                    </a:lnTo>
                    <a:lnTo>
                      <a:pt x="27961" y="0"/>
                    </a:lnTo>
                    <a:lnTo>
                      <a:pt x="27961" y="675983"/>
                    </a:lnTo>
                    <a:close/>
                  </a:path>
                </a:pathLst>
              </a:custGeom>
              <a:solidFill>
                <a:srgbClr val="EB1A2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object 87">
                <a:extLst>
                  <a:ext uri="{FF2B5EF4-FFF2-40B4-BE49-F238E27FC236}">
                    <a16:creationId xmlns:a16="http://schemas.microsoft.com/office/drawing/2014/main" id="{0A3A0B57-FBFC-3638-5D95-E0246DA37944}"/>
                  </a:ext>
                </a:extLst>
              </p:cNvPr>
              <p:cNvSpPr/>
              <p:nvPr/>
            </p:nvSpPr>
            <p:spPr>
              <a:xfrm>
                <a:off x="3344913" y="917313"/>
                <a:ext cx="28575" cy="67627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676275">
                    <a:moveTo>
                      <a:pt x="27961" y="675953"/>
                    </a:moveTo>
                    <a:lnTo>
                      <a:pt x="0" y="675953"/>
                    </a:lnTo>
                    <a:lnTo>
                      <a:pt x="0" y="0"/>
                    </a:lnTo>
                    <a:lnTo>
                      <a:pt x="27961" y="0"/>
                    </a:lnTo>
                    <a:lnTo>
                      <a:pt x="27961" y="675953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object 88">
                <a:extLst>
                  <a:ext uri="{FF2B5EF4-FFF2-40B4-BE49-F238E27FC236}">
                    <a16:creationId xmlns:a16="http://schemas.microsoft.com/office/drawing/2014/main" id="{FD7D13D6-D6A8-B955-D753-A0982EC448AB}"/>
                  </a:ext>
                </a:extLst>
              </p:cNvPr>
              <p:cNvSpPr/>
              <p:nvPr/>
            </p:nvSpPr>
            <p:spPr>
              <a:xfrm>
                <a:off x="3344913" y="917313"/>
                <a:ext cx="28575" cy="67627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676275">
                    <a:moveTo>
                      <a:pt x="0" y="0"/>
                    </a:moveTo>
                    <a:lnTo>
                      <a:pt x="27961" y="0"/>
                    </a:lnTo>
                    <a:lnTo>
                      <a:pt x="27961" y="675953"/>
                    </a:lnTo>
                    <a:lnTo>
                      <a:pt x="0" y="675953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object 89">
                <a:extLst>
                  <a:ext uri="{FF2B5EF4-FFF2-40B4-BE49-F238E27FC236}">
                    <a16:creationId xmlns:a16="http://schemas.microsoft.com/office/drawing/2014/main" id="{7F87FF82-CC50-C890-7C40-96FDE0CEFF0A}"/>
                  </a:ext>
                </a:extLst>
              </p:cNvPr>
              <p:cNvSpPr/>
              <p:nvPr/>
            </p:nvSpPr>
            <p:spPr>
              <a:xfrm>
                <a:off x="3372919" y="970702"/>
                <a:ext cx="1270" cy="265430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265430">
                    <a:moveTo>
                      <a:pt x="0" y="264920"/>
                    </a:moveTo>
                    <a:lnTo>
                      <a:pt x="866" y="264920"/>
                    </a:lnTo>
                    <a:lnTo>
                      <a:pt x="866" y="0"/>
                    </a:lnTo>
                    <a:lnTo>
                      <a:pt x="0" y="0"/>
                    </a:lnTo>
                    <a:lnTo>
                      <a:pt x="0" y="264920"/>
                    </a:lnTo>
                    <a:close/>
                  </a:path>
                </a:pathLst>
              </a:custGeom>
              <a:solidFill>
                <a:srgbClr val="EB1A2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object 90">
                <a:extLst>
                  <a:ext uri="{FF2B5EF4-FFF2-40B4-BE49-F238E27FC236}">
                    <a16:creationId xmlns:a16="http://schemas.microsoft.com/office/drawing/2014/main" id="{13368195-9D06-9A0C-2E75-B7316DCA6624}"/>
                  </a:ext>
                </a:extLst>
              </p:cNvPr>
              <p:cNvSpPr/>
              <p:nvPr/>
            </p:nvSpPr>
            <p:spPr>
              <a:xfrm>
                <a:off x="3373786" y="971717"/>
                <a:ext cx="51435" cy="263525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63525">
                    <a:moveTo>
                      <a:pt x="50843" y="263052"/>
                    </a:moveTo>
                    <a:lnTo>
                      <a:pt x="0" y="263052"/>
                    </a:lnTo>
                    <a:lnTo>
                      <a:pt x="0" y="0"/>
                    </a:lnTo>
                    <a:lnTo>
                      <a:pt x="50843" y="0"/>
                    </a:lnTo>
                    <a:lnTo>
                      <a:pt x="50843" y="263052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object 91">
                <a:extLst>
                  <a:ext uri="{FF2B5EF4-FFF2-40B4-BE49-F238E27FC236}">
                    <a16:creationId xmlns:a16="http://schemas.microsoft.com/office/drawing/2014/main" id="{A5A7BD20-C477-986F-4C2D-58823AEC3748}"/>
                  </a:ext>
                </a:extLst>
              </p:cNvPr>
              <p:cNvSpPr/>
              <p:nvPr/>
            </p:nvSpPr>
            <p:spPr>
              <a:xfrm>
                <a:off x="3373786" y="971717"/>
                <a:ext cx="51435" cy="263525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63525">
                    <a:moveTo>
                      <a:pt x="0" y="0"/>
                    </a:moveTo>
                    <a:lnTo>
                      <a:pt x="50843" y="0"/>
                    </a:lnTo>
                    <a:lnTo>
                      <a:pt x="50843" y="263052"/>
                    </a:lnTo>
                    <a:lnTo>
                      <a:pt x="0" y="263052"/>
                    </a:lnTo>
                    <a:lnTo>
                      <a:pt x="0" y="0"/>
                    </a:lnTo>
                    <a:close/>
                  </a:path>
                </a:pathLst>
              </a:custGeom>
              <a:ln w="672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object 92">
                <a:extLst>
                  <a:ext uri="{FF2B5EF4-FFF2-40B4-BE49-F238E27FC236}">
                    <a16:creationId xmlns:a16="http://schemas.microsoft.com/office/drawing/2014/main" id="{2B1E9CD3-6E33-9C27-32FE-22B079B0C08C}"/>
                  </a:ext>
                </a:extLst>
              </p:cNvPr>
              <p:cNvSpPr/>
              <p:nvPr/>
            </p:nvSpPr>
            <p:spPr>
              <a:xfrm>
                <a:off x="3930487" y="871539"/>
                <a:ext cx="34925" cy="559435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559435">
                    <a:moveTo>
                      <a:pt x="34634" y="559376"/>
                    </a:moveTo>
                    <a:lnTo>
                      <a:pt x="0" y="559376"/>
                    </a:lnTo>
                    <a:lnTo>
                      <a:pt x="0" y="0"/>
                    </a:lnTo>
                    <a:lnTo>
                      <a:pt x="34634" y="0"/>
                    </a:lnTo>
                    <a:lnTo>
                      <a:pt x="34634" y="559376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object 93">
                <a:extLst>
                  <a:ext uri="{FF2B5EF4-FFF2-40B4-BE49-F238E27FC236}">
                    <a16:creationId xmlns:a16="http://schemas.microsoft.com/office/drawing/2014/main" id="{14536147-9838-3A52-E134-8BBED647E8A3}"/>
                  </a:ext>
                </a:extLst>
              </p:cNvPr>
              <p:cNvSpPr/>
              <p:nvPr/>
            </p:nvSpPr>
            <p:spPr>
              <a:xfrm>
                <a:off x="3930487" y="871539"/>
                <a:ext cx="34925" cy="559435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559435">
                    <a:moveTo>
                      <a:pt x="0" y="0"/>
                    </a:moveTo>
                    <a:lnTo>
                      <a:pt x="34634" y="0"/>
                    </a:lnTo>
                    <a:lnTo>
                      <a:pt x="34634" y="559376"/>
                    </a:lnTo>
                    <a:lnTo>
                      <a:pt x="0" y="559376"/>
                    </a:lnTo>
                    <a:lnTo>
                      <a:pt x="0" y="0"/>
                    </a:lnTo>
                    <a:close/>
                  </a:path>
                </a:pathLst>
              </a:custGeom>
              <a:ln w="4108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object 94">
                <a:extLst>
                  <a:ext uri="{FF2B5EF4-FFF2-40B4-BE49-F238E27FC236}">
                    <a16:creationId xmlns:a16="http://schemas.microsoft.com/office/drawing/2014/main" id="{9642B4CE-5382-E0FC-D63E-4DB7E4D71A9E}"/>
                  </a:ext>
                </a:extLst>
              </p:cNvPr>
              <p:cNvSpPr/>
              <p:nvPr/>
            </p:nvSpPr>
            <p:spPr>
              <a:xfrm>
                <a:off x="3755179" y="1383821"/>
                <a:ext cx="173355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173354" h="45084">
                    <a:moveTo>
                      <a:pt x="172918" y="44663"/>
                    </a:moveTo>
                    <a:lnTo>
                      <a:pt x="0" y="44663"/>
                    </a:lnTo>
                    <a:lnTo>
                      <a:pt x="0" y="0"/>
                    </a:lnTo>
                    <a:lnTo>
                      <a:pt x="172918" y="0"/>
                    </a:lnTo>
                    <a:lnTo>
                      <a:pt x="172918" y="44663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object 95">
                <a:extLst>
                  <a:ext uri="{FF2B5EF4-FFF2-40B4-BE49-F238E27FC236}">
                    <a16:creationId xmlns:a16="http://schemas.microsoft.com/office/drawing/2014/main" id="{8FA0161C-0A7B-AF97-1C72-B154ECB0B645}"/>
                  </a:ext>
                </a:extLst>
              </p:cNvPr>
              <p:cNvSpPr/>
              <p:nvPr/>
            </p:nvSpPr>
            <p:spPr>
              <a:xfrm>
                <a:off x="3755179" y="1383821"/>
                <a:ext cx="173355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173354" h="45084">
                    <a:moveTo>
                      <a:pt x="0" y="0"/>
                    </a:moveTo>
                    <a:lnTo>
                      <a:pt x="172918" y="0"/>
                    </a:lnTo>
                    <a:lnTo>
                      <a:pt x="172918" y="44663"/>
                    </a:lnTo>
                    <a:lnTo>
                      <a:pt x="0" y="44663"/>
                    </a:lnTo>
                    <a:lnTo>
                      <a:pt x="0" y="0"/>
                    </a:lnTo>
                    <a:close/>
                  </a:path>
                </a:pathLst>
              </a:custGeom>
              <a:ln w="489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object 96">
                <a:extLst>
                  <a:ext uri="{FF2B5EF4-FFF2-40B4-BE49-F238E27FC236}">
                    <a16:creationId xmlns:a16="http://schemas.microsoft.com/office/drawing/2014/main" id="{B186C21E-00AF-F1C6-687B-BF4080EDBDA3}"/>
                  </a:ext>
                </a:extLst>
              </p:cNvPr>
              <p:cNvSpPr/>
              <p:nvPr/>
            </p:nvSpPr>
            <p:spPr>
              <a:xfrm>
                <a:off x="3955422" y="1831688"/>
                <a:ext cx="0" cy="77470"/>
              </a:xfrm>
              <a:custGeom>
                <a:avLst/>
                <a:gdLst/>
                <a:ahLst/>
                <a:cxnLst/>
                <a:rect l="l" t="t" r="r" b="b"/>
                <a:pathLst>
                  <a:path h="77469">
                    <a:moveTo>
                      <a:pt x="0" y="0"/>
                    </a:moveTo>
                    <a:lnTo>
                      <a:pt x="0" y="77008"/>
                    </a:lnTo>
                  </a:path>
                  <a:path h="77469">
                    <a:moveTo>
                      <a:pt x="0" y="0"/>
                    </a:moveTo>
                    <a:lnTo>
                      <a:pt x="0" y="77008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310" name="object 97">
                <a:extLst>
                  <a:ext uri="{FF2B5EF4-FFF2-40B4-BE49-F238E27FC236}">
                    <a16:creationId xmlns:a16="http://schemas.microsoft.com/office/drawing/2014/main" id="{C87F3013-8B92-B637-5758-34F49CBAF3B0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999610" y="1959322"/>
                <a:ext cx="279758" cy="107940"/>
              </a:xfrm>
              <a:prstGeom prst="rect">
                <a:avLst/>
              </a:prstGeom>
            </p:spPr>
          </p:pic>
          <p:sp>
            <p:nvSpPr>
              <p:cNvPr id="311" name="object 98">
                <a:extLst>
                  <a:ext uri="{FF2B5EF4-FFF2-40B4-BE49-F238E27FC236}">
                    <a16:creationId xmlns:a16="http://schemas.microsoft.com/office/drawing/2014/main" id="{35530997-E292-A1B6-185F-CB918CC760BE}"/>
                  </a:ext>
                </a:extLst>
              </p:cNvPr>
              <p:cNvSpPr/>
              <p:nvPr/>
            </p:nvSpPr>
            <p:spPr>
              <a:xfrm>
                <a:off x="3197555" y="2263722"/>
                <a:ext cx="212090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w="212089" h="144144">
                    <a:moveTo>
                      <a:pt x="0" y="144004"/>
                    </a:moveTo>
                    <a:lnTo>
                      <a:pt x="211790" y="0"/>
                    </a:lnTo>
                    <a:lnTo>
                      <a:pt x="0" y="144004"/>
                    </a:lnTo>
                    <a:close/>
                  </a:path>
                </a:pathLst>
              </a:custGeom>
              <a:solidFill>
                <a:srgbClr val="231F1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1" name="object 99">
              <a:extLst>
                <a:ext uri="{FF2B5EF4-FFF2-40B4-BE49-F238E27FC236}">
                  <a16:creationId xmlns:a16="http://schemas.microsoft.com/office/drawing/2014/main" id="{A3A495CF-EC53-2AD7-557C-2BFE95D6D2A5}"/>
                </a:ext>
              </a:extLst>
            </p:cNvPr>
            <p:cNvSpPr txBox="1"/>
            <p:nvPr/>
          </p:nvSpPr>
          <p:spPr>
            <a:xfrm rot="20820000">
              <a:off x="4059745" y="1457779"/>
              <a:ext cx="277244" cy="717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250</a:t>
              </a:r>
              <a:r>
                <a:rPr kumimoji="0" sz="1000" b="0" i="0" u="none" strike="noStrike" kern="0" cap="none" spc="-5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mr</a:t>
              </a:r>
              <a:r>
                <a:rPr kumimoji="0" sz="1100" b="0" i="0" u="none" strike="noStrike" kern="0" cap="none" spc="-30" normalizeH="0" baseline="6172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ad</a:t>
              </a:r>
              <a:endParaRPr kumimoji="0" sz="1100" b="0" i="0" u="none" strike="noStrike" kern="0" cap="none" spc="0" normalizeH="0" baseline="6172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2" name="object 100">
              <a:extLst>
                <a:ext uri="{FF2B5EF4-FFF2-40B4-BE49-F238E27FC236}">
                  <a16:creationId xmlns:a16="http://schemas.microsoft.com/office/drawing/2014/main" id="{B1C0C121-DDF1-9E6F-4F06-A5007D4429E1}"/>
                </a:ext>
              </a:extLst>
            </p:cNvPr>
            <p:cNvSpPr txBox="1"/>
            <p:nvPr/>
          </p:nvSpPr>
          <p:spPr>
            <a:xfrm>
              <a:off x="4205889" y="2018406"/>
              <a:ext cx="176530" cy="7747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Track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3" name="object 101">
              <a:extLst>
                <a:ext uri="{FF2B5EF4-FFF2-40B4-BE49-F238E27FC236}">
                  <a16:creationId xmlns:a16="http://schemas.microsoft.com/office/drawing/2014/main" id="{9429D9B6-A5D0-40BF-6150-3C4D5880E560}"/>
                </a:ext>
              </a:extLst>
            </p:cNvPr>
            <p:cNvSpPr txBox="1"/>
            <p:nvPr/>
          </p:nvSpPr>
          <p:spPr>
            <a:xfrm>
              <a:off x="4065168" y="1172439"/>
              <a:ext cx="301625" cy="14926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lvl="0" indent="1905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Photon</a:t>
              </a:r>
              <a:r>
                <a:rPr kumimoji="0" sz="1000" b="0" i="0" u="none" strike="noStrike" kern="0" cap="none" spc="50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Detectors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4" name="object 102">
              <a:extLst>
                <a:ext uri="{FF2B5EF4-FFF2-40B4-BE49-F238E27FC236}">
                  <a16:creationId xmlns:a16="http://schemas.microsoft.com/office/drawing/2014/main" id="{1B8A6AE6-5D6C-DC0D-3FEE-A35415358A1E}"/>
                </a:ext>
              </a:extLst>
            </p:cNvPr>
            <p:cNvSpPr txBox="1"/>
            <p:nvPr/>
          </p:nvSpPr>
          <p:spPr>
            <a:xfrm>
              <a:off x="2960329" y="1585479"/>
              <a:ext cx="222250" cy="717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Aerogel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5" name="object 103">
              <a:extLst>
                <a:ext uri="{FF2B5EF4-FFF2-40B4-BE49-F238E27FC236}">
                  <a16:creationId xmlns:a16="http://schemas.microsoft.com/office/drawing/2014/main" id="{ABE1911E-AF26-247B-50B4-0E556A0255A7}"/>
                </a:ext>
              </a:extLst>
            </p:cNvPr>
            <p:cNvSpPr txBox="1"/>
            <p:nvPr/>
          </p:nvSpPr>
          <p:spPr>
            <a:xfrm>
              <a:off x="2793581" y="1980166"/>
              <a:ext cx="355600" cy="14926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397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VELO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exit</a:t>
              </a:r>
              <a:r>
                <a:rPr kumimoji="0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window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6" name="object 104">
              <a:extLst>
                <a:ext uri="{FF2B5EF4-FFF2-40B4-BE49-F238E27FC236}">
                  <a16:creationId xmlns:a16="http://schemas.microsoft.com/office/drawing/2014/main" id="{0B85C2BD-AF19-B8E1-EF34-1FD444CB9CF9}"/>
                </a:ext>
              </a:extLst>
            </p:cNvPr>
            <p:cNvSpPr txBox="1"/>
            <p:nvPr/>
          </p:nvSpPr>
          <p:spPr>
            <a:xfrm>
              <a:off x="4096831" y="1556291"/>
              <a:ext cx="339725" cy="25096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7150" marR="508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Spherical</a:t>
              </a:r>
              <a:r>
                <a:rPr kumimoji="0" sz="1000" b="0" i="0" u="none" strike="noStrike" kern="0" cap="none" spc="50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Mirror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45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Beam</a:t>
              </a:r>
              <a:r>
                <a:rPr kumimoji="0" sz="1000" b="0" i="0" u="none" strike="noStrike" kern="0" cap="none" spc="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pipe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7" name="object 105">
              <a:extLst>
                <a:ext uri="{FF2B5EF4-FFF2-40B4-BE49-F238E27FC236}">
                  <a16:creationId xmlns:a16="http://schemas.microsoft.com/office/drawing/2014/main" id="{3B60C6F1-FB64-096F-62DC-226455FF1768}"/>
                </a:ext>
              </a:extLst>
            </p:cNvPr>
            <p:cNvSpPr txBox="1"/>
            <p:nvPr/>
          </p:nvSpPr>
          <p:spPr>
            <a:xfrm>
              <a:off x="3007491" y="2363482"/>
              <a:ext cx="193675" cy="151058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Plane</a:t>
              </a:r>
              <a:r>
                <a:rPr kumimoji="0" sz="1000" b="0" i="0" u="none" strike="noStrike" kern="0" cap="none" spc="50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Mirror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68" name="object 106">
              <a:extLst>
                <a:ext uri="{FF2B5EF4-FFF2-40B4-BE49-F238E27FC236}">
                  <a16:creationId xmlns:a16="http://schemas.microsoft.com/office/drawing/2014/main" id="{0745D452-B0A7-431D-BC32-F5DBFF7E30C6}"/>
                </a:ext>
              </a:extLst>
            </p:cNvPr>
            <p:cNvSpPr txBox="1"/>
            <p:nvPr/>
          </p:nvSpPr>
          <p:spPr>
            <a:xfrm>
              <a:off x="3541964" y="1724385"/>
              <a:ext cx="269875" cy="7747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-15" normalizeH="0" baseline="18518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C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4</a:t>
              </a:r>
              <a:r>
                <a:rPr kumimoji="0" sz="1100" b="0" i="0" u="none" strike="noStrike" kern="0" cap="none" spc="-15" normalizeH="0" baseline="18518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F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10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169" name="object 107">
              <a:extLst>
                <a:ext uri="{FF2B5EF4-FFF2-40B4-BE49-F238E27FC236}">
                  <a16:creationId xmlns:a16="http://schemas.microsoft.com/office/drawing/2014/main" id="{D19BF521-EDDC-2422-0E0A-8E4EEB082CA2}"/>
                </a:ext>
              </a:extLst>
            </p:cNvPr>
            <p:cNvGrpSpPr/>
            <p:nvPr/>
          </p:nvGrpSpPr>
          <p:grpSpPr>
            <a:xfrm>
              <a:off x="2805380" y="1135677"/>
              <a:ext cx="1615440" cy="1805305"/>
              <a:chOff x="2805380" y="1135677"/>
              <a:chExt cx="1615440" cy="1805305"/>
            </a:xfrm>
          </p:grpSpPr>
          <p:sp>
            <p:nvSpPr>
              <p:cNvPr id="240" name="object 108">
                <a:extLst>
                  <a:ext uri="{FF2B5EF4-FFF2-40B4-BE49-F238E27FC236}">
                    <a16:creationId xmlns:a16="http://schemas.microsoft.com/office/drawing/2014/main" id="{E776911C-9D58-516E-D6D3-FF567501F9BA}"/>
                  </a:ext>
                </a:extLst>
              </p:cNvPr>
              <p:cNvSpPr/>
              <p:nvPr/>
            </p:nvSpPr>
            <p:spPr>
              <a:xfrm>
                <a:off x="3472167" y="1963102"/>
                <a:ext cx="403225" cy="554990"/>
              </a:xfrm>
              <a:custGeom>
                <a:avLst/>
                <a:gdLst/>
                <a:ahLst/>
                <a:cxnLst/>
                <a:rect l="l" t="t" r="r" b="b"/>
                <a:pathLst>
                  <a:path w="403225" h="554989">
                    <a:moveTo>
                      <a:pt x="403174" y="83400"/>
                    </a:moveTo>
                    <a:lnTo>
                      <a:pt x="391845" y="39357"/>
                    </a:lnTo>
                    <a:lnTo>
                      <a:pt x="385902" y="10756"/>
                    </a:lnTo>
                    <a:lnTo>
                      <a:pt x="380974" y="13589"/>
                    </a:lnTo>
                    <a:lnTo>
                      <a:pt x="359092" y="12814"/>
                    </a:lnTo>
                    <a:lnTo>
                      <a:pt x="359092" y="74295"/>
                    </a:lnTo>
                    <a:lnTo>
                      <a:pt x="32905" y="257403"/>
                    </a:lnTo>
                    <a:lnTo>
                      <a:pt x="20815" y="238772"/>
                    </a:lnTo>
                    <a:lnTo>
                      <a:pt x="335813" y="69469"/>
                    </a:lnTo>
                    <a:lnTo>
                      <a:pt x="359092" y="74295"/>
                    </a:lnTo>
                    <a:lnTo>
                      <a:pt x="359092" y="12814"/>
                    </a:lnTo>
                    <a:lnTo>
                      <a:pt x="0" y="0"/>
                    </a:lnTo>
                    <a:lnTo>
                      <a:pt x="297624" y="61569"/>
                    </a:lnTo>
                    <a:lnTo>
                      <a:pt x="14579" y="224497"/>
                    </a:lnTo>
                    <a:lnTo>
                      <a:pt x="13627" y="227711"/>
                    </a:lnTo>
                    <a:lnTo>
                      <a:pt x="12458" y="225882"/>
                    </a:lnTo>
                    <a:lnTo>
                      <a:pt x="6324" y="245402"/>
                    </a:lnTo>
                    <a:lnTo>
                      <a:pt x="19989" y="264655"/>
                    </a:lnTo>
                    <a:lnTo>
                      <a:pt x="1727" y="274904"/>
                    </a:lnTo>
                    <a:lnTo>
                      <a:pt x="1727" y="291884"/>
                    </a:lnTo>
                    <a:lnTo>
                      <a:pt x="29121" y="277507"/>
                    </a:lnTo>
                    <a:lnTo>
                      <a:pt x="225755" y="554405"/>
                    </a:lnTo>
                    <a:lnTo>
                      <a:pt x="41681" y="270916"/>
                    </a:lnTo>
                    <a:lnTo>
                      <a:pt x="398399" y="83680"/>
                    </a:lnTo>
                    <a:lnTo>
                      <a:pt x="398081" y="82359"/>
                    </a:lnTo>
                    <a:lnTo>
                      <a:pt x="403174" y="83400"/>
                    </a:lnTo>
                    <a:close/>
                  </a:path>
                </a:pathLst>
              </a:custGeom>
              <a:solidFill>
                <a:srgbClr val="5BC8C6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object 109">
                <a:extLst>
                  <a:ext uri="{FF2B5EF4-FFF2-40B4-BE49-F238E27FC236}">
                    <a16:creationId xmlns:a16="http://schemas.microsoft.com/office/drawing/2014/main" id="{D9F41AD0-5EB4-FF5A-76F8-5108B1A17FAA}"/>
                  </a:ext>
                </a:extLst>
              </p:cNvPr>
              <p:cNvSpPr/>
              <p:nvPr/>
            </p:nvSpPr>
            <p:spPr>
              <a:xfrm>
                <a:off x="2806333" y="2903396"/>
                <a:ext cx="161353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613535" h="36194">
                    <a:moveTo>
                      <a:pt x="1611254" y="35645"/>
                    </a:moveTo>
                    <a:lnTo>
                      <a:pt x="0" y="35645"/>
                    </a:lnTo>
                  </a:path>
                  <a:path w="1613535" h="36194">
                    <a:moveTo>
                      <a:pt x="9970" y="1141"/>
                    </a:moveTo>
                    <a:lnTo>
                      <a:pt x="9970" y="34878"/>
                    </a:lnTo>
                  </a:path>
                  <a:path w="1613535" h="36194">
                    <a:moveTo>
                      <a:pt x="542833" y="2256"/>
                    </a:moveTo>
                    <a:lnTo>
                      <a:pt x="542833" y="36008"/>
                    </a:lnTo>
                  </a:path>
                  <a:path w="1613535" h="36194">
                    <a:moveTo>
                      <a:pt x="1096815" y="1504"/>
                    </a:moveTo>
                    <a:lnTo>
                      <a:pt x="1096815" y="35252"/>
                    </a:lnTo>
                  </a:path>
                  <a:path w="1613535" h="36194">
                    <a:moveTo>
                      <a:pt x="1613166" y="0"/>
                    </a:moveTo>
                    <a:lnTo>
                      <a:pt x="1613166" y="33733"/>
                    </a:lnTo>
                  </a:path>
                </a:pathLst>
              </a:custGeom>
              <a:ln w="3175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42" name="object 110">
                <a:extLst>
                  <a:ext uri="{FF2B5EF4-FFF2-40B4-BE49-F238E27FC236}">
                    <a16:creationId xmlns:a16="http://schemas.microsoft.com/office/drawing/2014/main" id="{F3C4EBF9-A6BC-E159-8408-29878E945D70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3097691" y="1135677"/>
                <a:ext cx="259825" cy="177653"/>
              </a:xfrm>
              <a:prstGeom prst="rect">
                <a:avLst/>
              </a:prstGeom>
            </p:spPr>
          </p:pic>
        </p:grpSp>
        <p:sp>
          <p:nvSpPr>
            <p:cNvPr id="170" name="object 111">
              <a:extLst>
                <a:ext uri="{FF2B5EF4-FFF2-40B4-BE49-F238E27FC236}">
                  <a16:creationId xmlns:a16="http://schemas.microsoft.com/office/drawing/2014/main" id="{84282CA8-4131-AB40-7117-93B83473E9CD}"/>
                </a:ext>
              </a:extLst>
            </p:cNvPr>
            <p:cNvSpPr txBox="1"/>
            <p:nvPr/>
          </p:nvSpPr>
          <p:spPr>
            <a:xfrm>
              <a:off x="2789843" y="2956807"/>
              <a:ext cx="61594" cy="7747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5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0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71" name="object 112">
              <a:extLst>
                <a:ext uri="{FF2B5EF4-FFF2-40B4-BE49-F238E27FC236}">
                  <a16:creationId xmlns:a16="http://schemas.microsoft.com/office/drawing/2014/main" id="{B93D78CE-ECA3-E859-3B0C-91570E6FD7B5}"/>
                </a:ext>
              </a:extLst>
            </p:cNvPr>
            <p:cNvSpPr txBox="1"/>
            <p:nvPr/>
          </p:nvSpPr>
          <p:spPr>
            <a:xfrm>
              <a:off x="3288558" y="2956807"/>
              <a:ext cx="132715" cy="7747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25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100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72" name="object 113">
              <a:extLst>
                <a:ext uri="{FF2B5EF4-FFF2-40B4-BE49-F238E27FC236}">
                  <a16:creationId xmlns:a16="http://schemas.microsoft.com/office/drawing/2014/main" id="{662DC0E5-61F1-EDFB-81E7-9749A8FF28E7}"/>
                </a:ext>
              </a:extLst>
            </p:cNvPr>
            <p:cNvSpPr txBox="1"/>
            <p:nvPr/>
          </p:nvSpPr>
          <p:spPr>
            <a:xfrm>
              <a:off x="3834753" y="2956807"/>
              <a:ext cx="133350" cy="7747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25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200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73" name="object 114">
              <a:extLst>
                <a:ext uri="{FF2B5EF4-FFF2-40B4-BE49-F238E27FC236}">
                  <a16:creationId xmlns:a16="http://schemas.microsoft.com/office/drawing/2014/main" id="{00156AD5-9921-A999-21AB-9229DBA69E0A}"/>
                </a:ext>
              </a:extLst>
            </p:cNvPr>
            <p:cNvSpPr txBox="1"/>
            <p:nvPr/>
          </p:nvSpPr>
          <p:spPr>
            <a:xfrm>
              <a:off x="4195222" y="2956807"/>
              <a:ext cx="222885" cy="7747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z</a:t>
              </a:r>
              <a:r>
                <a:rPr kumimoji="0" sz="1000" b="0" i="0" u="none" strike="noStrike" kern="0" cap="none" spc="14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(cm)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74" name="object 115">
              <a:extLst>
                <a:ext uri="{FF2B5EF4-FFF2-40B4-BE49-F238E27FC236}">
                  <a16:creationId xmlns:a16="http://schemas.microsoft.com/office/drawing/2014/main" id="{C30E8C63-F837-D8D6-1D31-9172A426EB80}"/>
                </a:ext>
              </a:extLst>
            </p:cNvPr>
            <p:cNvSpPr txBox="1"/>
            <p:nvPr/>
          </p:nvSpPr>
          <p:spPr>
            <a:xfrm>
              <a:off x="2951819" y="1286431"/>
              <a:ext cx="287020" cy="14926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Magnetic</a:t>
              </a:r>
              <a:r>
                <a:rPr kumimoji="0" sz="1000" b="0" i="0" u="none" strike="noStrike" kern="0" cap="none" spc="50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Shield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75" name="object 116">
              <a:extLst>
                <a:ext uri="{FF2B5EF4-FFF2-40B4-BE49-F238E27FC236}">
                  <a16:creationId xmlns:a16="http://schemas.microsoft.com/office/drawing/2014/main" id="{EAF93F94-7575-6BBA-68BD-35453B55D2EA}"/>
                </a:ext>
              </a:extLst>
            </p:cNvPr>
            <p:cNvSpPr txBox="1"/>
            <p:nvPr/>
          </p:nvSpPr>
          <p:spPr>
            <a:xfrm>
              <a:off x="4129780" y="2238734"/>
              <a:ext cx="401320" cy="14926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Carbon</a:t>
              </a:r>
              <a:r>
                <a:rPr kumimoji="0" sz="1000" b="0" i="0" u="none" strike="noStrike" kern="0" cap="none" spc="5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Fibre</a:t>
              </a:r>
              <a:r>
                <a:rPr kumimoji="0" sz="1000" b="0" i="0" u="none" strike="noStrike" kern="0" cap="none" spc="50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Exit</a:t>
              </a:r>
              <a:r>
                <a:rPr kumimoji="0" sz="1000" b="0" i="0" u="none" strike="noStrike" kern="0" cap="none" spc="-15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Window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176" name="object 117">
              <a:extLst>
                <a:ext uri="{FF2B5EF4-FFF2-40B4-BE49-F238E27FC236}">
                  <a16:creationId xmlns:a16="http://schemas.microsoft.com/office/drawing/2014/main" id="{EE92CD3A-2C4B-83DF-3040-71B2B43943B1}"/>
                </a:ext>
              </a:extLst>
            </p:cNvPr>
            <p:cNvGrpSpPr/>
            <p:nvPr/>
          </p:nvGrpSpPr>
          <p:grpSpPr>
            <a:xfrm>
              <a:off x="2807553" y="970921"/>
              <a:ext cx="1474470" cy="1803400"/>
              <a:chOff x="2807553" y="970921"/>
              <a:chExt cx="1474470" cy="1803400"/>
            </a:xfrm>
          </p:grpSpPr>
          <p:pic>
            <p:nvPicPr>
              <p:cNvPr id="191" name="object 118">
                <a:extLst>
                  <a:ext uri="{FF2B5EF4-FFF2-40B4-BE49-F238E27FC236}">
                    <a16:creationId xmlns:a16="http://schemas.microsoft.com/office/drawing/2014/main" id="{2FF119AE-8966-DE37-2C9C-99A113EC9F1B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4033834" y="2171142"/>
                <a:ext cx="248062" cy="84725"/>
              </a:xfrm>
              <a:prstGeom prst="rect">
                <a:avLst/>
              </a:prstGeom>
            </p:spPr>
          </p:pic>
          <p:sp>
            <p:nvSpPr>
              <p:cNvPr id="192" name="object 119">
                <a:extLst>
                  <a:ext uri="{FF2B5EF4-FFF2-40B4-BE49-F238E27FC236}">
                    <a16:creationId xmlns:a16="http://schemas.microsoft.com/office/drawing/2014/main" id="{4F956C11-206E-FECE-DE9E-F2EE85264BE2}"/>
                  </a:ext>
                </a:extLst>
              </p:cNvPr>
              <p:cNvSpPr/>
              <p:nvPr/>
            </p:nvSpPr>
            <p:spPr>
              <a:xfrm>
                <a:off x="3416741" y="1316294"/>
                <a:ext cx="102235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373380">
                    <a:moveTo>
                      <a:pt x="102131" y="373331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object 120">
                <a:extLst>
                  <a:ext uri="{FF2B5EF4-FFF2-40B4-BE49-F238E27FC236}">
                    <a16:creationId xmlns:a16="http://schemas.microsoft.com/office/drawing/2014/main" id="{E42935CC-0795-A70E-92A1-A678676F6FFC}"/>
                  </a:ext>
                </a:extLst>
              </p:cNvPr>
              <p:cNvSpPr/>
              <p:nvPr/>
            </p:nvSpPr>
            <p:spPr>
              <a:xfrm>
                <a:off x="3416741" y="1316294"/>
                <a:ext cx="102235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373380">
                    <a:moveTo>
                      <a:pt x="0" y="0"/>
                    </a:moveTo>
                    <a:lnTo>
                      <a:pt x="102131" y="373331"/>
                    </a:lnTo>
                  </a:path>
                </a:pathLst>
              </a:custGeom>
              <a:ln w="17328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object 121">
                <a:extLst>
                  <a:ext uri="{FF2B5EF4-FFF2-40B4-BE49-F238E27FC236}">
                    <a16:creationId xmlns:a16="http://schemas.microsoft.com/office/drawing/2014/main" id="{B90A8F23-6EE5-51A7-F8F4-27BBBC79D25E}"/>
                  </a:ext>
                </a:extLst>
              </p:cNvPr>
              <p:cNvSpPr/>
              <p:nvPr/>
            </p:nvSpPr>
            <p:spPr>
              <a:xfrm>
                <a:off x="3416697" y="2055462"/>
                <a:ext cx="102235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363219">
                    <a:moveTo>
                      <a:pt x="0" y="362857"/>
                    </a:moveTo>
                    <a:lnTo>
                      <a:pt x="102205" y="0"/>
                    </a:lnTo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object 122">
                <a:extLst>
                  <a:ext uri="{FF2B5EF4-FFF2-40B4-BE49-F238E27FC236}">
                    <a16:creationId xmlns:a16="http://schemas.microsoft.com/office/drawing/2014/main" id="{1836A81B-E424-1A6C-97A6-354F8506E23E}"/>
                  </a:ext>
                </a:extLst>
              </p:cNvPr>
              <p:cNvSpPr/>
              <p:nvPr/>
            </p:nvSpPr>
            <p:spPr>
              <a:xfrm>
                <a:off x="3416697" y="2055462"/>
                <a:ext cx="102235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363219">
                    <a:moveTo>
                      <a:pt x="0" y="362857"/>
                    </a:moveTo>
                    <a:lnTo>
                      <a:pt x="102205" y="0"/>
                    </a:lnTo>
                  </a:path>
                </a:pathLst>
              </a:custGeom>
              <a:ln w="17328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object 123">
                <a:extLst>
                  <a:ext uri="{FF2B5EF4-FFF2-40B4-BE49-F238E27FC236}">
                    <a16:creationId xmlns:a16="http://schemas.microsoft.com/office/drawing/2014/main" id="{0ADA5931-CE45-658B-4AB6-4C116A93A85B}"/>
                  </a:ext>
                </a:extLst>
              </p:cNvPr>
              <p:cNvSpPr/>
              <p:nvPr/>
            </p:nvSpPr>
            <p:spPr>
              <a:xfrm>
                <a:off x="3373786" y="2507339"/>
                <a:ext cx="51435" cy="263525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63525">
                    <a:moveTo>
                      <a:pt x="50843" y="263067"/>
                    </a:moveTo>
                    <a:lnTo>
                      <a:pt x="0" y="263067"/>
                    </a:lnTo>
                    <a:lnTo>
                      <a:pt x="0" y="0"/>
                    </a:lnTo>
                    <a:lnTo>
                      <a:pt x="50843" y="0"/>
                    </a:lnTo>
                    <a:lnTo>
                      <a:pt x="50843" y="263067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object 124">
                <a:extLst>
                  <a:ext uri="{FF2B5EF4-FFF2-40B4-BE49-F238E27FC236}">
                    <a16:creationId xmlns:a16="http://schemas.microsoft.com/office/drawing/2014/main" id="{24B13243-7A11-73C6-D735-5F37ABF77B93}"/>
                  </a:ext>
                </a:extLst>
              </p:cNvPr>
              <p:cNvSpPr/>
              <p:nvPr/>
            </p:nvSpPr>
            <p:spPr>
              <a:xfrm>
                <a:off x="3373786" y="2507339"/>
                <a:ext cx="51435" cy="263525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63525">
                    <a:moveTo>
                      <a:pt x="0" y="0"/>
                    </a:moveTo>
                    <a:lnTo>
                      <a:pt x="50843" y="0"/>
                    </a:lnTo>
                    <a:lnTo>
                      <a:pt x="50843" y="263067"/>
                    </a:lnTo>
                    <a:lnTo>
                      <a:pt x="0" y="263067"/>
                    </a:lnTo>
                    <a:lnTo>
                      <a:pt x="0" y="0"/>
                    </a:lnTo>
                    <a:close/>
                  </a:path>
                </a:pathLst>
              </a:custGeom>
              <a:ln w="6720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object 125">
                <a:extLst>
                  <a:ext uri="{FF2B5EF4-FFF2-40B4-BE49-F238E27FC236}">
                    <a16:creationId xmlns:a16="http://schemas.microsoft.com/office/drawing/2014/main" id="{9D6A1BA1-78F3-9465-0888-8C9555934C12}"/>
                  </a:ext>
                </a:extLst>
              </p:cNvPr>
              <p:cNvSpPr/>
              <p:nvPr/>
            </p:nvSpPr>
            <p:spPr>
              <a:xfrm>
                <a:off x="3755064" y="1452797"/>
                <a:ext cx="261620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61620" h="29209">
                    <a:moveTo>
                      <a:pt x="261230" y="28698"/>
                    </a:moveTo>
                    <a:lnTo>
                      <a:pt x="0" y="28698"/>
                    </a:lnTo>
                    <a:lnTo>
                      <a:pt x="0" y="0"/>
                    </a:lnTo>
                    <a:lnTo>
                      <a:pt x="261230" y="0"/>
                    </a:lnTo>
                    <a:lnTo>
                      <a:pt x="261230" y="28698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object 126">
                <a:extLst>
                  <a:ext uri="{FF2B5EF4-FFF2-40B4-BE49-F238E27FC236}">
                    <a16:creationId xmlns:a16="http://schemas.microsoft.com/office/drawing/2014/main" id="{18958391-1F37-A6DF-9FE6-AC4D1D121E3B}"/>
                  </a:ext>
                </a:extLst>
              </p:cNvPr>
              <p:cNvSpPr/>
              <p:nvPr/>
            </p:nvSpPr>
            <p:spPr>
              <a:xfrm>
                <a:off x="3755064" y="1452797"/>
                <a:ext cx="261620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61620" h="29209">
                    <a:moveTo>
                      <a:pt x="0" y="0"/>
                    </a:moveTo>
                    <a:lnTo>
                      <a:pt x="261230" y="0"/>
                    </a:lnTo>
                    <a:lnTo>
                      <a:pt x="261230" y="28698"/>
                    </a:lnTo>
                    <a:lnTo>
                      <a:pt x="0" y="28698"/>
                    </a:lnTo>
                    <a:lnTo>
                      <a:pt x="0" y="0"/>
                    </a:lnTo>
                    <a:close/>
                  </a:path>
                </a:pathLst>
              </a:custGeom>
              <a:ln w="9947">
                <a:solidFill>
                  <a:srgbClr val="75757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object 127">
                <a:extLst>
                  <a:ext uri="{FF2B5EF4-FFF2-40B4-BE49-F238E27FC236}">
                    <a16:creationId xmlns:a16="http://schemas.microsoft.com/office/drawing/2014/main" id="{B7E77476-15B8-889A-4A99-52C2ACAF1985}"/>
                  </a:ext>
                </a:extLst>
              </p:cNvPr>
              <p:cNvSpPr/>
              <p:nvPr/>
            </p:nvSpPr>
            <p:spPr>
              <a:xfrm>
                <a:off x="3421298" y="1282861"/>
                <a:ext cx="321310" cy="163830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163830">
                    <a:moveTo>
                      <a:pt x="320943" y="163744"/>
                    </a:moveTo>
                    <a:lnTo>
                      <a:pt x="0" y="0"/>
                    </a:lnTo>
                    <a:lnTo>
                      <a:pt x="317671" y="160473"/>
                    </a:lnTo>
                    <a:lnTo>
                      <a:pt x="320943" y="163744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object 128">
                <a:extLst>
                  <a:ext uri="{FF2B5EF4-FFF2-40B4-BE49-F238E27FC236}">
                    <a16:creationId xmlns:a16="http://schemas.microsoft.com/office/drawing/2014/main" id="{9B2ADF90-1BB2-5B16-DB06-98030FC03D9A}"/>
                  </a:ext>
                </a:extLst>
              </p:cNvPr>
              <p:cNvSpPr/>
              <p:nvPr/>
            </p:nvSpPr>
            <p:spPr>
              <a:xfrm>
                <a:off x="3421298" y="1282861"/>
                <a:ext cx="321310" cy="163830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163830">
                    <a:moveTo>
                      <a:pt x="0" y="0"/>
                    </a:moveTo>
                    <a:lnTo>
                      <a:pt x="320943" y="163744"/>
                    </a:lnTo>
                    <a:lnTo>
                      <a:pt x="317671" y="160473"/>
                    </a:lnTo>
                  </a:path>
                </a:pathLst>
              </a:custGeom>
              <a:ln w="22926">
                <a:solidFill>
                  <a:srgbClr val="F6F6F6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object 129">
                <a:extLst>
                  <a:ext uri="{FF2B5EF4-FFF2-40B4-BE49-F238E27FC236}">
                    <a16:creationId xmlns:a16="http://schemas.microsoft.com/office/drawing/2014/main" id="{87E57C99-2468-6E35-681A-9B2D736FD9FB}"/>
                  </a:ext>
                </a:extLst>
              </p:cNvPr>
              <p:cNvSpPr/>
              <p:nvPr/>
            </p:nvSpPr>
            <p:spPr>
              <a:xfrm>
                <a:off x="3386972" y="1266796"/>
                <a:ext cx="29209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395605">
                    <a:moveTo>
                      <a:pt x="28698" y="395490"/>
                    </a:moveTo>
                    <a:lnTo>
                      <a:pt x="0" y="395490"/>
                    </a:lnTo>
                    <a:lnTo>
                      <a:pt x="0" y="0"/>
                    </a:lnTo>
                    <a:lnTo>
                      <a:pt x="28698" y="0"/>
                    </a:lnTo>
                    <a:lnTo>
                      <a:pt x="28698" y="39549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object 130">
                <a:extLst>
                  <a:ext uri="{FF2B5EF4-FFF2-40B4-BE49-F238E27FC236}">
                    <a16:creationId xmlns:a16="http://schemas.microsoft.com/office/drawing/2014/main" id="{63411811-6702-9BF5-0DA0-B5605C810C30}"/>
                  </a:ext>
                </a:extLst>
              </p:cNvPr>
              <p:cNvSpPr/>
              <p:nvPr/>
            </p:nvSpPr>
            <p:spPr>
              <a:xfrm>
                <a:off x="3386972" y="1266796"/>
                <a:ext cx="29209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395605">
                    <a:moveTo>
                      <a:pt x="0" y="0"/>
                    </a:moveTo>
                    <a:lnTo>
                      <a:pt x="28698" y="0"/>
                    </a:lnTo>
                    <a:lnTo>
                      <a:pt x="28698" y="395490"/>
                    </a:lnTo>
                    <a:lnTo>
                      <a:pt x="0" y="395490"/>
                    </a:lnTo>
                    <a:lnTo>
                      <a:pt x="0" y="0"/>
                    </a:lnTo>
                    <a:close/>
                  </a:path>
                </a:pathLst>
              </a:custGeom>
              <a:ln w="9944">
                <a:solidFill>
                  <a:srgbClr val="75757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object 131">
                <a:extLst>
                  <a:ext uri="{FF2B5EF4-FFF2-40B4-BE49-F238E27FC236}">
                    <a16:creationId xmlns:a16="http://schemas.microsoft.com/office/drawing/2014/main" id="{35D95FB7-257B-25E3-53D6-57C5FC57D17F}"/>
                  </a:ext>
                </a:extLst>
              </p:cNvPr>
              <p:cNvSpPr/>
              <p:nvPr/>
            </p:nvSpPr>
            <p:spPr>
              <a:xfrm>
                <a:off x="3755064" y="2259743"/>
                <a:ext cx="261620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61620" h="29210">
                    <a:moveTo>
                      <a:pt x="261230" y="28698"/>
                    </a:moveTo>
                    <a:lnTo>
                      <a:pt x="0" y="28698"/>
                    </a:lnTo>
                    <a:lnTo>
                      <a:pt x="0" y="0"/>
                    </a:lnTo>
                    <a:lnTo>
                      <a:pt x="261230" y="0"/>
                    </a:lnTo>
                    <a:lnTo>
                      <a:pt x="261230" y="28698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object 132">
                <a:extLst>
                  <a:ext uri="{FF2B5EF4-FFF2-40B4-BE49-F238E27FC236}">
                    <a16:creationId xmlns:a16="http://schemas.microsoft.com/office/drawing/2014/main" id="{CB15B522-595B-40D4-E517-8A03521CAF32}"/>
                  </a:ext>
                </a:extLst>
              </p:cNvPr>
              <p:cNvSpPr/>
              <p:nvPr/>
            </p:nvSpPr>
            <p:spPr>
              <a:xfrm>
                <a:off x="3755064" y="2259743"/>
                <a:ext cx="261620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61620" h="29210">
                    <a:moveTo>
                      <a:pt x="0" y="0"/>
                    </a:moveTo>
                    <a:lnTo>
                      <a:pt x="261230" y="0"/>
                    </a:lnTo>
                    <a:lnTo>
                      <a:pt x="261230" y="28698"/>
                    </a:lnTo>
                    <a:lnTo>
                      <a:pt x="0" y="28698"/>
                    </a:lnTo>
                    <a:lnTo>
                      <a:pt x="0" y="0"/>
                    </a:lnTo>
                    <a:close/>
                  </a:path>
                </a:pathLst>
              </a:custGeom>
              <a:ln w="9947">
                <a:solidFill>
                  <a:srgbClr val="75757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object 133">
                <a:extLst>
                  <a:ext uri="{FF2B5EF4-FFF2-40B4-BE49-F238E27FC236}">
                    <a16:creationId xmlns:a16="http://schemas.microsoft.com/office/drawing/2014/main" id="{BFFC2658-A558-5E45-5967-FCE5C7CED6A5}"/>
                  </a:ext>
                </a:extLst>
              </p:cNvPr>
              <p:cNvSpPr/>
              <p:nvPr/>
            </p:nvSpPr>
            <p:spPr>
              <a:xfrm>
                <a:off x="3386972" y="2082905"/>
                <a:ext cx="29209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395605">
                    <a:moveTo>
                      <a:pt x="28698" y="395490"/>
                    </a:moveTo>
                    <a:lnTo>
                      <a:pt x="0" y="395490"/>
                    </a:lnTo>
                    <a:lnTo>
                      <a:pt x="0" y="0"/>
                    </a:lnTo>
                    <a:lnTo>
                      <a:pt x="28698" y="0"/>
                    </a:lnTo>
                    <a:lnTo>
                      <a:pt x="28698" y="39549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object 134">
                <a:extLst>
                  <a:ext uri="{FF2B5EF4-FFF2-40B4-BE49-F238E27FC236}">
                    <a16:creationId xmlns:a16="http://schemas.microsoft.com/office/drawing/2014/main" id="{E5E31704-E148-84EC-FA76-EBB2FB66757B}"/>
                  </a:ext>
                </a:extLst>
              </p:cNvPr>
              <p:cNvSpPr/>
              <p:nvPr/>
            </p:nvSpPr>
            <p:spPr>
              <a:xfrm>
                <a:off x="3386972" y="2082905"/>
                <a:ext cx="29209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395605">
                    <a:moveTo>
                      <a:pt x="0" y="0"/>
                    </a:moveTo>
                    <a:lnTo>
                      <a:pt x="28698" y="0"/>
                    </a:lnTo>
                    <a:lnTo>
                      <a:pt x="28698" y="395490"/>
                    </a:lnTo>
                    <a:lnTo>
                      <a:pt x="0" y="395490"/>
                    </a:lnTo>
                    <a:lnTo>
                      <a:pt x="0" y="0"/>
                    </a:lnTo>
                    <a:close/>
                  </a:path>
                </a:pathLst>
              </a:custGeom>
              <a:ln w="9944">
                <a:solidFill>
                  <a:srgbClr val="75757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object 135">
                <a:extLst>
                  <a:ext uri="{FF2B5EF4-FFF2-40B4-BE49-F238E27FC236}">
                    <a16:creationId xmlns:a16="http://schemas.microsoft.com/office/drawing/2014/main" id="{134B5FD4-5D4C-96E5-69A8-915F6E7940F3}"/>
                  </a:ext>
                </a:extLst>
              </p:cNvPr>
              <p:cNvSpPr/>
              <p:nvPr/>
            </p:nvSpPr>
            <p:spPr>
              <a:xfrm>
                <a:off x="3919761" y="1494305"/>
                <a:ext cx="58419" cy="33782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337819">
                    <a:moveTo>
                      <a:pt x="58005" y="337383"/>
                    </a:moveTo>
                    <a:lnTo>
                      <a:pt x="0" y="337383"/>
                    </a:lnTo>
                    <a:lnTo>
                      <a:pt x="0" y="0"/>
                    </a:lnTo>
                    <a:lnTo>
                      <a:pt x="58005" y="0"/>
                    </a:lnTo>
                    <a:lnTo>
                      <a:pt x="58005" y="33738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object 136">
                <a:extLst>
                  <a:ext uri="{FF2B5EF4-FFF2-40B4-BE49-F238E27FC236}">
                    <a16:creationId xmlns:a16="http://schemas.microsoft.com/office/drawing/2014/main" id="{BD0BC1D4-E7F9-2A47-5735-450F4D9D8191}"/>
                  </a:ext>
                </a:extLst>
              </p:cNvPr>
              <p:cNvSpPr/>
              <p:nvPr/>
            </p:nvSpPr>
            <p:spPr>
              <a:xfrm>
                <a:off x="3919761" y="1494305"/>
                <a:ext cx="58419" cy="33782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337819">
                    <a:moveTo>
                      <a:pt x="0" y="0"/>
                    </a:moveTo>
                    <a:lnTo>
                      <a:pt x="58005" y="0"/>
                    </a:lnTo>
                    <a:lnTo>
                      <a:pt x="58005" y="337383"/>
                    </a:lnTo>
                    <a:lnTo>
                      <a:pt x="0" y="337383"/>
                    </a:lnTo>
                    <a:lnTo>
                      <a:pt x="0" y="0"/>
                    </a:lnTo>
                    <a:close/>
                  </a:path>
                </a:pathLst>
              </a:custGeom>
              <a:ln w="111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object 137">
                <a:extLst>
                  <a:ext uri="{FF2B5EF4-FFF2-40B4-BE49-F238E27FC236}">
                    <a16:creationId xmlns:a16="http://schemas.microsoft.com/office/drawing/2014/main" id="{75DB2A25-60B2-A288-B59A-1AA722474429}"/>
                  </a:ext>
                </a:extLst>
              </p:cNvPr>
              <p:cNvSpPr/>
              <p:nvPr/>
            </p:nvSpPr>
            <p:spPr>
              <a:xfrm>
                <a:off x="3922774" y="1908697"/>
                <a:ext cx="38100" cy="33972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39725">
                    <a:moveTo>
                      <a:pt x="37831" y="339119"/>
                    </a:moveTo>
                    <a:lnTo>
                      <a:pt x="0" y="339119"/>
                    </a:lnTo>
                    <a:lnTo>
                      <a:pt x="0" y="0"/>
                    </a:lnTo>
                    <a:lnTo>
                      <a:pt x="37831" y="0"/>
                    </a:lnTo>
                    <a:lnTo>
                      <a:pt x="37831" y="33911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object 138">
                <a:extLst>
                  <a:ext uri="{FF2B5EF4-FFF2-40B4-BE49-F238E27FC236}">
                    <a16:creationId xmlns:a16="http://schemas.microsoft.com/office/drawing/2014/main" id="{D86E7B80-B654-268E-8961-397884B9177D}"/>
                  </a:ext>
                </a:extLst>
              </p:cNvPr>
              <p:cNvSpPr/>
              <p:nvPr/>
            </p:nvSpPr>
            <p:spPr>
              <a:xfrm>
                <a:off x="3922774" y="1908697"/>
                <a:ext cx="38100" cy="33972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39725">
                    <a:moveTo>
                      <a:pt x="0" y="0"/>
                    </a:moveTo>
                    <a:lnTo>
                      <a:pt x="37831" y="0"/>
                    </a:lnTo>
                    <a:lnTo>
                      <a:pt x="37831" y="339119"/>
                    </a:lnTo>
                    <a:lnTo>
                      <a:pt x="0" y="339119"/>
                    </a:lnTo>
                    <a:lnTo>
                      <a:pt x="0" y="0"/>
                    </a:lnTo>
                    <a:close/>
                  </a:path>
                </a:pathLst>
              </a:custGeom>
              <a:ln w="737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object 139">
                <a:extLst>
                  <a:ext uri="{FF2B5EF4-FFF2-40B4-BE49-F238E27FC236}">
                    <a16:creationId xmlns:a16="http://schemas.microsoft.com/office/drawing/2014/main" id="{EA3600E4-5DC3-4853-EDD1-D514E2F80E67}"/>
                  </a:ext>
                </a:extLst>
              </p:cNvPr>
              <p:cNvSpPr/>
              <p:nvPr/>
            </p:nvSpPr>
            <p:spPr>
              <a:xfrm>
                <a:off x="3421298" y="2293984"/>
                <a:ext cx="321310" cy="163830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163830">
                    <a:moveTo>
                      <a:pt x="0" y="163744"/>
                    </a:moveTo>
                    <a:lnTo>
                      <a:pt x="320943" y="0"/>
                    </a:lnTo>
                    <a:lnTo>
                      <a:pt x="317671" y="3271"/>
                    </a:lnTo>
                    <a:lnTo>
                      <a:pt x="0" y="163744"/>
                    </a:lnTo>
                    <a:close/>
                  </a:path>
                </a:pathLst>
              </a:custGeom>
              <a:solidFill>
                <a:srgbClr val="E2DBDB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object 140">
                <a:extLst>
                  <a:ext uri="{FF2B5EF4-FFF2-40B4-BE49-F238E27FC236}">
                    <a16:creationId xmlns:a16="http://schemas.microsoft.com/office/drawing/2014/main" id="{F460E48A-EF78-B0EF-D610-A407BBCBDE5A}"/>
                  </a:ext>
                </a:extLst>
              </p:cNvPr>
              <p:cNvSpPr/>
              <p:nvPr/>
            </p:nvSpPr>
            <p:spPr>
              <a:xfrm>
                <a:off x="3421298" y="2293984"/>
                <a:ext cx="321310" cy="163830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163830">
                    <a:moveTo>
                      <a:pt x="0" y="163744"/>
                    </a:moveTo>
                    <a:lnTo>
                      <a:pt x="320943" y="0"/>
                    </a:lnTo>
                    <a:lnTo>
                      <a:pt x="317671" y="3271"/>
                    </a:lnTo>
                  </a:path>
                </a:pathLst>
              </a:custGeom>
              <a:ln w="22926">
                <a:solidFill>
                  <a:srgbClr val="F2F2F2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object 141">
                <a:extLst>
                  <a:ext uri="{FF2B5EF4-FFF2-40B4-BE49-F238E27FC236}">
                    <a16:creationId xmlns:a16="http://schemas.microsoft.com/office/drawing/2014/main" id="{51DB8102-8ACA-6F12-9B6C-A98D04E1D233}"/>
                  </a:ext>
                </a:extLst>
              </p:cNvPr>
              <p:cNvSpPr/>
              <p:nvPr/>
            </p:nvSpPr>
            <p:spPr>
              <a:xfrm>
                <a:off x="3466503" y="2189035"/>
                <a:ext cx="231775" cy="349885"/>
              </a:xfrm>
              <a:custGeom>
                <a:avLst/>
                <a:gdLst/>
                <a:ahLst/>
                <a:cxnLst/>
                <a:rect l="l" t="t" r="r" b="b"/>
                <a:pathLst>
                  <a:path w="231775" h="349885">
                    <a:moveTo>
                      <a:pt x="193065" y="349453"/>
                    </a:moveTo>
                    <a:lnTo>
                      <a:pt x="7391" y="49453"/>
                    </a:lnTo>
                    <a:lnTo>
                      <a:pt x="0" y="67094"/>
                    </a:lnTo>
                    <a:lnTo>
                      <a:pt x="193065" y="349453"/>
                    </a:lnTo>
                    <a:close/>
                  </a:path>
                  <a:path w="231775" h="349885">
                    <a:moveTo>
                      <a:pt x="231394" y="328510"/>
                    </a:moveTo>
                    <a:lnTo>
                      <a:pt x="18072" y="0"/>
                    </a:lnTo>
                    <a:lnTo>
                      <a:pt x="11938" y="19507"/>
                    </a:lnTo>
                    <a:lnTo>
                      <a:pt x="231394" y="328510"/>
                    </a:lnTo>
                    <a:close/>
                  </a:path>
                </a:pathLst>
              </a:custGeom>
              <a:solidFill>
                <a:srgbClr val="5BC8C6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object 142">
                <a:extLst>
                  <a:ext uri="{FF2B5EF4-FFF2-40B4-BE49-F238E27FC236}">
                    <a16:creationId xmlns:a16="http://schemas.microsoft.com/office/drawing/2014/main" id="{B7C620AD-CE3C-6B4C-9840-153153D147A2}"/>
                  </a:ext>
                </a:extLst>
              </p:cNvPr>
              <p:cNvSpPr/>
              <p:nvPr/>
            </p:nvSpPr>
            <p:spPr>
              <a:xfrm>
                <a:off x="3995135" y="1454434"/>
                <a:ext cx="28575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303530">
                    <a:moveTo>
                      <a:pt x="0" y="303125"/>
                    </a:moveTo>
                    <a:lnTo>
                      <a:pt x="0" y="0"/>
                    </a:lnTo>
                    <a:lnTo>
                      <a:pt x="28031" y="0"/>
                    </a:lnTo>
                    <a:lnTo>
                      <a:pt x="28031" y="303125"/>
                    </a:lnTo>
                    <a:lnTo>
                      <a:pt x="0" y="303125"/>
                    </a:lnTo>
                    <a:close/>
                  </a:path>
                </a:pathLst>
              </a:custGeom>
              <a:solidFill>
                <a:srgbClr val="483636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object 143">
                <a:extLst>
                  <a:ext uri="{FF2B5EF4-FFF2-40B4-BE49-F238E27FC236}">
                    <a16:creationId xmlns:a16="http://schemas.microsoft.com/office/drawing/2014/main" id="{FC118403-B17C-E717-4DA6-C3D003D34E28}"/>
                  </a:ext>
                </a:extLst>
              </p:cNvPr>
              <p:cNvSpPr/>
              <p:nvPr/>
            </p:nvSpPr>
            <p:spPr>
              <a:xfrm>
                <a:off x="3995135" y="1454434"/>
                <a:ext cx="28575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303530">
                    <a:moveTo>
                      <a:pt x="0" y="0"/>
                    </a:moveTo>
                    <a:lnTo>
                      <a:pt x="0" y="303125"/>
                    </a:lnTo>
                    <a:lnTo>
                      <a:pt x="28031" y="303125"/>
                    </a:lnTo>
                    <a:lnTo>
                      <a:pt x="28031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0592">
                <a:solidFill>
                  <a:srgbClr val="75757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object 144">
                <a:extLst>
                  <a:ext uri="{FF2B5EF4-FFF2-40B4-BE49-F238E27FC236}">
                    <a16:creationId xmlns:a16="http://schemas.microsoft.com/office/drawing/2014/main" id="{095475AC-3E71-8BF0-B1D1-E8BF28EB787D}"/>
                  </a:ext>
                </a:extLst>
              </p:cNvPr>
              <p:cNvSpPr/>
              <p:nvPr/>
            </p:nvSpPr>
            <p:spPr>
              <a:xfrm>
                <a:off x="3964310" y="2311424"/>
                <a:ext cx="37465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63219">
                    <a:moveTo>
                      <a:pt x="0" y="362727"/>
                    </a:moveTo>
                    <a:lnTo>
                      <a:pt x="37020" y="362727"/>
                    </a:lnTo>
                    <a:lnTo>
                      <a:pt x="37020" y="0"/>
                    </a:lnTo>
                    <a:lnTo>
                      <a:pt x="0" y="0"/>
                    </a:lnTo>
                    <a:lnTo>
                      <a:pt x="0" y="36272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object 145">
                <a:extLst>
                  <a:ext uri="{FF2B5EF4-FFF2-40B4-BE49-F238E27FC236}">
                    <a16:creationId xmlns:a16="http://schemas.microsoft.com/office/drawing/2014/main" id="{D75BC9EC-8487-1E5B-69DC-DFB32FAB633B}"/>
                  </a:ext>
                </a:extLst>
              </p:cNvPr>
              <p:cNvSpPr/>
              <p:nvPr/>
            </p:nvSpPr>
            <p:spPr>
              <a:xfrm>
                <a:off x="3990882" y="1984649"/>
                <a:ext cx="28575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303530">
                    <a:moveTo>
                      <a:pt x="0" y="303140"/>
                    </a:moveTo>
                    <a:lnTo>
                      <a:pt x="0" y="0"/>
                    </a:lnTo>
                    <a:lnTo>
                      <a:pt x="28031" y="0"/>
                    </a:lnTo>
                    <a:lnTo>
                      <a:pt x="28031" y="303140"/>
                    </a:lnTo>
                    <a:lnTo>
                      <a:pt x="0" y="303140"/>
                    </a:lnTo>
                    <a:close/>
                  </a:path>
                </a:pathLst>
              </a:custGeom>
              <a:solidFill>
                <a:srgbClr val="483636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object 146">
                <a:extLst>
                  <a:ext uri="{FF2B5EF4-FFF2-40B4-BE49-F238E27FC236}">
                    <a16:creationId xmlns:a16="http://schemas.microsoft.com/office/drawing/2014/main" id="{14585255-83E4-ED57-D81C-739D721A0393}"/>
                  </a:ext>
                </a:extLst>
              </p:cNvPr>
              <p:cNvSpPr/>
              <p:nvPr/>
            </p:nvSpPr>
            <p:spPr>
              <a:xfrm>
                <a:off x="3990882" y="1984649"/>
                <a:ext cx="28575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303530">
                    <a:moveTo>
                      <a:pt x="0" y="0"/>
                    </a:moveTo>
                    <a:lnTo>
                      <a:pt x="0" y="303140"/>
                    </a:lnTo>
                    <a:lnTo>
                      <a:pt x="28031" y="303140"/>
                    </a:lnTo>
                    <a:lnTo>
                      <a:pt x="28031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0592">
                <a:solidFill>
                  <a:srgbClr val="757575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object 147">
                <a:extLst>
                  <a:ext uri="{FF2B5EF4-FFF2-40B4-BE49-F238E27FC236}">
                    <a16:creationId xmlns:a16="http://schemas.microsoft.com/office/drawing/2014/main" id="{FA82A24E-2420-CF45-72BD-61DAA858B4C9}"/>
                  </a:ext>
                </a:extLst>
              </p:cNvPr>
              <p:cNvSpPr/>
              <p:nvPr/>
            </p:nvSpPr>
            <p:spPr>
              <a:xfrm>
                <a:off x="3960157" y="1757171"/>
                <a:ext cx="55880" cy="8382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83819">
                    <a:moveTo>
                      <a:pt x="0" y="83287"/>
                    </a:moveTo>
                    <a:lnTo>
                      <a:pt x="55415" y="0"/>
                    </a:lnTo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object 148">
                <a:extLst>
                  <a:ext uri="{FF2B5EF4-FFF2-40B4-BE49-F238E27FC236}">
                    <a16:creationId xmlns:a16="http://schemas.microsoft.com/office/drawing/2014/main" id="{3FE81F0C-B58C-0E94-5D40-EE7BEBCFFD65}"/>
                  </a:ext>
                </a:extLst>
              </p:cNvPr>
              <p:cNvSpPr/>
              <p:nvPr/>
            </p:nvSpPr>
            <p:spPr>
              <a:xfrm>
                <a:off x="3960157" y="1757171"/>
                <a:ext cx="55880" cy="8382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83819">
                    <a:moveTo>
                      <a:pt x="55415" y="0"/>
                    </a:moveTo>
                    <a:lnTo>
                      <a:pt x="0" y="83287"/>
                    </a:lnTo>
                  </a:path>
                </a:pathLst>
              </a:custGeom>
              <a:ln w="13756">
                <a:solidFill>
                  <a:srgbClr val="838383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object 149">
                <a:extLst>
                  <a:ext uri="{FF2B5EF4-FFF2-40B4-BE49-F238E27FC236}">
                    <a16:creationId xmlns:a16="http://schemas.microsoft.com/office/drawing/2014/main" id="{041525D7-59A4-55DC-DFAC-B98776E5B119}"/>
                  </a:ext>
                </a:extLst>
              </p:cNvPr>
              <p:cNvSpPr/>
              <p:nvPr/>
            </p:nvSpPr>
            <p:spPr>
              <a:xfrm>
                <a:off x="3960157" y="1903877"/>
                <a:ext cx="55880" cy="8382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83819">
                    <a:moveTo>
                      <a:pt x="55415" y="83291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483636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object 150">
                <a:extLst>
                  <a:ext uri="{FF2B5EF4-FFF2-40B4-BE49-F238E27FC236}">
                    <a16:creationId xmlns:a16="http://schemas.microsoft.com/office/drawing/2014/main" id="{BF39FDAF-3DAB-25EC-20AA-F50DDB632BBC}"/>
                  </a:ext>
                </a:extLst>
              </p:cNvPr>
              <p:cNvSpPr/>
              <p:nvPr/>
            </p:nvSpPr>
            <p:spPr>
              <a:xfrm>
                <a:off x="3960157" y="1903877"/>
                <a:ext cx="55880" cy="8382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83819">
                    <a:moveTo>
                      <a:pt x="55415" y="83291"/>
                    </a:moveTo>
                    <a:lnTo>
                      <a:pt x="0" y="0"/>
                    </a:lnTo>
                  </a:path>
                </a:pathLst>
              </a:custGeom>
              <a:ln w="13756">
                <a:solidFill>
                  <a:srgbClr val="838383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object 151">
                <a:extLst>
                  <a:ext uri="{FF2B5EF4-FFF2-40B4-BE49-F238E27FC236}">
                    <a16:creationId xmlns:a16="http://schemas.microsoft.com/office/drawing/2014/main" id="{F2B50330-CAA6-CF5F-58C1-094D23688B2C}"/>
                  </a:ext>
                </a:extLst>
              </p:cNvPr>
              <p:cNvSpPr/>
              <p:nvPr/>
            </p:nvSpPr>
            <p:spPr>
              <a:xfrm>
                <a:off x="3403320" y="1821230"/>
                <a:ext cx="54610" cy="99695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99694">
                    <a:moveTo>
                      <a:pt x="51866" y="68516"/>
                    </a:moveTo>
                    <a:lnTo>
                      <a:pt x="0" y="68516"/>
                    </a:lnTo>
                    <a:lnTo>
                      <a:pt x="0" y="99326"/>
                    </a:lnTo>
                    <a:lnTo>
                      <a:pt x="51866" y="99326"/>
                    </a:lnTo>
                    <a:lnTo>
                      <a:pt x="51866" y="68516"/>
                    </a:lnTo>
                    <a:close/>
                  </a:path>
                  <a:path w="54610" h="99694">
                    <a:moveTo>
                      <a:pt x="54305" y="0"/>
                    </a:moveTo>
                    <a:lnTo>
                      <a:pt x="2425" y="0"/>
                    </a:lnTo>
                    <a:lnTo>
                      <a:pt x="2425" y="30810"/>
                    </a:lnTo>
                    <a:lnTo>
                      <a:pt x="54305" y="30810"/>
                    </a:lnTo>
                    <a:lnTo>
                      <a:pt x="5430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25" name="object 152">
                <a:extLst>
                  <a:ext uri="{FF2B5EF4-FFF2-40B4-BE49-F238E27FC236}">
                    <a16:creationId xmlns:a16="http://schemas.microsoft.com/office/drawing/2014/main" id="{4C2E8F30-9F97-4969-C061-500D24DE5404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194499" y="2233130"/>
                <a:ext cx="259825" cy="177653"/>
              </a:xfrm>
              <a:prstGeom prst="rect">
                <a:avLst/>
              </a:prstGeom>
            </p:spPr>
          </p:pic>
          <p:sp>
            <p:nvSpPr>
              <p:cNvPr id="226" name="object 153">
                <a:extLst>
                  <a:ext uri="{FF2B5EF4-FFF2-40B4-BE49-F238E27FC236}">
                    <a16:creationId xmlns:a16="http://schemas.microsoft.com/office/drawing/2014/main" id="{29AC8C9A-F25B-3F10-B227-5B9809EA75E3}"/>
                  </a:ext>
                </a:extLst>
              </p:cNvPr>
              <p:cNvSpPr/>
              <p:nvPr/>
            </p:nvSpPr>
            <p:spPr>
              <a:xfrm>
                <a:off x="2960826" y="1532687"/>
                <a:ext cx="243204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243205" h="156210">
                    <a:moveTo>
                      <a:pt x="243153" y="155638"/>
                    </a:moveTo>
                    <a:lnTo>
                      <a:pt x="0" y="155638"/>
                    </a:lnTo>
                    <a:lnTo>
                      <a:pt x="0" y="0"/>
                    </a:lnTo>
                    <a:lnTo>
                      <a:pt x="243153" y="0"/>
                    </a:lnTo>
                    <a:lnTo>
                      <a:pt x="243153" y="15563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object 154">
                <a:extLst>
                  <a:ext uri="{FF2B5EF4-FFF2-40B4-BE49-F238E27FC236}">
                    <a16:creationId xmlns:a16="http://schemas.microsoft.com/office/drawing/2014/main" id="{2A79238B-EA1F-3C80-498C-D3AAB150F951}"/>
                  </a:ext>
                </a:extLst>
              </p:cNvPr>
              <p:cNvSpPr/>
              <p:nvPr/>
            </p:nvSpPr>
            <p:spPr>
              <a:xfrm>
                <a:off x="3970520" y="1630291"/>
                <a:ext cx="14224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w="142239" h="46355">
                    <a:moveTo>
                      <a:pt x="141785" y="0"/>
                    </a:moveTo>
                    <a:lnTo>
                      <a:pt x="0" y="45874"/>
                    </a:lnTo>
                  </a:path>
                </a:pathLst>
              </a:custGeom>
              <a:ln w="6113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object 155">
                <a:extLst>
                  <a:ext uri="{FF2B5EF4-FFF2-40B4-BE49-F238E27FC236}">
                    <a16:creationId xmlns:a16="http://schemas.microsoft.com/office/drawing/2014/main" id="{C0F380A5-9846-E520-76EE-6926EA7E0713}"/>
                  </a:ext>
                </a:extLst>
              </p:cNvPr>
              <p:cNvSpPr/>
              <p:nvPr/>
            </p:nvSpPr>
            <p:spPr>
              <a:xfrm>
                <a:off x="3887185" y="1261298"/>
                <a:ext cx="159385" cy="10160"/>
              </a:xfrm>
              <a:custGeom>
                <a:avLst/>
                <a:gdLst/>
                <a:ahLst/>
                <a:cxnLst/>
                <a:rect l="l" t="t" r="r" b="b"/>
                <a:pathLst>
                  <a:path w="159385" h="10159">
                    <a:moveTo>
                      <a:pt x="159298" y="0"/>
                    </a:moveTo>
                    <a:lnTo>
                      <a:pt x="0" y="9580"/>
                    </a:lnTo>
                  </a:path>
                </a:pathLst>
              </a:custGeom>
              <a:ln w="5896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object 156">
                <a:extLst>
                  <a:ext uri="{FF2B5EF4-FFF2-40B4-BE49-F238E27FC236}">
                    <a16:creationId xmlns:a16="http://schemas.microsoft.com/office/drawing/2014/main" id="{C1F90151-6B9E-2B6B-C50E-B762782160C6}"/>
                  </a:ext>
                </a:extLst>
              </p:cNvPr>
              <p:cNvSpPr/>
              <p:nvPr/>
            </p:nvSpPr>
            <p:spPr>
              <a:xfrm>
                <a:off x="3843476" y="1247882"/>
                <a:ext cx="6223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45719">
                    <a:moveTo>
                      <a:pt x="60035" y="45122"/>
                    </a:moveTo>
                    <a:lnTo>
                      <a:pt x="30754" y="32622"/>
                    </a:lnTo>
                    <a:lnTo>
                      <a:pt x="0" y="26223"/>
                    </a:lnTo>
                    <a:lnTo>
                      <a:pt x="31088" y="16094"/>
                    </a:lnTo>
                    <a:lnTo>
                      <a:pt x="60987" y="0"/>
                    </a:lnTo>
                    <a:lnTo>
                      <a:pt x="61609" y="359"/>
                    </a:lnTo>
                    <a:lnTo>
                      <a:pt x="50091" y="23211"/>
                    </a:lnTo>
                    <a:lnTo>
                      <a:pt x="60642" y="44604"/>
                    </a:lnTo>
                    <a:lnTo>
                      <a:pt x="60035" y="45122"/>
                    </a:lnTo>
                    <a:close/>
                  </a:path>
                </a:pathLst>
              </a:custGeom>
              <a:solidFill>
                <a:srgbClr val="231F1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object 157">
                <a:extLst>
                  <a:ext uri="{FF2B5EF4-FFF2-40B4-BE49-F238E27FC236}">
                    <a16:creationId xmlns:a16="http://schemas.microsoft.com/office/drawing/2014/main" id="{F82D0513-C01C-782F-61B1-B1305ABFB5A3}"/>
                  </a:ext>
                </a:extLst>
              </p:cNvPr>
              <p:cNvSpPr/>
              <p:nvPr/>
            </p:nvSpPr>
            <p:spPr>
              <a:xfrm>
                <a:off x="3863657" y="970927"/>
                <a:ext cx="65405" cy="1802130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1802130">
                    <a:moveTo>
                      <a:pt x="64871" y="1736788"/>
                    </a:moveTo>
                    <a:lnTo>
                      <a:pt x="0" y="1736788"/>
                    </a:lnTo>
                    <a:lnTo>
                      <a:pt x="0" y="1801660"/>
                    </a:lnTo>
                    <a:lnTo>
                      <a:pt x="64871" y="1801660"/>
                    </a:lnTo>
                    <a:lnTo>
                      <a:pt x="64871" y="1736788"/>
                    </a:lnTo>
                    <a:close/>
                  </a:path>
                  <a:path w="65404" h="1802130">
                    <a:moveTo>
                      <a:pt x="64871" y="0"/>
                    </a:moveTo>
                    <a:lnTo>
                      <a:pt x="0" y="0"/>
                    </a:lnTo>
                    <a:lnTo>
                      <a:pt x="0" y="64846"/>
                    </a:lnTo>
                    <a:lnTo>
                      <a:pt x="64871" y="64846"/>
                    </a:lnTo>
                    <a:lnTo>
                      <a:pt x="64871" y="0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object 158">
                <a:extLst>
                  <a:ext uri="{FF2B5EF4-FFF2-40B4-BE49-F238E27FC236}">
                    <a16:creationId xmlns:a16="http://schemas.microsoft.com/office/drawing/2014/main" id="{5BDD4D54-9EE9-541C-D486-F55EC645B620}"/>
                  </a:ext>
                </a:extLst>
              </p:cNvPr>
              <p:cNvSpPr/>
              <p:nvPr/>
            </p:nvSpPr>
            <p:spPr>
              <a:xfrm>
                <a:off x="3812946" y="991273"/>
                <a:ext cx="97155" cy="1760855"/>
              </a:xfrm>
              <a:custGeom>
                <a:avLst/>
                <a:gdLst/>
                <a:ahLst/>
                <a:cxnLst/>
                <a:rect l="l" t="t" r="r" b="b"/>
                <a:pathLst>
                  <a:path w="97154" h="1760855">
                    <a:moveTo>
                      <a:pt x="97040" y="1714741"/>
                    </a:moveTo>
                    <a:lnTo>
                      <a:pt x="53492" y="1671180"/>
                    </a:lnTo>
                    <a:lnTo>
                      <a:pt x="7645" y="1717027"/>
                    </a:lnTo>
                    <a:lnTo>
                      <a:pt x="51193" y="1760588"/>
                    </a:lnTo>
                    <a:lnTo>
                      <a:pt x="97040" y="1714741"/>
                    </a:lnTo>
                    <a:close/>
                  </a:path>
                  <a:path w="97154" h="1760855">
                    <a:moveTo>
                      <a:pt x="97040" y="45593"/>
                    </a:moveTo>
                    <a:lnTo>
                      <a:pt x="49771" y="0"/>
                    </a:lnTo>
                    <a:lnTo>
                      <a:pt x="0" y="47993"/>
                    </a:lnTo>
                    <a:lnTo>
                      <a:pt x="47269" y="93586"/>
                    </a:lnTo>
                    <a:lnTo>
                      <a:pt x="97040" y="4559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object 159">
                <a:extLst>
                  <a:ext uri="{FF2B5EF4-FFF2-40B4-BE49-F238E27FC236}">
                    <a16:creationId xmlns:a16="http://schemas.microsoft.com/office/drawing/2014/main" id="{88022AAD-1FA4-F04E-7D04-FA0192F1613E}"/>
                  </a:ext>
                </a:extLst>
              </p:cNvPr>
              <p:cNvSpPr/>
              <p:nvPr/>
            </p:nvSpPr>
            <p:spPr>
              <a:xfrm>
                <a:off x="3957697" y="1010734"/>
                <a:ext cx="116839" cy="62230"/>
              </a:xfrm>
              <a:custGeom>
                <a:avLst/>
                <a:gdLst/>
                <a:ahLst/>
                <a:cxnLst/>
                <a:rect l="l" t="t" r="r" b="b"/>
                <a:pathLst>
                  <a:path w="116839" h="62230">
                    <a:moveTo>
                      <a:pt x="116721" y="61609"/>
                    </a:moveTo>
                    <a:lnTo>
                      <a:pt x="0" y="61609"/>
                    </a:lnTo>
                    <a:lnTo>
                      <a:pt x="0" y="0"/>
                    </a:lnTo>
                    <a:lnTo>
                      <a:pt x="116721" y="0"/>
                    </a:lnTo>
                    <a:lnTo>
                      <a:pt x="116721" y="61609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object 160">
                <a:extLst>
                  <a:ext uri="{FF2B5EF4-FFF2-40B4-BE49-F238E27FC236}">
                    <a16:creationId xmlns:a16="http://schemas.microsoft.com/office/drawing/2014/main" id="{26A99421-03D9-E29A-F4BC-C8D9496FDF0D}"/>
                  </a:ext>
                </a:extLst>
              </p:cNvPr>
              <p:cNvSpPr/>
              <p:nvPr/>
            </p:nvSpPr>
            <p:spPr>
              <a:xfrm>
                <a:off x="4027150" y="1038825"/>
                <a:ext cx="96520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96520" h="92709">
                    <a:moveTo>
                      <a:pt x="46949" y="92190"/>
                    </a:moveTo>
                    <a:lnTo>
                      <a:pt x="0" y="47268"/>
                    </a:lnTo>
                    <a:lnTo>
                      <a:pt x="49409" y="0"/>
                    </a:lnTo>
                    <a:lnTo>
                      <a:pt x="96355" y="44907"/>
                    </a:lnTo>
                    <a:lnTo>
                      <a:pt x="46949" y="9219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object 161">
                <a:extLst>
                  <a:ext uri="{FF2B5EF4-FFF2-40B4-BE49-F238E27FC236}">
                    <a16:creationId xmlns:a16="http://schemas.microsoft.com/office/drawing/2014/main" id="{C403F0CC-C817-95CE-CC32-4FFC882912A2}"/>
                  </a:ext>
                </a:extLst>
              </p:cNvPr>
              <p:cNvSpPr/>
              <p:nvPr/>
            </p:nvSpPr>
            <p:spPr>
              <a:xfrm>
                <a:off x="3957697" y="2674151"/>
                <a:ext cx="116839" cy="61594"/>
              </a:xfrm>
              <a:custGeom>
                <a:avLst/>
                <a:gdLst/>
                <a:ahLst/>
                <a:cxnLst/>
                <a:rect l="l" t="t" r="r" b="b"/>
                <a:pathLst>
                  <a:path w="116839" h="61594">
                    <a:moveTo>
                      <a:pt x="116721" y="61580"/>
                    </a:moveTo>
                    <a:lnTo>
                      <a:pt x="0" y="61580"/>
                    </a:lnTo>
                    <a:lnTo>
                      <a:pt x="0" y="0"/>
                    </a:lnTo>
                    <a:lnTo>
                      <a:pt x="116721" y="0"/>
                    </a:lnTo>
                    <a:lnTo>
                      <a:pt x="116721" y="61580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object 162">
                <a:extLst>
                  <a:ext uri="{FF2B5EF4-FFF2-40B4-BE49-F238E27FC236}">
                    <a16:creationId xmlns:a16="http://schemas.microsoft.com/office/drawing/2014/main" id="{149F84F4-6E2A-B4E5-3EBE-2968C18AE394}"/>
                  </a:ext>
                </a:extLst>
              </p:cNvPr>
              <p:cNvSpPr/>
              <p:nvPr/>
            </p:nvSpPr>
            <p:spPr>
              <a:xfrm>
                <a:off x="4027150" y="2615450"/>
                <a:ext cx="94615" cy="93345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93344">
                    <a:moveTo>
                      <a:pt x="48338" y="92868"/>
                    </a:moveTo>
                    <a:lnTo>
                      <a:pt x="0" y="45241"/>
                    </a:lnTo>
                    <a:lnTo>
                      <a:pt x="45934" y="0"/>
                    </a:lnTo>
                    <a:lnTo>
                      <a:pt x="94272" y="47627"/>
                    </a:lnTo>
                    <a:lnTo>
                      <a:pt x="48338" y="9286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object 163">
                <a:extLst>
                  <a:ext uri="{FF2B5EF4-FFF2-40B4-BE49-F238E27FC236}">
                    <a16:creationId xmlns:a16="http://schemas.microsoft.com/office/drawing/2014/main" id="{FF6656CD-FBF5-E163-FC96-AFA5F8FEC398}"/>
                  </a:ext>
                </a:extLst>
              </p:cNvPr>
              <p:cNvSpPr/>
              <p:nvPr/>
            </p:nvSpPr>
            <p:spPr>
              <a:xfrm>
                <a:off x="3867399" y="1550271"/>
                <a:ext cx="55244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288925">
                    <a:moveTo>
                      <a:pt x="54737" y="0"/>
                    </a:moveTo>
                    <a:lnTo>
                      <a:pt x="47427" y="73073"/>
                    </a:lnTo>
                    <a:lnTo>
                      <a:pt x="35271" y="146142"/>
                    </a:lnTo>
                    <a:lnTo>
                      <a:pt x="19439" y="218044"/>
                    </a:lnTo>
                    <a:lnTo>
                      <a:pt x="0" y="288728"/>
                    </a:lnTo>
                  </a:path>
                </a:pathLst>
              </a:custGeom>
              <a:ln w="34952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object 164">
                <a:extLst>
                  <a:ext uri="{FF2B5EF4-FFF2-40B4-BE49-F238E27FC236}">
                    <a16:creationId xmlns:a16="http://schemas.microsoft.com/office/drawing/2014/main" id="{36731C1D-EF8E-2FB2-962D-7F124EF32DB8}"/>
                  </a:ext>
                </a:extLst>
              </p:cNvPr>
              <p:cNvSpPr/>
              <p:nvPr/>
            </p:nvSpPr>
            <p:spPr>
              <a:xfrm>
                <a:off x="3891612" y="1900928"/>
                <a:ext cx="51435" cy="28956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89560">
                    <a:moveTo>
                      <a:pt x="51161" y="289217"/>
                    </a:moveTo>
                    <a:lnTo>
                      <a:pt x="44329" y="216029"/>
                    </a:lnTo>
                    <a:lnTo>
                      <a:pt x="32968" y="142826"/>
                    </a:lnTo>
                    <a:lnTo>
                      <a:pt x="18162" y="70798"/>
                    </a:lnTo>
                    <a:lnTo>
                      <a:pt x="0" y="0"/>
                    </a:lnTo>
                  </a:path>
                </a:pathLst>
              </a:custGeom>
              <a:ln w="32745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object 165">
                <a:extLst>
                  <a:ext uri="{FF2B5EF4-FFF2-40B4-BE49-F238E27FC236}">
                    <a16:creationId xmlns:a16="http://schemas.microsoft.com/office/drawing/2014/main" id="{92305F0A-7BB8-5378-6B0E-F66CDFD68D16}"/>
                  </a:ext>
                </a:extLst>
              </p:cNvPr>
              <p:cNvSpPr/>
              <p:nvPr/>
            </p:nvSpPr>
            <p:spPr>
              <a:xfrm>
                <a:off x="2809141" y="1535321"/>
                <a:ext cx="1352550" cy="337185"/>
              </a:xfrm>
              <a:custGeom>
                <a:avLst/>
                <a:gdLst/>
                <a:ahLst/>
                <a:cxnLst/>
                <a:rect l="l" t="t" r="r" b="b"/>
                <a:pathLst>
                  <a:path w="1352550" h="337185">
                    <a:moveTo>
                      <a:pt x="1352384" y="0"/>
                    </a:moveTo>
                    <a:lnTo>
                      <a:pt x="0" y="336948"/>
                    </a:lnTo>
                  </a:path>
                </a:pathLst>
              </a:custGeom>
              <a:ln w="3175">
                <a:solidFill>
                  <a:srgbClr val="264BA5"/>
                </a:solidFill>
                <a:prstDash val="lgDash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9" name="object 166">
                <a:extLst>
                  <a:ext uri="{FF2B5EF4-FFF2-40B4-BE49-F238E27FC236}">
                    <a16:creationId xmlns:a16="http://schemas.microsoft.com/office/drawing/2014/main" id="{DA913D2F-6CEC-B720-9194-2B8D245D272F}"/>
                  </a:ext>
                </a:extLst>
              </p:cNvPr>
              <p:cNvSpPr/>
              <p:nvPr/>
            </p:nvSpPr>
            <p:spPr>
              <a:xfrm>
                <a:off x="3415526" y="1835957"/>
                <a:ext cx="29209" cy="67310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67310">
                    <a:moveTo>
                      <a:pt x="29132" y="3026"/>
                    </a:moveTo>
                    <a:lnTo>
                      <a:pt x="29132" y="67137"/>
                    </a:lnTo>
                  </a:path>
                  <a:path w="29210" h="67310">
                    <a:moveTo>
                      <a:pt x="0" y="0"/>
                    </a:moveTo>
                    <a:lnTo>
                      <a:pt x="0" y="64158"/>
                    </a:lnTo>
                  </a:path>
                </a:pathLst>
              </a:custGeom>
              <a:ln w="4890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7" name="object 167">
              <a:extLst>
                <a:ext uri="{FF2B5EF4-FFF2-40B4-BE49-F238E27FC236}">
                  <a16:creationId xmlns:a16="http://schemas.microsoft.com/office/drawing/2014/main" id="{6AA6C89A-4A87-B269-7214-99B50FFE2B28}"/>
                </a:ext>
              </a:extLst>
            </p:cNvPr>
            <p:cNvSpPr txBox="1"/>
            <p:nvPr/>
          </p:nvSpPr>
          <p:spPr>
            <a:xfrm>
              <a:off x="2807519" y="1526804"/>
              <a:ext cx="254635" cy="150759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651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cs typeface="Verdana"/>
                </a:rPr>
                <a:t>Quartz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cs typeface="Verdana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231F1F"/>
                  </a:solidFill>
                  <a:effectLst/>
                  <a:uLnTx/>
                  <a:uFillTx/>
                  <a:latin typeface="Arial"/>
                  <a:cs typeface="Arial"/>
                </a:rPr>
                <a:t>Window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178" name="object 168">
              <a:extLst>
                <a:ext uri="{FF2B5EF4-FFF2-40B4-BE49-F238E27FC236}">
                  <a16:creationId xmlns:a16="http://schemas.microsoft.com/office/drawing/2014/main" id="{27F3BAAF-7479-74CF-3F66-01A43A9B7488}"/>
                </a:ext>
              </a:extLst>
            </p:cNvPr>
            <p:cNvGrpSpPr/>
            <p:nvPr/>
          </p:nvGrpSpPr>
          <p:grpSpPr>
            <a:xfrm>
              <a:off x="2804446" y="916806"/>
              <a:ext cx="1421765" cy="1908810"/>
              <a:chOff x="2804446" y="916806"/>
              <a:chExt cx="1421765" cy="1908810"/>
            </a:xfrm>
          </p:grpSpPr>
          <p:sp>
            <p:nvSpPr>
              <p:cNvPr id="179" name="object 169">
                <a:extLst>
                  <a:ext uri="{FF2B5EF4-FFF2-40B4-BE49-F238E27FC236}">
                    <a16:creationId xmlns:a16="http://schemas.microsoft.com/office/drawing/2014/main" id="{B0E2A409-A70E-3840-5967-C3A17A445723}"/>
                  </a:ext>
                </a:extLst>
              </p:cNvPr>
              <p:cNvSpPr/>
              <p:nvPr/>
            </p:nvSpPr>
            <p:spPr>
              <a:xfrm>
                <a:off x="3052161" y="1380551"/>
                <a:ext cx="511809" cy="242570"/>
              </a:xfrm>
              <a:custGeom>
                <a:avLst/>
                <a:gdLst/>
                <a:ahLst/>
                <a:cxnLst/>
                <a:rect l="l" t="t" r="r" b="b"/>
                <a:pathLst>
                  <a:path w="511810" h="242569">
                    <a:moveTo>
                      <a:pt x="0" y="242242"/>
                    </a:moveTo>
                    <a:lnTo>
                      <a:pt x="511808" y="0"/>
                    </a:lnTo>
                  </a:path>
                </a:pathLst>
              </a:custGeom>
              <a:ln w="6244">
                <a:solidFill>
                  <a:srgbClr val="231F1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object 170">
                <a:extLst>
                  <a:ext uri="{FF2B5EF4-FFF2-40B4-BE49-F238E27FC236}">
                    <a16:creationId xmlns:a16="http://schemas.microsoft.com/office/drawing/2014/main" id="{808A72DB-94DB-13B2-A2EB-9D1AB050972C}"/>
                  </a:ext>
                </a:extLst>
              </p:cNvPr>
              <p:cNvSpPr/>
              <p:nvPr/>
            </p:nvSpPr>
            <p:spPr>
              <a:xfrm>
                <a:off x="3508584" y="1367049"/>
                <a:ext cx="7556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75564" h="57150">
                    <a:moveTo>
                      <a:pt x="23345" y="56704"/>
                    </a:moveTo>
                    <a:lnTo>
                      <a:pt x="23067" y="31318"/>
                    </a:lnTo>
                    <a:lnTo>
                      <a:pt x="0" y="19784"/>
                    </a:lnTo>
                    <a:lnTo>
                      <a:pt x="389" y="19002"/>
                    </a:lnTo>
                    <a:lnTo>
                      <a:pt x="38583" y="12404"/>
                    </a:lnTo>
                    <a:lnTo>
                      <a:pt x="75010" y="0"/>
                    </a:lnTo>
                    <a:lnTo>
                      <a:pt x="47308" y="26223"/>
                    </a:lnTo>
                    <a:lnTo>
                      <a:pt x="24197" y="56630"/>
                    </a:lnTo>
                    <a:lnTo>
                      <a:pt x="23345" y="56704"/>
                    </a:lnTo>
                    <a:close/>
                  </a:path>
                </a:pathLst>
              </a:custGeom>
              <a:solidFill>
                <a:srgbClr val="231F1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81" name="object 171">
                <a:extLst>
                  <a:ext uri="{FF2B5EF4-FFF2-40B4-BE49-F238E27FC236}">
                    <a16:creationId xmlns:a16="http://schemas.microsoft.com/office/drawing/2014/main" id="{F659DB5C-1352-F7EA-A44F-FF428F25B2FC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483685" y="1007754"/>
                <a:ext cx="404324" cy="297661"/>
              </a:xfrm>
              <a:prstGeom prst="rect">
                <a:avLst/>
              </a:prstGeom>
            </p:spPr>
          </p:pic>
          <p:pic>
            <p:nvPicPr>
              <p:cNvPr id="182" name="object 172">
                <a:extLst>
                  <a:ext uri="{FF2B5EF4-FFF2-40B4-BE49-F238E27FC236}">
                    <a16:creationId xmlns:a16="http://schemas.microsoft.com/office/drawing/2014/main" id="{25B6283C-9EAA-B3D2-4B05-38222F58BDD1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3483686" y="2445219"/>
                <a:ext cx="404322" cy="297645"/>
              </a:xfrm>
              <a:prstGeom prst="rect">
                <a:avLst/>
              </a:prstGeom>
            </p:spPr>
          </p:pic>
          <p:sp>
            <p:nvSpPr>
              <p:cNvPr id="183" name="object 173">
                <a:extLst>
                  <a:ext uri="{FF2B5EF4-FFF2-40B4-BE49-F238E27FC236}">
                    <a16:creationId xmlns:a16="http://schemas.microsoft.com/office/drawing/2014/main" id="{32DF3A94-81A2-7346-A93F-B443C5B9249F}"/>
                  </a:ext>
                </a:extLst>
              </p:cNvPr>
              <p:cNvSpPr/>
              <p:nvPr/>
            </p:nvSpPr>
            <p:spPr>
              <a:xfrm>
                <a:off x="3859426" y="1902243"/>
                <a:ext cx="51435" cy="28956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89560">
                    <a:moveTo>
                      <a:pt x="51161" y="289232"/>
                    </a:moveTo>
                    <a:lnTo>
                      <a:pt x="44315" y="216033"/>
                    </a:lnTo>
                    <a:lnTo>
                      <a:pt x="32968" y="142830"/>
                    </a:lnTo>
                    <a:lnTo>
                      <a:pt x="18162" y="70813"/>
                    </a:lnTo>
                    <a:lnTo>
                      <a:pt x="0" y="0"/>
                    </a:lnTo>
                  </a:path>
                </a:pathLst>
              </a:custGeom>
              <a:ln w="32744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object 174">
                <a:extLst>
                  <a:ext uri="{FF2B5EF4-FFF2-40B4-BE49-F238E27FC236}">
                    <a16:creationId xmlns:a16="http://schemas.microsoft.com/office/drawing/2014/main" id="{DDCD5CD3-5764-8FC6-C2D6-128318E038DD}"/>
                  </a:ext>
                </a:extLst>
              </p:cNvPr>
              <p:cNvSpPr/>
              <p:nvPr/>
            </p:nvSpPr>
            <p:spPr>
              <a:xfrm>
                <a:off x="2808778" y="1866482"/>
                <a:ext cx="1341120" cy="189865"/>
              </a:xfrm>
              <a:custGeom>
                <a:avLst/>
                <a:gdLst/>
                <a:ahLst/>
                <a:cxnLst/>
                <a:rect l="l" t="t" r="r" b="b"/>
                <a:pathLst>
                  <a:path w="1341120" h="189864">
                    <a:moveTo>
                      <a:pt x="1340795" y="18979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object 175">
                <a:extLst>
                  <a:ext uri="{FF2B5EF4-FFF2-40B4-BE49-F238E27FC236}">
                    <a16:creationId xmlns:a16="http://schemas.microsoft.com/office/drawing/2014/main" id="{81DEC674-68C0-C2EE-CC5B-D655650D8E4F}"/>
                  </a:ext>
                </a:extLst>
              </p:cNvPr>
              <p:cNvSpPr/>
              <p:nvPr/>
            </p:nvSpPr>
            <p:spPr>
              <a:xfrm>
                <a:off x="2808778" y="1866482"/>
                <a:ext cx="1341120" cy="189865"/>
              </a:xfrm>
              <a:custGeom>
                <a:avLst/>
                <a:gdLst/>
                <a:ahLst/>
                <a:cxnLst/>
                <a:rect l="l" t="t" r="r" b="b"/>
                <a:pathLst>
                  <a:path w="1341120" h="189864">
                    <a:moveTo>
                      <a:pt x="0" y="0"/>
                    </a:moveTo>
                    <a:lnTo>
                      <a:pt x="1340795" y="189790"/>
                    </a:lnTo>
                  </a:path>
                </a:pathLst>
              </a:custGeom>
              <a:ln w="8664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object 176">
                <a:extLst>
                  <a:ext uri="{FF2B5EF4-FFF2-40B4-BE49-F238E27FC236}">
                    <a16:creationId xmlns:a16="http://schemas.microsoft.com/office/drawing/2014/main" id="{756A12E6-9451-C088-43AC-CF15BE400C22}"/>
                  </a:ext>
                </a:extLst>
              </p:cNvPr>
              <p:cNvSpPr/>
              <p:nvPr/>
            </p:nvSpPr>
            <p:spPr>
              <a:xfrm>
                <a:off x="3897039" y="1550271"/>
                <a:ext cx="55244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288925">
                    <a:moveTo>
                      <a:pt x="54737" y="0"/>
                    </a:moveTo>
                    <a:lnTo>
                      <a:pt x="47427" y="73073"/>
                    </a:lnTo>
                    <a:lnTo>
                      <a:pt x="35271" y="146142"/>
                    </a:lnTo>
                    <a:lnTo>
                      <a:pt x="19439" y="218044"/>
                    </a:lnTo>
                    <a:lnTo>
                      <a:pt x="0" y="288728"/>
                    </a:lnTo>
                  </a:path>
                </a:pathLst>
              </a:custGeom>
              <a:ln w="34952">
                <a:solidFill>
                  <a:srgbClr val="3BB63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object 177">
                <a:extLst>
                  <a:ext uri="{FF2B5EF4-FFF2-40B4-BE49-F238E27FC236}">
                    <a16:creationId xmlns:a16="http://schemas.microsoft.com/office/drawing/2014/main" id="{4252EE74-F03B-79D2-6C74-D7B3BDDE4CB0}"/>
                  </a:ext>
                </a:extLst>
              </p:cNvPr>
              <p:cNvSpPr/>
              <p:nvPr/>
            </p:nvSpPr>
            <p:spPr>
              <a:xfrm>
                <a:off x="3911918" y="1652635"/>
                <a:ext cx="7810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78104" h="43814">
                    <a:moveTo>
                      <a:pt x="0" y="43663"/>
                    </a:moveTo>
                    <a:lnTo>
                      <a:pt x="33185" y="24386"/>
                    </a:lnTo>
                    <a:lnTo>
                      <a:pt x="62899" y="0"/>
                    </a:lnTo>
                    <a:lnTo>
                      <a:pt x="63736" y="129"/>
                    </a:lnTo>
                    <a:lnTo>
                      <a:pt x="57949" y="24893"/>
                    </a:lnTo>
                    <a:lnTo>
                      <a:pt x="77674" y="41277"/>
                    </a:lnTo>
                    <a:lnTo>
                      <a:pt x="77126" y="41955"/>
                    </a:lnTo>
                    <a:lnTo>
                      <a:pt x="38394" y="39769"/>
                    </a:lnTo>
                    <a:lnTo>
                      <a:pt x="0" y="43663"/>
                    </a:lnTo>
                    <a:close/>
                  </a:path>
                </a:pathLst>
              </a:custGeom>
              <a:solidFill>
                <a:srgbClr val="231F1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object 178">
                <a:extLst>
                  <a:ext uri="{FF2B5EF4-FFF2-40B4-BE49-F238E27FC236}">
                    <a16:creationId xmlns:a16="http://schemas.microsoft.com/office/drawing/2014/main" id="{0B23B79F-7461-340C-7C11-310C0AB74E05}"/>
                  </a:ext>
                </a:extLst>
              </p:cNvPr>
              <p:cNvSpPr/>
              <p:nvPr/>
            </p:nvSpPr>
            <p:spPr>
              <a:xfrm>
                <a:off x="3951039" y="2718508"/>
                <a:ext cx="27178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271779" h="104139">
                    <a:moveTo>
                      <a:pt x="271663" y="104027"/>
                    </a:moveTo>
                    <a:lnTo>
                      <a:pt x="0" y="104027"/>
                    </a:lnTo>
                    <a:lnTo>
                      <a:pt x="0" y="0"/>
                    </a:lnTo>
                    <a:lnTo>
                      <a:pt x="271663" y="0"/>
                    </a:lnTo>
                    <a:lnTo>
                      <a:pt x="271663" y="104027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object 179">
                <a:extLst>
                  <a:ext uri="{FF2B5EF4-FFF2-40B4-BE49-F238E27FC236}">
                    <a16:creationId xmlns:a16="http://schemas.microsoft.com/office/drawing/2014/main" id="{61CA81C3-30B9-DAB9-568F-03AB438171F0}"/>
                  </a:ext>
                </a:extLst>
              </p:cNvPr>
              <p:cNvSpPr/>
              <p:nvPr/>
            </p:nvSpPr>
            <p:spPr>
              <a:xfrm>
                <a:off x="3951039" y="2718508"/>
                <a:ext cx="27178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271779" h="104139">
                    <a:moveTo>
                      <a:pt x="0" y="0"/>
                    </a:moveTo>
                    <a:lnTo>
                      <a:pt x="271663" y="0"/>
                    </a:lnTo>
                    <a:lnTo>
                      <a:pt x="271663" y="104027"/>
                    </a:lnTo>
                    <a:lnTo>
                      <a:pt x="0" y="104027"/>
                    </a:lnTo>
                    <a:lnTo>
                      <a:pt x="0" y="0"/>
                    </a:lnTo>
                    <a:close/>
                  </a:path>
                </a:pathLst>
              </a:custGeom>
              <a:ln w="5974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object 180">
                <a:extLst>
                  <a:ext uri="{FF2B5EF4-FFF2-40B4-BE49-F238E27FC236}">
                    <a16:creationId xmlns:a16="http://schemas.microsoft.com/office/drawing/2014/main" id="{1FE3D77A-7FD1-7182-B0B3-3BE8DDB6DEB8}"/>
                  </a:ext>
                </a:extLst>
              </p:cNvPr>
              <p:cNvSpPr/>
              <p:nvPr/>
            </p:nvSpPr>
            <p:spPr>
              <a:xfrm>
                <a:off x="3933570" y="916806"/>
                <a:ext cx="27114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271145" h="106680">
                    <a:moveTo>
                      <a:pt x="271100" y="106677"/>
                    </a:moveTo>
                    <a:lnTo>
                      <a:pt x="0" y="106677"/>
                    </a:lnTo>
                    <a:lnTo>
                      <a:pt x="0" y="0"/>
                    </a:lnTo>
                    <a:lnTo>
                      <a:pt x="271100" y="0"/>
                    </a:lnTo>
                    <a:lnTo>
                      <a:pt x="271100" y="106677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334" name="object 28">
            <a:extLst>
              <a:ext uri="{FF2B5EF4-FFF2-40B4-BE49-F238E27FC236}">
                <a16:creationId xmlns:a16="http://schemas.microsoft.com/office/drawing/2014/main" id="{C7205832-33C3-8BF4-D913-354C3CF26F52}"/>
              </a:ext>
            </a:extLst>
          </p:cNvPr>
          <p:cNvSpPr txBox="1"/>
          <p:nvPr/>
        </p:nvSpPr>
        <p:spPr>
          <a:xfrm>
            <a:off x="1956059" y="6463231"/>
            <a:ext cx="3548595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[Int.</a:t>
            </a:r>
            <a:r>
              <a:rPr sz="1400" b="0" kern="0" spc="114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</a:t>
            </a:r>
            <a:r>
              <a:rPr sz="1400" b="0" kern="0" spc="55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Mod.</a:t>
            </a:r>
            <a:r>
              <a:rPr sz="1400" b="0" kern="0" spc="114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</a:t>
            </a:r>
            <a:r>
              <a:rPr sz="1400" b="0" kern="0" spc="12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</a:t>
            </a:r>
            <a:r>
              <a:rPr sz="1400" b="0" kern="0" spc="55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sz="1400" b="0" kern="0" spc="55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(2015)</a:t>
            </a:r>
            <a:r>
              <a:rPr sz="1400" b="0" kern="0" spc="55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kern="0" spc="-10" dirty="0">
                <a:solidFill>
                  <a:schemeClr val="tx1"/>
                </a:solidFill>
                <a:latin typeface="Arial"/>
                <a:cs typeface="Arial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15300223]</a:t>
            </a:r>
            <a:endParaRPr sz="1400" b="0" kern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401" name="Picture 400">
            <a:extLst>
              <a:ext uri="{FF2B5EF4-FFF2-40B4-BE49-F238E27FC236}">
                <a16:creationId xmlns:a16="http://schemas.microsoft.com/office/drawing/2014/main" id="{92333CD9-53CF-0E42-EBA2-8E48FDDD269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783407" y="1493348"/>
            <a:ext cx="1870786" cy="4684105"/>
          </a:xfrm>
          <a:prstGeom prst="rect">
            <a:avLst/>
          </a:prstGeom>
        </p:spPr>
      </p:pic>
      <p:sp>
        <p:nvSpPr>
          <p:cNvPr id="402" name="object 7">
            <a:extLst>
              <a:ext uri="{FF2B5EF4-FFF2-40B4-BE49-F238E27FC236}">
                <a16:creationId xmlns:a16="http://schemas.microsoft.com/office/drawing/2014/main" id="{3E50657E-CA18-9643-A488-D70AAF4945DC}"/>
              </a:ext>
            </a:extLst>
          </p:cNvPr>
          <p:cNvSpPr txBox="1"/>
          <p:nvPr/>
        </p:nvSpPr>
        <p:spPr>
          <a:xfrm>
            <a:off x="7215986" y="1200268"/>
            <a:ext cx="142025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lang="en-US" sz="2000" b="0" kern="0" dirty="0">
                <a:solidFill>
                  <a:sysClr val="windowText" lastClr="000000"/>
                </a:solidFill>
                <a:latin typeface="+mj-lt"/>
                <a:cs typeface="Gill Sans MT"/>
              </a:rPr>
              <a:t>RICH 1</a:t>
            </a:r>
            <a:endParaRPr sz="2000" b="0" kern="0" dirty="0">
              <a:solidFill>
                <a:sysClr val="windowText" lastClr="000000"/>
              </a:solidFill>
              <a:latin typeface="+mj-lt"/>
              <a:cs typeface="Gill Sans MT"/>
            </a:endParaRPr>
          </a:p>
        </p:txBody>
      </p:sp>
      <p:sp>
        <p:nvSpPr>
          <p:cNvPr id="404" name="object 7">
            <a:extLst>
              <a:ext uri="{FF2B5EF4-FFF2-40B4-BE49-F238E27FC236}">
                <a16:creationId xmlns:a16="http://schemas.microsoft.com/office/drawing/2014/main" id="{77BC750F-C0C0-295A-4CD9-68E6C3AAE411}"/>
              </a:ext>
            </a:extLst>
          </p:cNvPr>
          <p:cNvSpPr txBox="1"/>
          <p:nvPr/>
        </p:nvSpPr>
        <p:spPr>
          <a:xfrm>
            <a:off x="10100352" y="1200268"/>
            <a:ext cx="142025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lang="en-US" sz="2000" b="0" kern="0" dirty="0">
                <a:solidFill>
                  <a:sysClr val="windowText" lastClr="000000"/>
                </a:solidFill>
                <a:latin typeface="+mj-lt"/>
                <a:cs typeface="Gill Sans MT"/>
              </a:rPr>
              <a:t>RICH 2</a:t>
            </a:r>
            <a:endParaRPr sz="2000" b="0" kern="0" dirty="0">
              <a:solidFill>
                <a:sysClr val="windowText" lastClr="000000"/>
              </a:solidFill>
              <a:latin typeface="+mj-l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525241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A9E55-1DCF-E54E-49CB-B3CFF5409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F440-6CF5-7C92-64C7-35B5AECDE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PicoCal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Time Measurement ASIC: SPIDER architecture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A0A23-CB0D-331E-A5D8-B6B422E3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8"/>
            <a:ext cx="3829062" cy="5431970"/>
          </a:xfrm>
        </p:spPr>
        <p:txBody>
          <a:bodyPr/>
          <a:lstStyle/>
          <a:p>
            <a:r>
              <a:rPr lang="en-US" sz="1800" dirty="0"/>
              <a:t>TSMC 65nm, VDD 1.2V</a:t>
            </a:r>
          </a:p>
          <a:p>
            <a:r>
              <a:rPr lang="en-US" sz="1800" dirty="0"/>
              <a:t>8 self-triggering channels</a:t>
            </a:r>
          </a:p>
          <a:p>
            <a:r>
              <a:rPr lang="en-US" sz="1800" dirty="0"/>
              <a:t>Clock distribution &amp; DLLs</a:t>
            </a:r>
          </a:p>
          <a:p>
            <a:r>
              <a:rPr lang="en-US" sz="1800" dirty="0"/>
              <a:t>Memory cell</a:t>
            </a:r>
          </a:p>
          <a:p>
            <a:r>
              <a:rPr lang="en-US" sz="1800" dirty="0"/>
              <a:t>Multi-bank system</a:t>
            </a:r>
          </a:p>
          <a:p>
            <a:pPr lvl="1"/>
            <a:r>
              <a:rPr lang="en-US" sz="1400" dirty="0" err="1"/>
              <a:t>Derandomization</a:t>
            </a:r>
            <a:r>
              <a:rPr lang="en-US" sz="1400" dirty="0"/>
              <a:t> buffer</a:t>
            </a:r>
          </a:p>
          <a:p>
            <a:pPr lvl="1"/>
            <a:r>
              <a:rPr lang="en-US" sz="1400" dirty="0"/>
              <a:t>8 banks of 32 cells, sequencing logic</a:t>
            </a:r>
          </a:p>
          <a:p>
            <a:r>
              <a:rPr lang="en-US" sz="1800" dirty="0"/>
              <a:t>10-bit Wilkinson ADC @5 GHz</a:t>
            </a:r>
          </a:p>
          <a:p>
            <a:pPr lvl="1"/>
            <a:r>
              <a:rPr lang="en-US" sz="1400" dirty="0"/>
              <a:t>Fast counter to limit conversion time (max 200 ns for 10 bits </a:t>
            </a:r>
            <a:r>
              <a:rPr lang="en-US" sz="1400" dirty="0" err="1"/>
              <a:t>i</a:t>
            </a:r>
            <a:r>
              <a:rPr lang="en-US" sz="1400" dirty="0"/>
              <a:t>-e 8 LHC periods, for 800 mV signals)</a:t>
            </a:r>
          </a:p>
          <a:p>
            <a:r>
              <a:rPr lang="en-US" sz="1800" dirty="0"/>
              <a:t>PLL and DAC + buffer for calibrations</a:t>
            </a:r>
          </a:p>
          <a:p>
            <a:r>
              <a:rPr lang="en-US" sz="1800" dirty="0"/>
              <a:t>Serial readout interface</a:t>
            </a:r>
          </a:p>
          <a:p>
            <a:pPr lvl="1"/>
            <a:r>
              <a:rPr lang="en-US" sz="1400" dirty="0"/>
              <a:t>Digital buffers</a:t>
            </a:r>
          </a:p>
          <a:p>
            <a:pPr lvl="1"/>
            <a:r>
              <a:rPr lang="en-US" sz="1400" dirty="0"/>
              <a:t>Up to 2.56 Gb/s on each channel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BBABA-58D1-4F22-8A4B-107B0FDF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5B9C90-E8D6-7117-A4DB-DCEC1078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2F935D-7FCD-6895-EA2F-44F1177BBEB1}"/>
              </a:ext>
            </a:extLst>
          </p:cNvPr>
          <p:cNvGrpSpPr/>
          <p:nvPr/>
        </p:nvGrpSpPr>
        <p:grpSpPr>
          <a:xfrm>
            <a:off x="3323821" y="1371483"/>
            <a:ext cx="8869418" cy="4676836"/>
            <a:chOff x="3323821" y="1371483"/>
            <a:chExt cx="8869418" cy="4676836"/>
          </a:xfrm>
        </p:grpSpPr>
        <p:grpSp>
          <p:nvGrpSpPr>
            <p:cNvPr id="7" name="object 19">
              <a:extLst>
                <a:ext uri="{FF2B5EF4-FFF2-40B4-BE49-F238E27FC236}">
                  <a16:creationId xmlns:a16="http://schemas.microsoft.com/office/drawing/2014/main" id="{D42EADF4-6F23-6ABF-2445-EE103C9298C1}"/>
                </a:ext>
              </a:extLst>
            </p:cNvPr>
            <p:cNvGrpSpPr/>
            <p:nvPr/>
          </p:nvGrpSpPr>
          <p:grpSpPr>
            <a:xfrm>
              <a:off x="4165719" y="1892879"/>
              <a:ext cx="7294245" cy="4155440"/>
              <a:chOff x="4165719" y="1892879"/>
              <a:chExt cx="7294245" cy="4155440"/>
            </a:xfrm>
          </p:grpSpPr>
          <p:sp>
            <p:nvSpPr>
              <p:cNvPr id="323" name="object 20">
                <a:extLst>
                  <a:ext uri="{FF2B5EF4-FFF2-40B4-BE49-F238E27FC236}">
                    <a16:creationId xmlns:a16="http://schemas.microsoft.com/office/drawing/2014/main" id="{AEE69FDC-5D97-AB0D-2496-BD6D74D7CA49}"/>
                  </a:ext>
                </a:extLst>
              </p:cNvPr>
              <p:cNvSpPr/>
              <p:nvPr/>
            </p:nvSpPr>
            <p:spPr>
              <a:xfrm>
                <a:off x="4995747" y="2281771"/>
                <a:ext cx="1291590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291589" h="230505">
                    <a:moveTo>
                      <a:pt x="1291459" y="0"/>
                    </a:moveTo>
                    <a:lnTo>
                      <a:pt x="0" y="0"/>
                    </a:lnTo>
                    <a:lnTo>
                      <a:pt x="0" y="230160"/>
                    </a:lnTo>
                    <a:lnTo>
                      <a:pt x="1291459" y="230160"/>
                    </a:lnTo>
                    <a:lnTo>
                      <a:pt x="1291459" y="0"/>
                    </a:lnTo>
                    <a:close/>
                  </a:path>
                </a:pathLst>
              </a:custGeom>
              <a:solidFill>
                <a:srgbClr val="FBD4B5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object 21">
                <a:extLst>
                  <a:ext uri="{FF2B5EF4-FFF2-40B4-BE49-F238E27FC236}">
                    <a16:creationId xmlns:a16="http://schemas.microsoft.com/office/drawing/2014/main" id="{0D4C5DC3-CBEB-06AF-3A84-81C20A56E401}"/>
                  </a:ext>
                </a:extLst>
              </p:cNvPr>
              <p:cNvSpPr/>
              <p:nvPr/>
            </p:nvSpPr>
            <p:spPr>
              <a:xfrm>
                <a:off x="4989983" y="2276102"/>
                <a:ext cx="1303020" cy="241935"/>
              </a:xfrm>
              <a:custGeom>
                <a:avLst/>
                <a:gdLst/>
                <a:ahLst/>
                <a:cxnLst/>
                <a:rect l="l" t="t" r="r" b="b"/>
                <a:pathLst>
                  <a:path w="1303020" h="241935">
                    <a:moveTo>
                      <a:pt x="1302797" y="0"/>
                    </a:moveTo>
                    <a:lnTo>
                      <a:pt x="0" y="0"/>
                    </a:lnTo>
                    <a:lnTo>
                      <a:pt x="0" y="241498"/>
                    </a:lnTo>
                    <a:lnTo>
                      <a:pt x="1302797" y="241498"/>
                    </a:lnTo>
                    <a:lnTo>
                      <a:pt x="1302797" y="235829"/>
                    </a:lnTo>
                    <a:lnTo>
                      <a:pt x="11338" y="235829"/>
                    </a:lnTo>
                    <a:lnTo>
                      <a:pt x="5669" y="230160"/>
                    </a:lnTo>
                    <a:lnTo>
                      <a:pt x="11338" y="230160"/>
                    </a:lnTo>
                    <a:lnTo>
                      <a:pt x="11338" y="11337"/>
                    </a:lnTo>
                    <a:lnTo>
                      <a:pt x="5669" y="11337"/>
                    </a:lnTo>
                    <a:lnTo>
                      <a:pt x="11338" y="5668"/>
                    </a:lnTo>
                    <a:lnTo>
                      <a:pt x="1302797" y="5668"/>
                    </a:lnTo>
                    <a:lnTo>
                      <a:pt x="1302797" y="0"/>
                    </a:lnTo>
                    <a:close/>
                  </a:path>
                  <a:path w="1303020" h="241935">
                    <a:moveTo>
                      <a:pt x="11338" y="230160"/>
                    </a:moveTo>
                    <a:lnTo>
                      <a:pt x="5669" y="230160"/>
                    </a:lnTo>
                    <a:lnTo>
                      <a:pt x="11338" y="235829"/>
                    </a:lnTo>
                    <a:lnTo>
                      <a:pt x="11338" y="230160"/>
                    </a:lnTo>
                    <a:close/>
                  </a:path>
                  <a:path w="1303020" h="241935">
                    <a:moveTo>
                      <a:pt x="1291459" y="230160"/>
                    </a:moveTo>
                    <a:lnTo>
                      <a:pt x="11338" y="230160"/>
                    </a:lnTo>
                    <a:lnTo>
                      <a:pt x="11338" y="235829"/>
                    </a:lnTo>
                    <a:lnTo>
                      <a:pt x="1291459" y="235829"/>
                    </a:lnTo>
                    <a:lnTo>
                      <a:pt x="1291459" y="230160"/>
                    </a:lnTo>
                    <a:close/>
                  </a:path>
                  <a:path w="1303020" h="241935">
                    <a:moveTo>
                      <a:pt x="1291459" y="5668"/>
                    </a:moveTo>
                    <a:lnTo>
                      <a:pt x="1291459" y="235829"/>
                    </a:lnTo>
                    <a:lnTo>
                      <a:pt x="1297128" y="230160"/>
                    </a:lnTo>
                    <a:lnTo>
                      <a:pt x="1302797" y="230160"/>
                    </a:lnTo>
                    <a:lnTo>
                      <a:pt x="1302797" y="11337"/>
                    </a:lnTo>
                    <a:lnTo>
                      <a:pt x="1297128" y="11337"/>
                    </a:lnTo>
                    <a:lnTo>
                      <a:pt x="1291459" y="5668"/>
                    </a:lnTo>
                    <a:close/>
                  </a:path>
                  <a:path w="1303020" h="241935">
                    <a:moveTo>
                      <a:pt x="1302797" y="230160"/>
                    </a:moveTo>
                    <a:lnTo>
                      <a:pt x="1297128" y="230160"/>
                    </a:lnTo>
                    <a:lnTo>
                      <a:pt x="1291459" y="235829"/>
                    </a:lnTo>
                    <a:lnTo>
                      <a:pt x="1302797" y="235829"/>
                    </a:lnTo>
                    <a:lnTo>
                      <a:pt x="1302797" y="230160"/>
                    </a:lnTo>
                    <a:close/>
                  </a:path>
                  <a:path w="1303020" h="241935">
                    <a:moveTo>
                      <a:pt x="11338" y="5668"/>
                    </a:moveTo>
                    <a:lnTo>
                      <a:pt x="5669" y="11337"/>
                    </a:lnTo>
                    <a:lnTo>
                      <a:pt x="11338" y="11337"/>
                    </a:lnTo>
                    <a:lnTo>
                      <a:pt x="11338" y="5668"/>
                    </a:lnTo>
                    <a:close/>
                  </a:path>
                  <a:path w="1303020" h="241935">
                    <a:moveTo>
                      <a:pt x="1291459" y="5668"/>
                    </a:moveTo>
                    <a:lnTo>
                      <a:pt x="11338" y="5668"/>
                    </a:lnTo>
                    <a:lnTo>
                      <a:pt x="11338" y="11337"/>
                    </a:lnTo>
                    <a:lnTo>
                      <a:pt x="1291459" y="11337"/>
                    </a:lnTo>
                    <a:lnTo>
                      <a:pt x="1291459" y="5668"/>
                    </a:lnTo>
                    <a:close/>
                  </a:path>
                  <a:path w="1303020" h="241935">
                    <a:moveTo>
                      <a:pt x="1302797" y="5668"/>
                    </a:moveTo>
                    <a:lnTo>
                      <a:pt x="1291459" y="5668"/>
                    </a:lnTo>
                    <a:lnTo>
                      <a:pt x="1297128" y="11337"/>
                    </a:lnTo>
                    <a:lnTo>
                      <a:pt x="1302797" y="11337"/>
                    </a:lnTo>
                    <a:lnTo>
                      <a:pt x="1302797" y="5668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325" name="object 22">
                <a:extLst>
                  <a:ext uri="{FF2B5EF4-FFF2-40B4-BE49-F238E27FC236}">
                    <a16:creationId xmlns:a16="http://schemas.microsoft.com/office/drawing/2014/main" id="{3FFCE359-EF4D-F4A1-3CE2-650E1D475C62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4264411" y="2691076"/>
                <a:ext cx="7195435" cy="3357168"/>
              </a:xfrm>
              <a:prstGeom prst="rect">
                <a:avLst/>
              </a:prstGeom>
            </p:spPr>
          </p:pic>
          <p:pic>
            <p:nvPicPr>
              <p:cNvPr id="326" name="object 23">
                <a:extLst>
                  <a:ext uri="{FF2B5EF4-FFF2-40B4-BE49-F238E27FC236}">
                    <a16:creationId xmlns:a16="http://schemas.microsoft.com/office/drawing/2014/main" id="{D6315BA9-C86C-96CD-3160-06A59A7EFCE5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165719" y="2645728"/>
                <a:ext cx="7195435" cy="3306147"/>
              </a:xfrm>
              <a:prstGeom prst="rect">
                <a:avLst/>
              </a:prstGeom>
            </p:spPr>
          </p:pic>
          <p:sp>
            <p:nvSpPr>
              <p:cNvPr id="327" name="object 24">
                <a:extLst>
                  <a:ext uri="{FF2B5EF4-FFF2-40B4-BE49-F238E27FC236}">
                    <a16:creationId xmlns:a16="http://schemas.microsoft.com/office/drawing/2014/main" id="{308A3767-B81C-E30C-AE65-FE5A9CA42BD3}"/>
                  </a:ext>
                </a:extLst>
              </p:cNvPr>
              <p:cNvSpPr/>
              <p:nvPr/>
            </p:nvSpPr>
            <p:spPr>
              <a:xfrm>
                <a:off x="5041379" y="1892883"/>
                <a:ext cx="5758180" cy="461645"/>
              </a:xfrm>
              <a:custGeom>
                <a:avLst/>
                <a:gdLst/>
                <a:ahLst/>
                <a:cxnLst/>
                <a:rect l="l" t="t" r="r" b="b"/>
                <a:pathLst>
                  <a:path w="5758180" h="461644">
                    <a:moveTo>
                      <a:pt x="37884" y="310375"/>
                    </a:moveTo>
                    <a:lnTo>
                      <a:pt x="20027" y="310375"/>
                    </a:lnTo>
                    <a:lnTo>
                      <a:pt x="20129" y="0"/>
                    </a:lnTo>
                    <a:lnTo>
                      <a:pt x="17856" y="0"/>
                    </a:lnTo>
                    <a:lnTo>
                      <a:pt x="17767" y="310375"/>
                    </a:lnTo>
                    <a:lnTo>
                      <a:pt x="0" y="310375"/>
                    </a:lnTo>
                    <a:lnTo>
                      <a:pt x="18897" y="348170"/>
                    </a:lnTo>
                    <a:lnTo>
                      <a:pt x="33147" y="319824"/>
                    </a:lnTo>
                    <a:lnTo>
                      <a:pt x="37884" y="310375"/>
                    </a:lnTo>
                    <a:close/>
                  </a:path>
                  <a:path w="5758180" h="461644">
                    <a:moveTo>
                      <a:pt x="118300" y="310375"/>
                    </a:moveTo>
                    <a:lnTo>
                      <a:pt x="100533" y="310375"/>
                    </a:lnTo>
                    <a:lnTo>
                      <a:pt x="100634" y="0"/>
                    </a:lnTo>
                    <a:lnTo>
                      <a:pt x="98361" y="0"/>
                    </a:lnTo>
                    <a:lnTo>
                      <a:pt x="98272" y="310375"/>
                    </a:lnTo>
                    <a:lnTo>
                      <a:pt x="80505" y="310375"/>
                    </a:lnTo>
                    <a:lnTo>
                      <a:pt x="99402" y="348170"/>
                    </a:lnTo>
                    <a:lnTo>
                      <a:pt x="113576" y="319824"/>
                    </a:lnTo>
                    <a:lnTo>
                      <a:pt x="118300" y="310375"/>
                    </a:lnTo>
                    <a:close/>
                  </a:path>
                  <a:path w="5758180" h="461644">
                    <a:moveTo>
                      <a:pt x="203339" y="310375"/>
                    </a:moveTo>
                    <a:lnTo>
                      <a:pt x="185572" y="310375"/>
                    </a:lnTo>
                    <a:lnTo>
                      <a:pt x="185674" y="0"/>
                    </a:lnTo>
                    <a:lnTo>
                      <a:pt x="183400" y="0"/>
                    </a:lnTo>
                    <a:lnTo>
                      <a:pt x="183311" y="310375"/>
                    </a:lnTo>
                    <a:lnTo>
                      <a:pt x="165544" y="310375"/>
                    </a:lnTo>
                    <a:lnTo>
                      <a:pt x="184442" y="348170"/>
                    </a:lnTo>
                    <a:lnTo>
                      <a:pt x="198615" y="319824"/>
                    </a:lnTo>
                    <a:lnTo>
                      <a:pt x="203339" y="310375"/>
                    </a:lnTo>
                    <a:close/>
                  </a:path>
                  <a:path w="5758180" h="461644">
                    <a:moveTo>
                      <a:pt x="286105" y="310375"/>
                    </a:moveTo>
                    <a:lnTo>
                      <a:pt x="268351" y="310375"/>
                    </a:lnTo>
                    <a:lnTo>
                      <a:pt x="268439" y="0"/>
                    </a:lnTo>
                    <a:lnTo>
                      <a:pt x="266166" y="0"/>
                    </a:lnTo>
                    <a:lnTo>
                      <a:pt x="266077" y="310375"/>
                    </a:lnTo>
                    <a:lnTo>
                      <a:pt x="248310" y="310375"/>
                    </a:lnTo>
                    <a:lnTo>
                      <a:pt x="267208" y="348170"/>
                    </a:lnTo>
                    <a:lnTo>
                      <a:pt x="281381" y="319824"/>
                    </a:lnTo>
                    <a:lnTo>
                      <a:pt x="286105" y="310375"/>
                    </a:lnTo>
                    <a:close/>
                  </a:path>
                  <a:path w="5758180" h="461644">
                    <a:moveTo>
                      <a:pt x="774801" y="311518"/>
                    </a:moveTo>
                    <a:lnTo>
                      <a:pt x="757034" y="311518"/>
                    </a:lnTo>
                    <a:lnTo>
                      <a:pt x="757034" y="1130"/>
                    </a:lnTo>
                    <a:lnTo>
                      <a:pt x="754773" y="1130"/>
                    </a:lnTo>
                    <a:lnTo>
                      <a:pt x="754773" y="311518"/>
                    </a:lnTo>
                    <a:lnTo>
                      <a:pt x="737006" y="311518"/>
                    </a:lnTo>
                    <a:lnTo>
                      <a:pt x="755904" y="349300"/>
                    </a:lnTo>
                    <a:lnTo>
                      <a:pt x="770077" y="320954"/>
                    </a:lnTo>
                    <a:lnTo>
                      <a:pt x="774801" y="311518"/>
                    </a:lnTo>
                    <a:close/>
                  </a:path>
                  <a:path w="5758180" h="461644">
                    <a:moveTo>
                      <a:pt x="855306" y="311518"/>
                    </a:moveTo>
                    <a:lnTo>
                      <a:pt x="837539" y="311518"/>
                    </a:lnTo>
                    <a:lnTo>
                      <a:pt x="837539" y="1130"/>
                    </a:lnTo>
                    <a:lnTo>
                      <a:pt x="835367" y="1130"/>
                    </a:lnTo>
                    <a:lnTo>
                      <a:pt x="835266" y="311518"/>
                    </a:lnTo>
                    <a:lnTo>
                      <a:pt x="817511" y="311518"/>
                    </a:lnTo>
                    <a:lnTo>
                      <a:pt x="836409" y="349300"/>
                    </a:lnTo>
                    <a:lnTo>
                      <a:pt x="850582" y="320954"/>
                    </a:lnTo>
                    <a:lnTo>
                      <a:pt x="855306" y="311518"/>
                    </a:lnTo>
                    <a:close/>
                  </a:path>
                  <a:path w="5758180" h="461644">
                    <a:moveTo>
                      <a:pt x="939203" y="311518"/>
                    </a:moveTo>
                    <a:lnTo>
                      <a:pt x="921448" y="311518"/>
                    </a:lnTo>
                    <a:lnTo>
                      <a:pt x="921537" y="1130"/>
                    </a:lnTo>
                    <a:lnTo>
                      <a:pt x="919276" y="1130"/>
                    </a:lnTo>
                    <a:lnTo>
                      <a:pt x="919175" y="311518"/>
                    </a:lnTo>
                    <a:lnTo>
                      <a:pt x="901407" y="311518"/>
                    </a:lnTo>
                    <a:lnTo>
                      <a:pt x="920305" y="349300"/>
                    </a:lnTo>
                    <a:lnTo>
                      <a:pt x="934478" y="320954"/>
                    </a:lnTo>
                    <a:lnTo>
                      <a:pt x="939203" y="311518"/>
                    </a:lnTo>
                    <a:close/>
                  </a:path>
                  <a:path w="5758180" h="461644">
                    <a:moveTo>
                      <a:pt x="1023112" y="311518"/>
                    </a:moveTo>
                    <a:lnTo>
                      <a:pt x="1005357" y="311518"/>
                    </a:lnTo>
                    <a:lnTo>
                      <a:pt x="1005344" y="320954"/>
                    </a:lnTo>
                    <a:lnTo>
                      <a:pt x="1005446" y="1130"/>
                    </a:lnTo>
                    <a:lnTo>
                      <a:pt x="1003084" y="1130"/>
                    </a:lnTo>
                    <a:lnTo>
                      <a:pt x="1003084" y="311518"/>
                    </a:lnTo>
                    <a:lnTo>
                      <a:pt x="985316" y="311518"/>
                    </a:lnTo>
                    <a:lnTo>
                      <a:pt x="1004214" y="349300"/>
                    </a:lnTo>
                    <a:lnTo>
                      <a:pt x="1018387" y="320954"/>
                    </a:lnTo>
                    <a:lnTo>
                      <a:pt x="1023112" y="311518"/>
                    </a:lnTo>
                    <a:close/>
                  </a:path>
                  <a:path w="5758180" h="461644">
                    <a:moveTo>
                      <a:pt x="5757799" y="437642"/>
                    </a:moveTo>
                    <a:lnTo>
                      <a:pt x="1215491" y="437642"/>
                    </a:lnTo>
                    <a:lnTo>
                      <a:pt x="1215491" y="423291"/>
                    </a:lnTo>
                    <a:lnTo>
                      <a:pt x="1177696" y="442175"/>
                    </a:lnTo>
                    <a:lnTo>
                      <a:pt x="1215491" y="461073"/>
                    </a:lnTo>
                    <a:lnTo>
                      <a:pt x="1215491" y="446722"/>
                    </a:lnTo>
                    <a:lnTo>
                      <a:pt x="5757799" y="446722"/>
                    </a:lnTo>
                    <a:lnTo>
                      <a:pt x="5757799" y="437642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object 25">
                <a:extLst>
                  <a:ext uri="{FF2B5EF4-FFF2-40B4-BE49-F238E27FC236}">
                    <a16:creationId xmlns:a16="http://schemas.microsoft.com/office/drawing/2014/main" id="{1488A6B8-D821-8C29-4B56-C13E18E6A572}"/>
                  </a:ext>
                </a:extLst>
              </p:cNvPr>
              <p:cNvSpPr/>
              <p:nvPr/>
            </p:nvSpPr>
            <p:spPr>
              <a:xfrm>
                <a:off x="4925448" y="2244356"/>
                <a:ext cx="1292860" cy="217170"/>
              </a:xfrm>
              <a:custGeom>
                <a:avLst/>
                <a:gdLst/>
                <a:ahLst/>
                <a:cxnLst/>
                <a:rect l="l" t="t" r="r" b="b"/>
                <a:pathLst>
                  <a:path w="1292860" h="217169">
                    <a:moveTo>
                      <a:pt x="1292593" y="0"/>
                    </a:moveTo>
                    <a:lnTo>
                      <a:pt x="0" y="0"/>
                    </a:lnTo>
                    <a:lnTo>
                      <a:pt x="0" y="216554"/>
                    </a:lnTo>
                    <a:lnTo>
                      <a:pt x="1292593" y="216554"/>
                    </a:lnTo>
                    <a:lnTo>
                      <a:pt x="1292593" y="0"/>
                    </a:lnTo>
                    <a:close/>
                  </a:path>
                </a:pathLst>
              </a:custGeom>
              <a:solidFill>
                <a:srgbClr val="FBD4B5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object 26">
                <a:extLst>
                  <a:ext uri="{FF2B5EF4-FFF2-40B4-BE49-F238E27FC236}">
                    <a16:creationId xmlns:a16="http://schemas.microsoft.com/office/drawing/2014/main" id="{24C78697-2E13-AC52-A368-D70CC817626C}"/>
                  </a:ext>
                </a:extLst>
              </p:cNvPr>
              <p:cNvSpPr/>
              <p:nvPr/>
            </p:nvSpPr>
            <p:spPr>
              <a:xfrm>
                <a:off x="4919684" y="2238687"/>
                <a:ext cx="1304290" cy="227965"/>
              </a:xfrm>
              <a:custGeom>
                <a:avLst/>
                <a:gdLst/>
                <a:ahLst/>
                <a:cxnLst/>
                <a:rect l="l" t="t" r="r" b="b"/>
                <a:pathLst>
                  <a:path w="1304289" h="227964">
                    <a:moveTo>
                      <a:pt x="1303931" y="0"/>
                    </a:moveTo>
                    <a:lnTo>
                      <a:pt x="0" y="0"/>
                    </a:lnTo>
                    <a:lnTo>
                      <a:pt x="0" y="227892"/>
                    </a:lnTo>
                    <a:lnTo>
                      <a:pt x="1303931" y="227892"/>
                    </a:lnTo>
                    <a:lnTo>
                      <a:pt x="1303931" y="222223"/>
                    </a:lnTo>
                    <a:lnTo>
                      <a:pt x="11338" y="222223"/>
                    </a:lnTo>
                    <a:lnTo>
                      <a:pt x="5763" y="216554"/>
                    </a:lnTo>
                    <a:lnTo>
                      <a:pt x="11338" y="216554"/>
                    </a:lnTo>
                    <a:lnTo>
                      <a:pt x="11338" y="11337"/>
                    </a:lnTo>
                    <a:lnTo>
                      <a:pt x="5763" y="11337"/>
                    </a:lnTo>
                    <a:lnTo>
                      <a:pt x="11338" y="5668"/>
                    </a:lnTo>
                    <a:lnTo>
                      <a:pt x="1303931" y="5668"/>
                    </a:lnTo>
                    <a:lnTo>
                      <a:pt x="1303931" y="0"/>
                    </a:lnTo>
                    <a:close/>
                  </a:path>
                  <a:path w="1304289" h="227964">
                    <a:moveTo>
                      <a:pt x="11338" y="216554"/>
                    </a:moveTo>
                    <a:lnTo>
                      <a:pt x="5763" y="216554"/>
                    </a:lnTo>
                    <a:lnTo>
                      <a:pt x="11338" y="222223"/>
                    </a:lnTo>
                    <a:lnTo>
                      <a:pt x="11338" y="216554"/>
                    </a:lnTo>
                    <a:close/>
                  </a:path>
                  <a:path w="1304289" h="227964">
                    <a:moveTo>
                      <a:pt x="1292593" y="216554"/>
                    </a:moveTo>
                    <a:lnTo>
                      <a:pt x="11338" y="216554"/>
                    </a:lnTo>
                    <a:lnTo>
                      <a:pt x="11338" y="222223"/>
                    </a:lnTo>
                    <a:lnTo>
                      <a:pt x="1292593" y="222223"/>
                    </a:lnTo>
                    <a:lnTo>
                      <a:pt x="1292593" y="216554"/>
                    </a:lnTo>
                    <a:close/>
                  </a:path>
                  <a:path w="1304289" h="227964">
                    <a:moveTo>
                      <a:pt x="1292593" y="5668"/>
                    </a:moveTo>
                    <a:lnTo>
                      <a:pt x="1292593" y="222223"/>
                    </a:lnTo>
                    <a:lnTo>
                      <a:pt x="1298262" y="216554"/>
                    </a:lnTo>
                    <a:lnTo>
                      <a:pt x="1303931" y="216554"/>
                    </a:lnTo>
                    <a:lnTo>
                      <a:pt x="1303931" y="11337"/>
                    </a:lnTo>
                    <a:lnTo>
                      <a:pt x="1298262" y="11337"/>
                    </a:lnTo>
                    <a:lnTo>
                      <a:pt x="1292593" y="5668"/>
                    </a:lnTo>
                    <a:close/>
                  </a:path>
                  <a:path w="1304289" h="227964">
                    <a:moveTo>
                      <a:pt x="1303931" y="216554"/>
                    </a:moveTo>
                    <a:lnTo>
                      <a:pt x="1298262" y="216554"/>
                    </a:lnTo>
                    <a:lnTo>
                      <a:pt x="1292593" y="222223"/>
                    </a:lnTo>
                    <a:lnTo>
                      <a:pt x="1303931" y="222223"/>
                    </a:lnTo>
                    <a:lnTo>
                      <a:pt x="1303931" y="216554"/>
                    </a:lnTo>
                    <a:close/>
                  </a:path>
                  <a:path w="1304289" h="227964">
                    <a:moveTo>
                      <a:pt x="11338" y="5668"/>
                    </a:moveTo>
                    <a:lnTo>
                      <a:pt x="5763" y="11337"/>
                    </a:lnTo>
                    <a:lnTo>
                      <a:pt x="11338" y="11337"/>
                    </a:lnTo>
                    <a:lnTo>
                      <a:pt x="11338" y="5668"/>
                    </a:lnTo>
                    <a:close/>
                  </a:path>
                  <a:path w="1304289" h="227964">
                    <a:moveTo>
                      <a:pt x="1292593" y="5668"/>
                    </a:moveTo>
                    <a:lnTo>
                      <a:pt x="11338" y="5668"/>
                    </a:lnTo>
                    <a:lnTo>
                      <a:pt x="11338" y="11337"/>
                    </a:lnTo>
                    <a:lnTo>
                      <a:pt x="1292593" y="11337"/>
                    </a:lnTo>
                    <a:lnTo>
                      <a:pt x="1292593" y="5668"/>
                    </a:lnTo>
                    <a:close/>
                  </a:path>
                  <a:path w="1304289" h="227964">
                    <a:moveTo>
                      <a:pt x="1303931" y="5668"/>
                    </a:moveTo>
                    <a:lnTo>
                      <a:pt x="1292593" y="5668"/>
                    </a:lnTo>
                    <a:lnTo>
                      <a:pt x="1298262" y="11337"/>
                    </a:lnTo>
                    <a:lnTo>
                      <a:pt x="1303931" y="11337"/>
                    </a:lnTo>
                    <a:lnTo>
                      <a:pt x="1303931" y="5668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object 27">
                <a:extLst>
                  <a:ext uri="{FF2B5EF4-FFF2-40B4-BE49-F238E27FC236}">
                    <a16:creationId xmlns:a16="http://schemas.microsoft.com/office/drawing/2014/main" id="{17205C01-F71A-2F19-7313-C92C087F7E44}"/>
                  </a:ext>
                </a:extLst>
              </p:cNvPr>
              <p:cNvSpPr/>
              <p:nvPr/>
            </p:nvSpPr>
            <p:spPr>
              <a:xfrm>
                <a:off x="6284844" y="2426141"/>
                <a:ext cx="452691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4526915" h="38100">
                    <a:moveTo>
                      <a:pt x="37795" y="0"/>
                    </a:moveTo>
                    <a:lnTo>
                      <a:pt x="0" y="18896"/>
                    </a:lnTo>
                    <a:lnTo>
                      <a:pt x="37795" y="37793"/>
                    </a:lnTo>
                    <a:lnTo>
                      <a:pt x="37795" y="23431"/>
                    </a:lnTo>
                    <a:lnTo>
                      <a:pt x="28440" y="23431"/>
                    </a:lnTo>
                    <a:lnTo>
                      <a:pt x="28440" y="14361"/>
                    </a:lnTo>
                    <a:lnTo>
                      <a:pt x="37795" y="14361"/>
                    </a:lnTo>
                    <a:lnTo>
                      <a:pt x="37795" y="0"/>
                    </a:lnTo>
                    <a:close/>
                  </a:path>
                  <a:path w="4526915" h="38100">
                    <a:moveTo>
                      <a:pt x="37795" y="14361"/>
                    </a:moveTo>
                    <a:lnTo>
                      <a:pt x="28440" y="14361"/>
                    </a:lnTo>
                    <a:lnTo>
                      <a:pt x="28440" y="23431"/>
                    </a:lnTo>
                    <a:lnTo>
                      <a:pt x="37795" y="23431"/>
                    </a:lnTo>
                    <a:lnTo>
                      <a:pt x="37795" y="14361"/>
                    </a:lnTo>
                    <a:close/>
                  </a:path>
                  <a:path w="4526915" h="38100">
                    <a:moveTo>
                      <a:pt x="4526532" y="14361"/>
                    </a:moveTo>
                    <a:lnTo>
                      <a:pt x="37795" y="14361"/>
                    </a:lnTo>
                    <a:lnTo>
                      <a:pt x="37795" y="23431"/>
                    </a:lnTo>
                    <a:lnTo>
                      <a:pt x="4526532" y="23431"/>
                    </a:lnTo>
                    <a:lnTo>
                      <a:pt x="4526532" y="14361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B361DD8-09A1-81E1-53E5-55756C5946B9}"/>
                </a:ext>
              </a:extLst>
            </p:cNvPr>
            <p:cNvSpPr txBox="1"/>
            <p:nvPr/>
          </p:nvSpPr>
          <p:spPr>
            <a:xfrm>
              <a:off x="8734780" y="2199834"/>
              <a:ext cx="812165" cy="24574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6510" marR="5080" lvl="0" indent="-4445" defTabSz="914400" eaLnBrk="1" fontAlgn="auto" latinLnBrk="0" hangingPunct="1">
                <a:lnSpc>
                  <a:spcPct val="1443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reg_out0_phase_select&lt;6:0&gt;</a:t>
              </a:r>
              <a:r>
                <a:rPr kumimoji="0" sz="500" b="0" i="0" u="none" strike="noStrike" kern="0" cap="none" spc="50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reg_out7_phase_select&lt;6:0&gt;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9" name="object 29">
              <a:extLst>
                <a:ext uri="{FF2B5EF4-FFF2-40B4-BE49-F238E27FC236}">
                  <a16:creationId xmlns:a16="http://schemas.microsoft.com/office/drawing/2014/main" id="{192DD71F-FE72-2B6D-D634-94232826483E}"/>
                </a:ext>
              </a:extLst>
            </p:cNvPr>
            <p:cNvGrpSpPr/>
            <p:nvPr/>
          </p:nvGrpSpPr>
          <p:grpSpPr>
            <a:xfrm>
              <a:off x="4538804" y="1499452"/>
              <a:ext cx="6383020" cy="4058285"/>
              <a:chOff x="4538804" y="1499452"/>
              <a:chExt cx="6383020" cy="4058285"/>
            </a:xfrm>
          </p:grpSpPr>
          <p:sp>
            <p:nvSpPr>
              <p:cNvPr id="317" name="object 30">
                <a:extLst>
                  <a:ext uri="{FF2B5EF4-FFF2-40B4-BE49-F238E27FC236}">
                    <a16:creationId xmlns:a16="http://schemas.microsoft.com/office/drawing/2014/main" id="{EEE62E5A-1741-ED64-28F8-357EBA391D43}"/>
                  </a:ext>
                </a:extLst>
              </p:cNvPr>
              <p:cNvSpPr/>
              <p:nvPr/>
            </p:nvSpPr>
            <p:spPr>
              <a:xfrm>
                <a:off x="9696603" y="3751554"/>
                <a:ext cx="890269" cy="172085"/>
              </a:xfrm>
              <a:custGeom>
                <a:avLst/>
                <a:gdLst/>
                <a:ahLst/>
                <a:cxnLst/>
                <a:rect l="l" t="t" r="r" b="b"/>
                <a:pathLst>
                  <a:path w="890270" h="172085">
                    <a:moveTo>
                      <a:pt x="887056" y="152679"/>
                    </a:moveTo>
                    <a:lnTo>
                      <a:pt x="877976" y="148145"/>
                    </a:lnTo>
                    <a:lnTo>
                      <a:pt x="849261" y="133781"/>
                    </a:lnTo>
                    <a:lnTo>
                      <a:pt x="849261" y="148145"/>
                    </a:lnTo>
                    <a:lnTo>
                      <a:pt x="0" y="148145"/>
                    </a:lnTo>
                    <a:lnTo>
                      <a:pt x="0" y="157226"/>
                    </a:lnTo>
                    <a:lnTo>
                      <a:pt x="849261" y="157226"/>
                    </a:lnTo>
                    <a:lnTo>
                      <a:pt x="849261" y="171577"/>
                    </a:lnTo>
                    <a:lnTo>
                      <a:pt x="877976" y="157226"/>
                    </a:lnTo>
                    <a:lnTo>
                      <a:pt x="887056" y="152679"/>
                    </a:lnTo>
                    <a:close/>
                  </a:path>
                  <a:path w="890270" h="172085">
                    <a:moveTo>
                      <a:pt x="889889" y="18897"/>
                    </a:moveTo>
                    <a:lnTo>
                      <a:pt x="880821" y="14363"/>
                    </a:lnTo>
                    <a:lnTo>
                      <a:pt x="852093" y="0"/>
                    </a:lnTo>
                    <a:lnTo>
                      <a:pt x="852093" y="14363"/>
                    </a:lnTo>
                    <a:lnTo>
                      <a:pt x="11341" y="14363"/>
                    </a:lnTo>
                    <a:lnTo>
                      <a:pt x="11341" y="23431"/>
                    </a:lnTo>
                    <a:lnTo>
                      <a:pt x="852093" y="23431"/>
                    </a:lnTo>
                    <a:lnTo>
                      <a:pt x="852093" y="37795"/>
                    </a:lnTo>
                    <a:lnTo>
                      <a:pt x="880821" y="23431"/>
                    </a:lnTo>
                    <a:lnTo>
                      <a:pt x="889889" y="18897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object 31">
                <a:extLst>
                  <a:ext uri="{FF2B5EF4-FFF2-40B4-BE49-F238E27FC236}">
                    <a16:creationId xmlns:a16="http://schemas.microsoft.com/office/drawing/2014/main" id="{AF97193B-1AA8-8625-67B3-12411544D8A0}"/>
                  </a:ext>
                </a:extLst>
              </p:cNvPr>
              <p:cNvSpPr/>
              <p:nvPr/>
            </p:nvSpPr>
            <p:spPr>
              <a:xfrm>
                <a:off x="10865046" y="2541977"/>
                <a:ext cx="57150" cy="43688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436880">
                    <a:moveTo>
                      <a:pt x="20976" y="379915"/>
                    </a:moveTo>
                    <a:lnTo>
                      <a:pt x="0" y="379915"/>
                    </a:lnTo>
                    <a:lnTo>
                      <a:pt x="28346" y="436605"/>
                    </a:lnTo>
                    <a:lnTo>
                      <a:pt x="51968" y="389364"/>
                    </a:lnTo>
                    <a:lnTo>
                      <a:pt x="20976" y="389364"/>
                    </a:lnTo>
                    <a:lnTo>
                      <a:pt x="20976" y="379915"/>
                    </a:lnTo>
                    <a:close/>
                  </a:path>
                  <a:path w="57150" h="436880">
                    <a:moveTo>
                      <a:pt x="35716" y="0"/>
                    </a:moveTo>
                    <a:lnTo>
                      <a:pt x="20976" y="0"/>
                    </a:lnTo>
                    <a:lnTo>
                      <a:pt x="20976" y="389364"/>
                    </a:lnTo>
                    <a:lnTo>
                      <a:pt x="35716" y="389364"/>
                    </a:lnTo>
                    <a:lnTo>
                      <a:pt x="35716" y="0"/>
                    </a:lnTo>
                    <a:close/>
                  </a:path>
                  <a:path w="57150" h="436880">
                    <a:moveTo>
                      <a:pt x="56692" y="379915"/>
                    </a:moveTo>
                    <a:lnTo>
                      <a:pt x="35716" y="379915"/>
                    </a:lnTo>
                    <a:lnTo>
                      <a:pt x="35716" y="389364"/>
                    </a:lnTo>
                    <a:lnTo>
                      <a:pt x="51968" y="389364"/>
                    </a:lnTo>
                    <a:lnTo>
                      <a:pt x="56692" y="379915"/>
                    </a:lnTo>
                    <a:close/>
                  </a:path>
                </a:pathLst>
              </a:custGeom>
              <a:solidFill>
                <a:srgbClr val="7E7E7E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object 32">
                <a:extLst>
                  <a:ext uri="{FF2B5EF4-FFF2-40B4-BE49-F238E27FC236}">
                    <a16:creationId xmlns:a16="http://schemas.microsoft.com/office/drawing/2014/main" id="{0D717414-DF70-312E-3F17-6609224BD6C8}"/>
                  </a:ext>
                </a:extLst>
              </p:cNvPr>
              <p:cNvSpPr/>
              <p:nvPr/>
            </p:nvSpPr>
            <p:spPr>
              <a:xfrm>
                <a:off x="5131243" y="3732472"/>
                <a:ext cx="3065145" cy="1818005"/>
              </a:xfrm>
              <a:custGeom>
                <a:avLst/>
                <a:gdLst/>
                <a:ahLst/>
                <a:cxnLst/>
                <a:rect l="l" t="t" r="r" b="b"/>
                <a:pathLst>
                  <a:path w="3065145" h="1818004">
                    <a:moveTo>
                      <a:pt x="3064806" y="0"/>
                    </a:moveTo>
                    <a:lnTo>
                      <a:pt x="0" y="0"/>
                    </a:lnTo>
                    <a:lnTo>
                      <a:pt x="0" y="1817474"/>
                    </a:lnTo>
                    <a:lnTo>
                      <a:pt x="3064806" y="1817474"/>
                    </a:lnTo>
                    <a:lnTo>
                      <a:pt x="3064806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object 33">
                <a:extLst>
                  <a:ext uri="{FF2B5EF4-FFF2-40B4-BE49-F238E27FC236}">
                    <a16:creationId xmlns:a16="http://schemas.microsoft.com/office/drawing/2014/main" id="{D9B72B7B-0714-2B82-903C-4B804E70C0D6}"/>
                  </a:ext>
                </a:extLst>
              </p:cNvPr>
              <p:cNvSpPr/>
              <p:nvPr/>
            </p:nvSpPr>
            <p:spPr>
              <a:xfrm>
                <a:off x="5123778" y="3725093"/>
                <a:ext cx="3079750" cy="1832610"/>
              </a:xfrm>
              <a:custGeom>
                <a:avLst/>
                <a:gdLst/>
                <a:ahLst/>
                <a:cxnLst/>
                <a:rect l="l" t="t" r="r" b="b"/>
                <a:pathLst>
                  <a:path w="3079750" h="1832610">
                    <a:moveTo>
                      <a:pt x="3079546" y="0"/>
                    </a:moveTo>
                    <a:lnTo>
                      <a:pt x="0" y="0"/>
                    </a:lnTo>
                    <a:lnTo>
                      <a:pt x="0" y="1832222"/>
                    </a:lnTo>
                    <a:lnTo>
                      <a:pt x="3079546" y="1832222"/>
                    </a:lnTo>
                    <a:lnTo>
                      <a:pt x="3079546" y="1824853"/>
                    </a:lnTo>
                    <a:lnTo>
                      <a:pt x="14740" y="1824853"/>
                    </a:lnTo>
                    <a:lnTo>
                      <a:pt x="7370" y="1817483"/>
                    </a:lnTo>
                    <a:lnTo>
                      <a:pt x="14740" y="1817483"/>
                    </a:lnTo>
                    <a:lnTo>
                      <a:pt x="14740" y="14739"/>
                    </a:lnTo>
                    <a:lnTo>
                      <a:pt x="7370" y="14739"/>
                    </a:lnTo>
                    <a:lnTo>
                      <a:pt x="14740" y="7369"/>
                    </a:lnTo>
                    <a:lnTo>
                      <a:pt x="3079546" y="7369"/>
                    </a:lnTo>
                    <a:lnTo>
                      <a:pt x="3079546" y="0"/>
                    </a:lnTo>
                    <a:close/>
                  </a:path>
                  <a:path w="3079750" h="1832610">
                    <a:moveTo>
                      <a:pt x="14740" y="1817483"/>
                    </a:moveTo>
                    <a:lnTo>
                      <a:pt x="7370" y="1817483"/>
                    </a:lnTo>
                    <a:lnTo>
                      <a:pt x="14740" y="1824853"/>
                    </a:lnTo>
                    <a:lnTo>
                      <a:pt x="14740" y="1817483"/>
                    </a:lnTo>
                    <a:close/>
                  </a:path>
                  <a:path w="3079750" h="1832610">
                    <a:moveTo>
                      <a:pt x="3064806" y="1817483"/>
                    </a:moveTo>
                    <a:lnTo>
                      <a:pt x="14740" y="1817483"/>
                    </a:lnTo>
                    <a:lnTo>
                      <a:pt x="14740" y="1824853"/>
                    </a:lnTo>
                    <a:lnTo>
                      <a:pt x="3064806" y="1824853"/>
                    </a:lnTo>
                    <a:lnTo>
                      <a:pt x="3064806" y="1817483"/>
                    </a:lnTo>
                    <a:close/>
                  </a:path>
                  <a:path w="3079750" h="1832610">
                    <a:moveTo>
                      <a:pt x="3064806" y="7369"/>
                    </a:moveTo>
                    <a:lnTo>
                      <a:pt x="3064806" y="1824853"/>
                    </a:lnTo>
                    <a:lnTo>
                      <a:pt x="3072176" y="1817483"/>
                    </a:lnTo>
                    <a:lnTo>
                      <a:pt x="3079546" y="1817483"/>
                    </a:lnTo>
                    <a:lnTo>
                      <a:pt x="3079546" y="14739"/>
                    </a:lnTo>
                    <a:lnTo>
                      <a:pt x="3072176" y="14739"/>
                    </a:lnTo>
                    <a:lnTo>
                      <a:pt x="3064806" y="7369"/>
                    </a:lnTo>
                    <a:close/>
                  </a:path>
                  <a:path w="3079750" h="1832610">
                    <a:moveTo>
                      <a:pt x="3079546" y="1817483"/>
                    </a:moveTo>
                    <a:lnTo>
                      <a:pt x="3072176" y="1817483"/>
                    </a:lnTo>
                    <a:lnTo>
                      <a:pt x="3064806" y="1824853"/>
                    </a:lnTo>
                    <a:lnTo>
                      <a:pt x="3079546" y="1824853"/>
                    </a:lnTo>
                    <a:lnTo>
                      <a:pt x="3079546" y="1817483"/>
                    </a:lnTo>
                    <a:close/>
                  </a:path>
                  <a:path w="3079750" h="1832610">
                    <a:moveTo>
                      <a:pt x="14740" y="7369"/>
                    </a:moveTo>
                    <a:lnTo>
                      <a:pt x="7370" y="14739"/>
                    </a:lnTo>
                    <a:lnTo>
                      <a:pt x="14740" y="14739"/>
                    </a:lnTo>
                    <a:lnTo>
                      <a:pt x="14740" y="7369"/>
                    </a:lnTo>
                    <a:close/>
                  </a:path>
                  <a:path w="3079750" h="1832610">
                    <a:moveTo>
                      <a:pt x="3064806" y="7369"/>
                    </a:moveTo>
                    <a:lnTo>
                      <a:pt x="14740" y="7369"/>
                    </a:lnTo>
                    <a:lnTo>
                      <a:pt x="14740" y="14739"/>
                    </a:lnTo>
                    <a:lnTo>
                      <a:pt x="3064806" y="14739"/>
                    </a:lnTo>
                    <a:lnTo>
                      <a:pt x="3064806" y="7369"/>
                    </a:lnTo>
                    <a:close/>
                  </a:path>
                  <a:path w="3079750" h="1832610">
                    <a:moveTo>
                      <a:pt x="3079546" y="7369"/>
                    </a:moveTo>
                    <a:lnTo>
                      <a:pt x="3064806" y="7369"/>
                    </a:lnTo>
                    <a:lnTo>
                      <a:pt x="3072176" y="14739"/>
                    </a:lnTo>
                    <a:lnTo>
                      <a:pt x="3079546" y="14739"/>
                    </a:lnTo>
                    <a:lnTo>
                      <a:pt x="3079546" y="7369"/>
                    </a:lnTo>
                    <a:close/>
                  </a:path>
                </a:pathLst>
              </a:custGeom>
              <a:solidFill>
                <a:srgbClr val="1F487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object 34">
                <a:extLst>
                  <a:ext uri="{FF2B5EF4-FFF2-40B4-BE49-F238E27FC236}">
                    <a16:creationId xmlns:a16="http://schemas.microsoft.com/office/drawing/2014/main" id="{DB989A56-CBE3-FE83-CBD5-F9F59C633BC2}"/>
                  </a:ext>
                </a:extLst>
              </p:cNvPr>
              <p:cNvSpPr/>
              <p:nvPr/>
            </p:nvSpPr>
            <p:spPr>
              <a:xfrm>
                <a:off x="4548442" y="1509089"/>
                <a:ext cx="1672589" cy="582930"/>
              </a:xfrm>
              <a:custGeom>
                <a:avLst/>
                <a:gdLst/>
                <a:ahLst/>
                <a:cxnLst/>
                <a:rect l="l" t="t" r="r" b="b"/>
                <a:pathLst>
                  <a:path w="1672589" h="582930">
                    <a:moveTo>
                      <a:pt x="1672434" y="0"/>
                    </a:moveTo>
                    <a:lnTo>
                      <a:pt x="0" y="0"/>
                    </a:lnTo>
                    <a:lnTo>
                      <a:pt x="0" y="582770"/>
                    </a:lnTo>
                    <a:lnTo>
                      <a:pt x="1672434" y="582770"/>
                    </a:lnTo>
                    <a:lnTo>
                      <a:pt x="1672434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object 35">
                <a:extLst>
                  <a:ext uri="{FF2B5EF4-FFF2-40B4-BE49-F238E27FC236}">
                    <a16:creationId xmlns:a16="http://schemas.microsoft.com/office/drawing/2014/main" id="{D5D91EA9-103F-1EAE-6B12-F1B9FC42937F}"/>
                  </a:ext>
                </a:extLst>
              </p:cNvPr>
              <p:cNvSpPr/>
              <p:nvPr/>
            </p:nvSpPr>
            <p:spPr>
              <a:xfrm>
                <a:off x="4538804" y="1499452"/>
                <a:ext cx="1691639" cy="602615"/>
              </a:xfrm>
              <a:custGeom>
                <a:avLst/>
                <a:gdLst/>
                <a:ahLst/>
                <a:cxnLst/>
                <a:rect l="l" t="t" r="r" b="b"/>
                <a:pathLst>
                  <a:path w="1691639" h="602614">
                    <a:moveTo>
                      <a:pt x="1691615" y="0"/>
                    </a:moveTo>
                    <a:lnTo>
                      <a:pt x="0" y="0"/>
                    </a:lnTo>
                    <a:lnTo>
                      <a:pt x="0" y="602045"/>
                    </a:lnTo>
                    <a:lnTo>
                      <a:pt x="1691615" y="602045"/>
                    </a:lnTo>
                    <a:lnTo>
                      <a:pt x="1691615" y="592408"/>
                    </a:lnTo>
                    <a:lnTo>
                      <a:pt x="19181" y="592408"/>
                    </a:lnTo>
                    <a:lnTo>
                      <a:pt x="9543" y="582770"/>
                    </a:lnTo>
                    <a:lnTo>
                      <a:pt x="19181" y="582770"/>
                    </a:lnTo>
                    <a:lnTo>
                      <a:pt x="19181" y="19274"/>
                    </a:lnTo>
                    <a:lnTo>
                      <a:pt x="9543" y="19274"/>
                    </a:lnTo>
                    <a:lnTo>
                      <a:pt x="19181" y="9637"/>
                    </a:lnTo>
                    <a:lnTo>
                      <a:pt x="1691615" y="9637"/>
                    </a:lnTo>
                    <a:lnTo>
                      <a:pt x="1691615" y="0"/>
                    </a:lnTo>
                    <a:close/>
                  </a:path>
                  <a:path w="1691639" h="602614">
                    <a:moveTo>
                      <a:pt x="19181" y="582770"/>
                    </a:moveTo>
                    <a:lnTo>
                      <a:pt x="9543" y="582770"/>
                    </a:lnTo>
                    <a:lnTo>
                      <a:pt x="19181" y="592408"/>
                    </a:lnTo>
                    <a:lnTo>
                      <a:pt x="19181" y="582770"/>
                    </a:lnTo>
                    <a:close/>
                  </a:path>
                  <a:path w="1691639" h="602614">
                    <a:moveTo>
                      <a:pt x="1672339" y="582770"/>
                    </a:moveTo>
                    <a:lnTo>
                      <a:pt x="19181" y="582770"/>
                    </a:lnTo>
                    <a:lnTo>
                      <a:pt x="19181" y="592408"/>
                    </a:lnTo>
                    <a:lnTo>
                      <a:pt x="1672339" y="592408"/>
                    </a:lnTo>
                    <a:lnTo>
                      <a:pt x="1672339" y="582770"/>
                    </a:lnTo>
                    <a:close/>
                  </a:path>
                  <a:path w="1691639" h="602614">
                    <a:moveTo>
                      <a:pt x="1672339" y="9637"/>
                    </a:moveTo>
                    <a:lnTo>
                      <a:pt x="1672339" y="592408"/>
                    </a:lnTo>
                    <a:lnTo>
                      <a:pt x="1681977" y="582770"/>
                    </a:lnTo>
                    <a:lnTo>
                      <a:pt x="1691615" y="582770"/>
                    </a:lnTo>
                    <a:lnTo>
                      <a:pt x="1691615" y="19274"/>
                    </a:lnTo>
                    <a:lnTo>
                      <a:pt x="1681977" y="19274"/>
                    </a:lnTo>
                    <a:lnTo>
                      <a:pt x="1672339" y="9637"/>
                    </a:lnTo>
                    <a:close/>
                  </a:path>
                  <a:path w="1691639" h="602614">
                    <a:moveTo>
                      <a:pt x="1691615" y="582770"/>
                    </a:moveTo>
                    <a:lnTo>
                      <a:pt x="1681977" y="582770"/>
                    </a:lnTo>
                    <a:lnTo>
                      <a:pt x="1672339" y="592408"/>
                    </a:lnTo>
                    <a:lnTo>
                      <a:pt x="1691615" y="592408"/>
                    </a:lnTo>
                    <a:lnTo>
                      <a:pt x="1691615" y="582770"/>
                    </a:lnTo>
                    <a:close/>
                  </a:path>
                  <a:path w="1691639" h="602614">
                    <a:moveTo>
                      <a:pt x="19181" y="9637"/>
                    </a:moveTo>
                    <a:lnTo>
                      <a:pt x="9543" y="19274"/>
                    </a:lnTo>
                    <a:lnTo>
                      <a:pt x="19181" y="19274"/>
                    </a:lnTo>
                    <a:lnTo>
                      <a:pt x="19181" y="9637"/>
                    </a:lnTo>
                    <a:close/>
                  </a:path>
                  <a:path w="1691639" h="602614">
                    <a:moveTo>
                      <a:pt x="1672339" y="9637"/>
                    </a:moveTo>
                    <a:lnTo>
                      <a:pt x="19181" y="9637"/>
                    </a:lnTo>
                    <a:lnTo>
                      <a:pt x="19181" y="19274"/>
                    </a:lnTo>
                    <a:lnTo>
                      <a:pt x="1672339" y="19274"/>
                    </a:lnTo>
                    <a:lnTo>
                      <a:pt x="1672339" y="9637"/>
                    </a:lnTo>
                    <a:close/>
                  </a:path>
                  <a:path w="1691639" h="602614">
                    <a:moveTo>
                      <a:pt x="1691615" y="9637"/>
                    </a:moveTo>
                    <a:lnTo>
                      <a:pt x="1672339" y="9637"/>
                    </a:lnTo>
                    <a:lnTo>
                      <a:pt x="1681977" y="19274"/>
                    </a:lnTo>
                    <a:lnTo>
                      <a:pt x="1691615" y="19274"/>
                    </a:lnTo>
                    <a:lnTo>
                      <a:pt x="1691615" y="9637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" name="object 36">
              <a:extLst>
                <a:ext uri="{FF2B5EF4-FFF2-40B4-BE49-F238E27FC236}">
                  <a16:creationId xmlns:a16="http://schemas.microsoft.com/office/drawing/2014/main" id="{37A32EFC-9D12-72FF-167A-BEB933F8F38C}"/>
                </a:ext>
              </a:extLst>
            </p:cNvPr>
            <p:cNvSpPr txBox="1"/>
            <p:nvPr/>
          </p:nvSpPr>
          <p:spPr>
            <a:xfrm>
              <a:off x="5013472" y="1995259"/>
              <a:ext cx="34226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&lt;0&gt;</a:t>
              </a:r>
              <a:r>
                <a:rPr kumimoji="0" sz="35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&lt;1&gt;</a:t>
              </a:r>
              <a:r>
                <a:rPr kumimoji="0" sz="35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&lt;2&gt;</a:t>
              </a:r>
              <a:r>
                <a:rPr kumimoji="0" sz="35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&lt;3&gt;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B1EF5D53-1B9B-79D8-CB7E-5089F74E217B}"/>
                </a:ext>
              </a:extLst>
            </p:cNvPr>
            <p:cNvSpPr txBox="1"/>
            <p:nvPr/>
          </p:nvSpPr>
          <p:spPr>
            <a:xfrm>
              <a:off x="4975583" y="1599999"/>
              <a:ext cx="76835" cy="1473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1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" name="object 38">
              <a:extLst>
                <a:ext uri="{FF2B5EF4-FFF2-40B4-BE49-F238E27FC236}">
                  <a16:creationId xmlns:a16="http://schemas.microsoft.com/office/drawing/2014/main" id="{977ACF0C-E195-76BC-B5A4-D82FF9EBDB60}"/>
                </a:ext>
              </a:extLst>
            </p:cNvPr>
            <p:cNvSpPr txBox="1"/>
            <p:nvPr/>
          </p:nvSpPr>
          <p:spPr>
            <a:xfrm>
              <a:off x="4753347" y="1513831"/>
              <a:ext cx="613410" cy="207010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4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</a:t>
              </a:r>
              <a:r>
                <a:rPr kumimoji="0" sz="1150" b="0" i="0" u="none" strike="noStrike" kern="0" cap="none" spc="4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bin=200ps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3" name="object 39">
              <a:extLst>
                <a:ext uri="{FF2B5EF4-FFF2-40B4-BE49-F238E27FC236}">
                  <a16:creationId xmlns:a16="http://schemas.microsoft.com/office/drawing/2014/main" id="{E6BDA68F-9A71-FFCC-FC9E-94BAAFC85BD2}"/>
                </a:ext>
              </a:extLst>
            </p:cNvPr>
            <p:cNvGrpSpPr/>
            <p:nvPr/>
          </p:nvGrpSpPr>
          <p:grpSpPr>
            <a:xfrm>
              <a:off x="3811957" y="1802175"/>
              <a:ext cx="2360295" cy="227329"/>
              <a:chOff x="3811957" y="1802175"/>
              <a:chExt cx="2360295" cy="227329"/>
            </a:xfrm>
          </p:grpSpPr>
          <p:sp>
            <p:nvSpPr>
              <p:cNvPr id="305" name="object 40">
                <a:extLst>
                  <a:ext uri="{FF2B5EF4-FFF2-40B4-BE49-F238E27FC236}">
                    <a16:creationId xmlns:a16="http://schemas.microsoft.com/office/drawing/2014/main" id="{E821ECE3-879D-E062-8B9B-E2F94B17D49E}"/>
                  </a:ext>
                </a:extLst>
              </p:cNvPr>
              <p:cNvSpPr/>
              <p:nvPr/>
            </p:nvSpPr>
            <p:spPr>
              <a:xfrm>
                <a:off x="3931011" y="1898548"/>
                <a:ext cx="1154430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1154429" h="1269">
                    <a:moveTo>
                      <a:pt x="0" y="0"/>
                    </a:moveTo>
                    <a:lnTo>
                      <a:pt x="1154026" y="1039"/>
                    </a:lnTo>
                  </a:path>
                </a:pathLst>
              </a:custGeom>
              <a:ln w="680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306" name="object 41">
                <a:extLst>
                  <a:ext uri="{FF2B5EF4-FFF2-40B4-BE49-F238E27FC236}">
                    <a16:creationId xmlns:a16="http://schemas.microsoft.com/office/drawing/2014/main" id="{36C78A4A-B1D0-F5B7-9656-C5E9A799DB78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670331" y="1802175"/>
                <a:ext cx="222235" cy="222223"/>
              </a:xfrm>
              <a:prstGeom prst="rect">
                <a:avLst/>
              </a:prstGeom>
            </p:spPr>
          </p:pic>
          <p:pic>
            <p:nvPicPr>
              <p:cNvPr id="307" name="object 42">
                <a:extLst>
                  <a:ext uri="{FF2B5EF4-FFF2-40B4-BE49-F238E27FC236}">
                    <a16:creationId xmlns:a16="http://schemas.microsoft.com/office/drawing/2014/main" id="{C21D529A-DDD8-D7E3-32A1-1602496B84BB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689607" y="1821450"/>
                <a:ext cx="142865" cy="142858"/>
              </a:xfrm>
              <a:prstGeom prst="rect">
                <a:avLst/>
              </a:prstGeom>
            </p:spPr>
          </p:pic>
          <p:pic>
            <p:nvPicPr>
              <p:cNvPr id="308" name="object 43">
                <a:extLst>
                  <a:ext uri="{FF2B5EF4-FFF2-40B4-BE49-F238E27FC236}">
                    <a16:creationId xmlns:a16="http://schemas.microsoft.com/office/drawing/2014/main" id="{3FACE65C-C6C5-93D9-5CEB-B7ABFDEA86C6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926582" y="1802175"/>
                <a:ext cx="222235" cy="222223"/>
              </a:xfrm>
              <a:prstGeom prst="rect">
                <a:avLst/>
              </a:prstGeom>
            </p:spPr>
          </p:pic>
          <p:pic>
            <p:nvPicPr>
              <p:cNvPr id="309" name="object 44">
                <a:extLst>
                  <a:ext uri="{FF2B5EF4-FFF2-40B4-BE49-F238E27FC236}">
                    <a16:creationId xmlns:a16="http://schemas.microsoft.com/office/drawing/2014/main" id="{46B768E2-020E-7A00-C96C-D8A21F4E3C4F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945858" y="1821450"/>
                <a:ext cx="142865" cy="142858"/>
              </a:xfrm>
              <a:prstGeom prst="rect">
                <a:avLst/>
              </a:prstGeom>
            </p:spPr>
          </p:pic>
          <p:sp>
            <p:nvSpPr>
              <p:cNvPr id="310" name="object 45">
                <a:extLst>
                  <a:ext uri="{FF2B5EF4-FFF2-40B4-BE49-F238E27FC236}">
                    <a16:creationId xmlns:a16="http://schemas.microsoft.com/office/drawing/2014/main" id="{8A8BBF8C-1AC5-8C49-9CD3-835EB23F3C9C}"/>
                  </a:ext>
                </a:extLst>
              </p:cNvPr>
              <p:cNvSpPr/>
              <p:nvPr/>
            </p:nvSpPr>
            <p:spPr>
              <a:xfrm>
                <a:off x="5092125" y="1899682"/>
                <a:ext cx="594995" cy="3810"/>
              </a:xfrm>
              <a:custGeom>
                <a:avLst/>
                <a:gdLst/>
                <a:ahLst/>
                <a:cxnLst/>
                <a:rect l="l" t="t" r="r" b="b"/>
                <a:pathLst>
                  <a:path w="594995" h="3810">
                    <a:moveTo>
                      <a:pt x="0" y="0"/>
                    </a:moveTo>
                    <a:lnTo>
                      <a:pt x="594611" y="3495"/>
                    </a:lnTo>
                  </a:path>
                </a:pathLst>
              </a:custGeom>
              <a:ln w="6802">
                <a:solidFill>
                  <a:srgbClr val="00000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object 46">
                <a:extLst>
                  <a:ext uri="{FF2B5EF4-FFF2-40B4-BE49-F238E27FC236}">
                    <a16:creationId xmlns:a16="http://schemas.microsoft.com/office/drawing/2014/main" id="{86ECD0E9-6081-EBC0-459A-D86E3F1C73CE}"/>
                  </a:ext>
                </a:extLst>
              </p:cNvPr>
              <p:cNvSpPr/>
              <p:nvPr/>
            </p:nvSpPr>
            <p:spPr>
              <a:xfrm>
                <a:off x="5686264" y="1903083"/>
                <a:ext cx="4826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2600">
                    <a:moveTo>
                      <a:pt x="0" y="0"/>
                    </a:moveTo>
                    <a:lnTo>
                      <a:pt x="482076" y="0"/>
                    </a:lnTo>
                  </a:path>
                </a:pathLst>
              </a:custGeom>
              <a:ln w="680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312" name="object 47">
                <a:extLst>
                  <a:ext uri="{FF2B5EF4-FFF2-40B4-BE49-F238E27FC236}">
                    <a16:creationId xmlns:a16="http://schemas.microsoft.com/office/drawing/2014/main" id="{E0EFA93D-EEC0-4190-9EB0-D0D18968DACC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5662453" y="1805577"/>
                <a:ext cx="222235" cy="223357"/>
              </a:xfrm>
              <a:prstGeom prst="rect">
                <a:avLst/>
              </a:prstGeom>
            </p:spPr>
          </p:pic>
          <p:pic>
            <p:nvPicPr>
              <p:cNvPr id="313" name="object 48">
                <a:extLst>
                  <a:ext uri="{FF2B5EF4-FFF2-40B4-BE49-F238E27FC236}">
                    <a16:creationId xmlns:a16="http://schemas.microsoft.com/office/drawing/2014/main" id="{47D4BCBE-F667-657C-88C3-ADD9C88660DA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681729" y="1824851"/>
                <a:ext cx="142865" cy="143992"/>
              </a:xfrm>
              <a:prstGeom prst="rect">
                <a:avLst/>
              </a:prstGeom>
            </p:spPr>
          </p:pic>
          <p:pic>
            <p:nvPicPr>
              <p:cNvPr id="314" name="object 49">
                <a:extLst>
                  <a:ext uri="{FF2B5EF4-FFF2-40B4-BE49-F238E27FC236}">
                    <a16:creationId xmlns:a16="http://schemas.microsoft.com/office/drawing/2014/main" id="{8F80A50A-6118-9698-D6A2-983DACB75EDF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919838" y="1806711"/>
                <a:ext cx="222235" cy="222223"/>
              </a:xfrm>
              <a:prstGeom prst="rect">
                <a:avLst/>
              </a:prstGeom>
            </p:spPr>
          </p:pic>
          <p:pic>
            <p:nvPicPr>
              <p:cNvPr id="315" name="object 50">
                <a:extLst>
                  <a:ext uri="{FF2B5EF4-FFF2-40B4-BE49-F238E27FC236}">
                    <a16:creationId xmlns:a16="http://schemas.microsoft.com/office/drawing/2014/main" id="{152597E1-AC34-326F-3164-50CD984EB21C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939019" y="1825985"/>
                <a:ext cx="142959" cy="142858"/>
              </a:xfrm>
              <a:prstGeom prst="rect">
                <a:avLst/>
              </a:prstGeom>
            </p:spPr>
          </p:pic>
          <p:pic>
            <p:nvPicPr>
              <p:cNvPr id="316" name="object 51">
                <a:extLst>
                  <a:ext uri="{FF2B5EF4-FFF2-40B4-BE49-F238E27FC236}">
                    <a16:creationId xmlns:a16="http://schemas.microsoft.com/office/drawing/2014/main" id="{3B4874B2-D26F-C971-70AE-5E74F6CE28B2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811957" y="1849795"/>
                <a:ext cx="129258" cy="98640"/>
              </a:xfrm>
              <a:prstGeom prst="rect">
                <a:avLst/>
              </a:prstGeom>
            </p:spPr>
          </p:pic>
        </p:grpSp>
        <p:sp>
          <p:nvSpPr>
            <p:cNvPr id="14" name="object 52">
              <a:extLst>
                <a:ext uri="{FF2B5EF4-FFF2-40B4-BE49-F238E27FC236}">
                  <a16:creationId xmlns:a16="http://schemas.microsoft.com/office/drawing/2014/main" id="{DB70EE58-CEB6-8CAB-3288-2CB424319C94}"/>
                </a:ext>
              </a:extLst>
            </p:cNvPr>
            <p:cNvSpPr txBox="1"/>
            <p:nvPr/>
          </p:nvSpPr>
          <p:spPr>
            <a:xfrm>
              <a:off x="3693459" y="1660374"/>
              <a:ext cx="277495" cy="1619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Clock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5" name="object 53">
              <a:extLst>
                <a:ext uri="{FF2B5EF4-FFF2-40B4-BE49-F238E27FC236}">
                  <a16:creationId xmlns:a16="http://schemas.microsoft.com/office/drawing/2014/main" id="{35ED1C64-9EDD-F77F-52F6-5D94F2B717BE}"/>
                </a:ext>
              </a:extLst>
            </p:cNvPr>
            <p:cNvSpPr txBox="1"/>
            <p:nvPr/>
          </p:nvSpPr>
          <p:spPr>
            <a:xfrm>
              <a:off x="4830071" y="1828119"/>
              <a:ext cx="9715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&lt;0&gt;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6" name="object 54">
              <a:extLst>
                <a:ext uri="{FF2B5EF4-FFF2-40B4-BE49-F238E27FC236}">
                  <a16:creationId xmlns:a16="http://schemas.microsoft.com/office/drawing/2014/main" id="{5771352E-F198-DE3D-7308-FD5C2D690D87}"/>
                </a:ext>
              </a:extLst>
            </p:cNvPr>
            <p:cNvSpPr txBox="1"/>
            <p:nvPr/>
          </p:nvSpPr>
          <p:spPr>
            <a:xfrm>
              <a:off x="5088306" y="1829536"/>
              <a:ext cx="9715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7" name="object 55">
              <a:extLst>
                <a:ext uri="{FF2B5EF4-FFF2-40B4-BE49-F238E27FC236}">
                  <a16:creationId xmlns:a16="http://schemas.microsoft.com/office/drawing/2014/main" id="{243FA486-B673-9F5E-3E06-7FB22B14C85A}"/>
                </a:ext>
              </a:extLst>
            </p:cNvPr>
            <p:cNvSpPr txBox="1"/>
            <p:nvPr/>
          </p:nvSpPr>
          <p:spPr>
            <a:xfrm>
              <a:off x="3666246" y="2077081"/>
              <a:ext cx="365125" cy="1276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@</a:t>
              </a:r>
              <a:r>
                <a:rPr kumimoji="0" sz="650" b="0" i="0" u="none" strike="noStrike" kern="0" cap="none" spc="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40MHz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8" name="object 56">
              <a:extLst>
                <a:ext uri="{FF2B5EF4-FFF2-40B4-BE49-F238E27FC236}">
                  <a16:creationId xmlns:a16="http://schemas.microsoft.com/office/drawing/2014/main" id="{1D49BA3B-4683-3FCC-AB51-733FF22F64BF}"/>
                </a:ext>
              </a:extLst>
            </p:cNvPr>
            <p:cNvSpPr txBox="1"/>
            <p:nvPr/>
          </p:nvSpPr>
          <p:spPr>
            <a:xfrm>
              <a:off x="5440007" y="1688945"/>
              <a:ext cx="140970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25" b="0" i="0" u="none" strike="noStrike" kern="0" cap="none" spc="-37" normalizeH="0" baseline="15873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V</a:t>
              </a:r>
              <a:r>
                <a:rPr kumimoji="0" sz="3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cp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9" name="object 57">
              <a:extLst>
                <a:ext uri="{FF2B5EF4-FFF2-40B4-BE49-F238E27FC236}">
                  <a16:creationId xmlns:a16="http://schemas.microsoft.com/office/drawing/2014/main" id="{69178FE4-0A76-21A2-9E5A-B0E1A8441F33}"/>
                </a:ext>
              </a:extLst>
            </p:cNvPr>
            <p:cNvSpPr txBox="1"/>
            <p:nvPr/>
          </p:nvSpPr>
          <p:spPr>
            <a:xfrm>
              <a:off x="5660052" y="1986850"/>
              <a:ext cx="50736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&lt;124&gt;</a:t>
              </a:r>
              <a:r>
                <a:rPr kumimoji="0" sz="350" b="0" i="0" u="none" strike="noStrike" kern="0" cap="none" spc="4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&lt;125&gt;</a:t>
              </a:r>
              <a:r>
                <a:rPr kumimoji="0" sz="350" b="0" i="0" u="none" strike="noStrike" kern="0" cap="none" spc="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&lt;126</a:t>
              </a:r>
              <a:r>
                <a:rPr kumimoji="0" sz="35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&lt;127&gt;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0" name="object 58">
              <a:extLst>
                <a:ext uri="{FF2B5EF4-FFF2-40B4-BE49-F238E27FC236}">
                  <a16:creationId xmlns:a16="http://schemas.microsoft.com/office/drawing/2014/main" id="{2C442458-9B08-6D80-8422-CD813DC8C0CC}"/>
                </a:ext>
              </a:extLst>
            </p:cNvPr>
            <p:cNvSpPr txBox="1"/>
            <p:nvPr/>
          </p:nvSpPr>
          <p:spPr>
            <a:xfrm>
              <a:off x="5648847" y="1558410"/>
              <a:ext cx="381000" cy="148590"/>
            </a:xfrm>
            <a:prstGeom prst="rect">
              <a:avLst/>
            </a:prstGeom>
            <a:solidFill>
              <a:srgbClr val="FFFFFF"/>
            </a:solidFill>
            <a:ln w="9070">
              <a:solidFill>
                <a:srgbClr val="C00000"/>
              </a:solidFill>
            </a:ln>
          </p:spPr>
          <p:txBody>
            <a:bodyPr vert="horz" wrap="square" lIns="0" tIns="29845" rIns="0" bIns="0" rtlCol="0">
              <a:spAutoFit/>
            </a:bodyPr>
            <a:lstStyle/>
            <a:p>
              <a:pPr marL="51435" marR="0" lvl="0" indent="0" defTabSz="914400" eaLnBrk="1" fontAlgn="auto" latinLnBrk="0" hangingPunct="1">
                <a:lnSpc>
                  <a:spcPct val="100000"/>
                </a:lnSpc>
                <a:spcBef>
                  <a:spcPts val="2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PFD</a:t>
              </a:r>
              <a:r>
                <a:rPr kumimoji="0" sz="500" b="0" i="1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&amp;</a:t>
              </a:r>
              <a:r>
                <a:rPr kumimoji="0" sz="500" b="0" i="1" u="none" strike="noStrike" kern="0" cap="none" spc="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CP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21" name="object 59">
              <a:extLst>
                <a:ext uri="{FF2B5EF4-FFF2-40B4-BE49-F238E27FC236}">
                  <a16:creationId xmlns:a16="http://schemas.microsoft.com/office/drawing/2014/main" id="{6DAA78C1-C34E-AFAB-9EDD-F50B2B251C86}"/>
                </a:ext>
              </a:extLst>
            </p:cNvPr>
            <p:cNvGrpSpPr/>
            <p:nvPr/>
          </p:nvGrpSpPr>
          <p:grpSpPr>
            <a:xfrm>
              <a:off x="4753869" y="1706937"/>
              <a:ext cx="1257300" cy="161290"/>
              <a:chOff x="4753869" y="1706937"/>
              <a:chExt cx="1257300" cy="161290"/>
            </a:xfrm>
          </p:grpSpPr>
          <p:sp>
            <p:nvSpPr>
              <p:cNvPr id="303" name="object 60">
                <a:extLst>
                  <a:ext uri="{FF2B5EF4-FFF2-40B4-BE49-F238E27FC236}">
                    <a16:creationId xmlns:a16="http://schemas.microsoft.com/office/drawing/2014/main" id="{4DFD3737-CED0-9BF6-5BA6-D1E809F4A7EA}"/>
                  </a:ext>
                </a:extLst>
              </p:cNvPr>
              <p:cNvSpPr/>
              <p:nvPr/>
            </p:nvSpPr>
            <p:spPr>
              <a:xfrm>
                <a:off x="4756409" y="1763627"/>
                <a:ext cx="1252220" cy="102235"/>
              </a:xfrm>
              <a:custGeom>
                <a:avLst/>
                <a:gdLst/>
                <a:ahLst/>
                <a:cxnLst/>
                <a:rect l="l" t="t" r="r" b="b"/>
                <a:pathLst>
                  <a:path w="1252220" h="102235">
                    <a:moveTo>
                      <a:pt x="94" y="1133"/>
                    </a:moveTo>
                    <a:lnTo>
                      <a:pt x="1249601" y="1133"/>
                    </a:lnTo>
                  </a:path>
                  <a:path w="1252220" h="102235">
                    <a:moveTo>
                      <a:pt x="94" y="98640"/>
                    </a:moveTo>
                    <a:lnTo>
                      <a:pt x="0" y="0"/>
                    </a:lnTo>
                  </a:path>
                  <a:path w="1252220" h="102235">
                    <a:moveTo>
                      <a:pt x="262014" y="102041"/>
                    </a:moveTo>
                    <a:lnTo>
                      <a:pt x="261920" y="3401"/>
                    </a:lnTo>
                  </a:path>
                  <a:path w="1252220" h="102235">
                    <a:moveTo>
                      <a:pt x="993350" y="102041"/>
                    </a:moveTo>
                    <a:lnTo>
                      <a:pt x="993255" y="3401"/>
                    </a:lnTo>
                  </a:path>
                  <a:path w="1252220" h="102235">
                    <a:moveTo>
                      <a:pt x="1251774" y="102041"/>
                    </a:moveTo>
                    <a:lnTo>
                      <a:pt x="1251774" y="3401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object 61">
                <a:extLst>
                  <a:ext uri="{FF2B5EF4-FFF2-40B4-BE49-F238E27FC236}">
                    <a16:creationId xmlns:a16="http://schemas.microsoft.com/office/drawing/2014/main" id="{261B9024-1CC0-FCA4-E3B3-02F27A20ABFB}"/>
                  </a:ext>
                </a:extLst>
              </p:cNvPr>
              <p:cNvSpPr/>
              <p:nvPr/>
            </p:nvSpPr>
            <p:spPr>
              <a:xfrm>
                <a:off x="5848688" y="1706937"/>
                <a:ext cx="3810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57150">
                    <a:moveTo>
                      <a:pt x="16629" y="18896"/>
                    </a:moveTo>
                    <a:lnTo>
                      <a:pt x="0" y="18896"/>
                    </a:lnTo>
                    <a:lnTo>
                      <a:pt x="18897" y="56689"/>
                    </a:lnTo>
                    <a:lnTo>
                      <a:pt x="33070" y="28344"/>
                    </a:lnTo>
                    <a:lnTo>
                      <a:pt x="16629" y="28344"/>
                    </a:lnTo>
                    <a:lnTo>
                      <a:pt x="16629" y="18896"/>
                    </a:lnTo>
                    <a:close/>
                  </a:path>
                  <a:path w="38100" h="57150">
                    <a:moveTo>
                      <a:pt x="21165" y="0"/>
                    </a:moveTo>
                    <a:lnTo>
                      <a:pt x="16629" y="0"/>
                    </a:lnTo>
                    <a:lnTo>
                      <a:pt x="16629" y="28344"/>
                    </a:lnTo>
                    <a:lnTo>
                      <a:pt x="21165" y="28344"/>
                    </a:lnTo>
                    <a:lnTo>
                      <a:pt x="21165" y="0"/>
                    </a:lnTo>
                    <a:close/>
                  </a:path>
                  <a:path w="38100" h="57150">
                    <a:moveTo>
                      <a:pt x="37795" y="18896"/>
                    </a:moveTo>
                    <a:lnTo>
                      <a:pt x="21165" y="18896"/>
                    </a:lnTo>
                    <a:lnTo>
                      <a:pt x="21165" y="28344"/>
                    </a:lnTo>
                    <a:lnTo>
                      <a:pt x="33070" y="28344"/>
                    </a:lnTo>
                    <a:lnTo>
                      <a:pt x="37795" y="18896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object 62">
              <a:extLst>
                <a:ext uri="{FF2B5EF4-FFF2-40B4-BE49-F238E27FC236}">
                  <a16:creationId xmlns:a16="http://schemas.microsoft.com/office/drawing/2014/main" id="{031B919D-BF32-FD98-F03A-2BB74CDC7017}"/>
                </a:ext>
              </a:extLst>
            </p:cNvPr>
            <p:cNvSpPr txBox="1"/>
            <p:nvPr/>
          </p:nvSpPr>
          <p:spPr>
            <a:xfrm>
              <a:off x="9137581" y="3452621"/>
              <a:ext cx="99695" cy="10477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hit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23" name="object 63">
              <a:extLst>
                <a:ext uri="{FF2B5EF4-FFF2-40B4-BE49-F238E27FC236}">
                  <a16:creationId xmlns:a16="http://schemas.microsoft.com/office/drawing/2014/main" id="{DA3141B1-69D9-BBFA-8FF5-968173A1B968}"/>
                </a:ext>
              </a:extLst>
            </p:cNvPr>
            <p:cNvGrpSpPr/>
            <p:nvPr/>
          </p:nvGrpSpPr>
          <p:grpSpPr>
            <a:xfrm>
              <a:off x="5496816" y="5646876"/>
              <a:ext cx="2774950" cy="177165"/>
              <a:chOff x="5496816" y="5646876"/>
              <a:chExt cx="2774950" cy="177165"/>
            </a:xfrm>
          </p:grpSpPr>
          <p:sp>
            <p:nvSpPr>
              <p:cNvPr id="301" name="object 64">
                <a:extLst>
                  <a:ext uri="{FF2B5EF4-FFF2-40B4-BE49-F238E27FC236}">
                    <a16:creationId xmlns:a16="http://schemas.microsoft.com/office/drawing/2014/main" id="{A4DD4CF3-1E37-9A5C-38B0-F00380A8A73E}"/>
                  </a:ext>
                </a:extLst>
              </p:cNvPr>
              <p:cNvSpPr/>
              <p:nvPr/>
            </p:nvSpPr>
            <p:spPr>
              <a:xfrm>
                <a:off x="5506548" y="5656522"/>
                <a:ext cx="2755265" cy="158115"/>
              </a:xfrm>
              <a:custGeom>
                <a:avLst/>
                <a:gdLst/>
                <a:ahLst/>
                <a:cxnLst/>
                <a:rect l="l" t="t" r="r" b="b"/>
                <a:pathLst>
                  <a:path w="2755265" h="158114">
                    <a:moveTo>
                      <a:pt x="2755264" y="0"/>
                    </a:moveTo>
                    <a:lnTo>
                      <a:pt x="0" y="0"/>
                    </a:lnTo>
                    <a:lnTo>
                      <a:pt x="0" y="157597"/>
                    </a:lnTo>
                    <a:lnTo>
                      <a:pt x="2755264" y="157597"/>
                    </a:lnTo>
                    <a:lnTo>
                      <a:pt x="2755264" y="0"/>
                    </a:lnTo>
                    <a:close/>
                  </a:path>
                </a:pathLst>
              </a:custGeom>
              <a:solidFill>
                <a:srgbClr val="8EB4E2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object 65">
                <a:extLst>
                  <a:ext uri="{FF2B5EF4-FFF2-40B4-BE49-F238E27FC236}">
                    <a16:creationId xmlns:a16="http://schemas.microsoft.com/office/drawing/2014/main" id="{6B5EC782-7BB4-FEED-B7D8-78BB8F8EC0E4}"/>
                  </a:ext>
                </a:extLst>
              </p:cNvPr>
              <p:cNvSpPr/>
              <p:nvPr/>
            </p:nvSpPr>
            <p:spPr>
              <a:xfrm>
                <a:off x="5496816" y="5646876"/>
                <a:ext cx="2774950" cy="177165"/>
              </a:xfrm>
              <a:custGeom>
                <a:avLst/>
                <a:gdLst/>
                <a:ahLst/>
                <a:cxnLst/>
                <a:rect l="l" t="t" r="r" b="b"/>
                <a:pathLst>
                  <a:path w="2774950" h="177164">
                    <a:moveTo>
                      <a:pt x="2774539" y="0"/>
                    </a:moveTo>
                    <a:lnTo>
                      <a:pt x="0" y="0"/>
                    </a:lnTo>
                    <a:lnTo>
                      <a:pt x="0" y="176872"/>
                    </a:lnTo>
                    <a:lnTo>
                      <a:pt x="2774539" y="176872"/>
                    </a:lnTo>
                    <a:lnTo>
                      <a:pt x="2774539" y="167234"/>
                    </a:lnTo>
                    <a:lnTo>
                      <a:pt x="19275" y="167234"/>
                    </a:lnTo>
                    <a:lnTo>
                      <a:pt x="9637" y="157597"/>
                    </a:lnTo>
                    <a:lnTo>
                      <a:pt x="19275" y="157597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2774539" y="9637"/>
                    </a:lnTo>
                    <a:lnTo>
                      <a:pt x="2774539" y="0"/>
                    </a:lnTo>
                    <a:close/>
                  </a:path>
                  <a:path w="2774950" h="177164">
                    <a:moveTo>
                      <a:pt x="19275" y="157597"/>
                    </a:moveTo>
                    <a:lnTo>
                      <a:pt x="9637" y="157597"/>
                    </a:lnTo>
                    <a:lnTo>
                      <a:pt x="19275" y="167234"/>
                    </a:lnTo>
                    <a:lnTo>
                      <a:pt x="19275" y="157597"/>
                    </a:lnTo>
                    <a:close/>
                  </a:path>
                  <a:path w="2774950" h="177164">
                    <a:moveTo>
                      <a:pt x="2755264" y="157597"/>
                    </a:moveTo>
                    <a:lnTo>
                      <a:pt x="19275" y="157597"/>
                    </a:lnTo>
                    <a:lnTo>
                      <a:pt x="19275" y="167234"/>
                    </a:lnTo>
                    <a:lnTo>
                      <a:pt x="2755264" y="167234"/>
                    </a:lnTo>
                    <a:lnTo>
                      <a:pt x="2755264" y="157597"/>
                    </a:lnTo>
                    <a:close/>
                  </a:path>
                  <a:path w="2774950" h="177164">
                    <a:moveTo>
                      <a:pt x="2755264" y="9637"/>
                    </a:moveTo>
                    <a:lnTo>
                      <a:pt x="2755264" y="167234"/>
                    </a:lnTo>
                    <a:lnTo>
                      <a:pt x="2764901" y="157597"/>
                    </a:lnTo>
                    <a:lnTo>
                      <a:pt x="2774539" y="157597"/>
                    </a:lnTo>
                    <a:lnTo>
                      <a:pt x="2774539" y="19274"/>
                    </a:lnTo>
                    <a:lnTo>
                      <a:pt x="2764901" y="19274"/>
                    </a:lnTo>
                    <a:lnTo>
                      <a:pt x="2755264" y="9637"/>
                    </a:lnTo>
                    <a:close/>
                  </a:path>
                  <a:path w="2774950" h="177164">
                    <a:moveTo>
                      <a:pt x="2774539" y="157597"/>
                    </a:moveTo>
                    <a:lnTo>
                      <a:pt x="2764901" y="157597"/>
                    </a:lnTo>
                    <a:lnTo>
                      <a:pt x="2755264" y="167234"/>
                    </a:lnTo>
                    <a:lnTo>
                      <a:pt x="2774539" y="167234"/>
                    </a:lnTo>
                    <a:lnTo>
                      <a:pt x="2774539" y="157597"/>
                    </a:lnTo>
                    <a:close/>
                  </a:path>
                  <a:path w="2774950" h="177164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2774950" h="177164">
                    <a:moveTo>
                      <a:pt x="2755264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2755264" y="19274"/>
                    </a:lnTo>
                    <a:lnTo>
                      <a:pt x="2755264" y="9637"/>
                    </a:lnTo>
                    <a:close/>
                  </a:path>
                  <a:path w="2774950" h="177164">
                    <a:moveTo>
                      <a:pt x="2774539" y="9637"/>
                    </a:moveTo>
                    <a:lnTo>
                      <a:pt x="2755264" y="9637"/>
                    </a:lnTo>
                    <a:lnTo>
                      <a:pt x="2764901" y="19274"/>
                    </a:lnTo>
                    <a:lnTo>
                      <a:pt x="2774539" y="19274"/>
                    </a:lnTo>
                    <a:lnTo>
                      <a:pt x="2774539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object 66">
              <a:extLst>
                <a:ext uri="{FF2B5EF4-FFF2-40B4-BE49-F238E27FC236}">
                  <a16:creationId xmlns:a16="http://schemas.microsoft.com/office/drawing/2014/main" id="{80FB6E22-C7F4-2E81-62BD-115B5295DFD2}"/>
                </a:ext>
              </a:extLst>
            </p:cNvPr>
            <p:cNvSpPr txBox="1"/>
            <p:nvPr/>
          </p:nvSpPr>
          <p:spPr>
            <a:xfrm>
              <a:off x="6339609" y="5659913"/>
              <a:ext cx="628015" cy="1276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Reading</a:t>
              </a:r>
              <a:r>
                <a:rPr kumimoji="0" sz="650" b="0" i="1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Decoder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5" name="object 67">
              <a:extLst>
                <a:ext uri="{FF2B5EF4-FFF2-40B4-BE49-F238E27FC236}">
                  <a16:creationId xmlns:a16="http://schemas.microsoft.com/office/drawing/2014/main" id="{439BDA3A-8894-1710-9B1A-D4A68966DE12}"/>
                </a:ext>
              </a:extLst>
            </p:cNvPr>
            <p:cNvSpPr txBox="1"/>
            <p:nvPr/>
          </p:nvSpPr>
          <p:spPr>
            <a:xfrm>
              <a:off x="10258490" y="5464673"/>
              <a:ext cx="9144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26" name="object 68">
              <a:extLst>
                <a:ext uri="{FF2B5EF4-FFF2-40B4-BE49-F238E27FC236}">
                  <a16:creationId xmlns:a16="http://schemas.microsoft.com/office/drawing/2014/main" id="{FA6BD47A-6B0A-A0EE-B745-A00EB4EDA9B6}"/>
                </a:ext>
              </a:extLst>
            </p:cNvPr>
            <p:cNvGrpSpPr/>
            <p:nvPr/>
          </p:nvGrpSpPr>
          <p:grpSpPr>
            <a:xfrm>
              <a:off x="8275891" y="5406430"/>
              <a:ext cx="2509520" cy="357505"/>
              <a:chOff x="8275891" y="5406430"/>
              <a:chExt cx="2509520" cy="357505"/>
            </a:xfrm>
          </p:grpSpPr>
          <p:sp>
            <p:nvSpPr>
              <p:cNvPr id="299" name="object 69">
                <a:extLst>
                  <a:ext uri="{FF2B5EF4-FFF2-40B4-BE49-F238E27FC236}">
                    <a16:creationId xmlns:a16="http://schemas.microsoft.com/office/drawing/2014/main" id="{6C01446A-0B2F-B8DF-2602-9353EBB5ACC7}"/>
                  </a:ext>
                </a:extLst>
              </p:cNvPr>
              <p:cNvSpPr/>
              <p:nvPr/>
            </p:nvSpPr>
            <p:spPr>
              <a:xfrm>
                <a:off x="10273741" y="5409922"/>
                <a:ext cx="62865" cy="70485"/>
              </a:xfrm>
              <a:custGeom>
                <a:avLst/>
                <a:gdLst/>
                <a:ahLst/>
                <a:cxnLst/>
                <a:rect l="l" t="t" r="r" b="b"/>
                <a:pathLst>
                  <a:path w="62865" h="70485">
                    <a:moveTo>
                      <a:pt x="0" y="70484"/>
                    </a:moveTo>
                    <a:lnTo>
                      <a:pt x="62834" y="0"/>
                    </a:lnTo>
                  </a:path>
                </a:pathLst>
              </a:custGeom>
              <a:ln w="6802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object 70">
                <a:extLst>
                  <a:ext uri="{FF2B5EF4-FFF2-40B4-BE49-F238E27FC236}">
                    <a16:creationId xmlns:a16="http://schemas.microsoft.com/office/drawing/2014/main" id="{9F06635D-630C-429C-55A3-8B3E3E5FC3E0}"/>
                  </a:ext>
                </a:extLst>
              </p:cNvPr>
              <p:cNvSpPr/>
              <p:nvPr/>
            </p:nvSpPr>
            <p:spPr>
              <a:xfrm>
                <a:off x="8275891" y="5706967"/>
                <a:ext cx="250952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2509520" h="57150">
                    <a:moveTo>
                      <a:pt x="56692" y="0"/>
                    </a:moveTo>
                    <a:lnTo>
                      <a:pt x="0" y="28344"/>
                    </a:lnTo>
                    <a:lnTo>
                      <a:pt x="56692" y="56689"/>
                    </a:lnTo>
                    <a:lnTo>
                      <a:pt x="56692" y="32889"/>
                    </a:lnTo>
                    <a:lnTo>
                      <a:pt x="47338" y="32889"/>
                    </a:lnTo>
                    <a:lnTo>
                      <a:pt x="47338" y="23819"/>
                    </a:lnTo>
                    <a:lnTo>
                      <a:pt x="56692" y="23819"/>
                    </a:lnTo>
                    <a:lnTo>
                      <a:pt x="56692" y="0"/>
                    </a:lnTo>
                    <a:close/>
                  </a:path>
                  <a:path w="2509520" h="57150">
                    <a:moveTo>
                      <a:pt x="56692" y="23819"/>
                    </a:moveTo>
                    <a:lnTo>
                      <a:pt x="47338" y="23819"/>
                    </a:lnTo>
                    <a:lnTo>
                      <a:pt x="47338" y="32889"/>
                    </a:lnTo>
                    <a:lnTo>
                      <a:pt x="56692" y="32889"/>
                    </a:lnTo>
                    <a:lnTo>
                      <a:pt x="56692" y="23819"/>
                    </a:lnTo>
                    <a:close/>
                  </a:path>
                  <a:path w="2509520" h="57150">
                    <a:moveTo>
                      <a:pt x="2509406" y="23819"/>
                    </a:moveTo>
                    <a:lnTo>
                      <a:pt x="56692" y="23819"/>
                    </a:lnTo>
                    <a:lnTo>
                      <a:pt x="56692" y="32889"/>
                    </a:lnTo>
                    <a:lnTo>
                      <a:pt x="2509406" y="32889"/>
                    </a:lnTo>
                    <a:lnTo>
                      <a:pt x="2509406" y="23819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7" name="object 71">
              <a:extLst>
                <a:ext uri="{FF2B5EF4-FFF2-40B4-BE49-F238E27FC236}">
                  <a16:creationId xmlns:a16="http://schemas.microsoft.com/office/drawing/2014/main" id="{7FA41AF3-703F-6A2E-4CB9-9634C2F1D4FB}"/>
                </a:ext>
              </a:extLst>
            </p:cNvPr>
            <p:cNvSpPr txBox="1"/>
            <p:nvPr/>
          </p:nvSpPr>
          <p:spPr>
            <a:xfrm>
              <a:off x="9175849" y="5624992"/>
              <a:ext cx="583565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readout_select&lt;8:0&gt;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8" name="object 72">
              <a:extLst>
                <a:ext uri="{FF2B5EF4-FFF2-40B4-BE49-F238E27FC236}">
                  <a16:creationId xmlns:a16="http://schemas.microsoft.com/office/drawing/2014/main" id="{931AE920-7DF8-8A3A-AA15-7F7A10270364}"/>
                </a:ext>
              </a:extLst>
            </p:cNvPr>
            <p:cNvSpPr/>
            <p:nvPr/>
          </p:nvSpPr>
          <p:spPr>
            <a:xfrm>
              <a:off x="8284298" y="5465203"/>
              <a:ext cx="525145" cy="162560"/>
            </a:xfrm>
            <a:custGeom>
              <a:avLst/>
              <a:gdLst/>
              <a:ahLst/>
              <a:cxnLst/>
              <a:rect l="l" t="t" r="r" b="b"/>
              <a:pathLst>
                <a:path w="525145" h="162560">
                  <a:moveTo>
                    <a:pt x="524967" y="0"/>
                  </a:moveTo>
                  <a:lnTo>
                    <a:pt x="199555" y="0"/>
                  </a:lnTo>
                  <a:lnTo>
                    <a:pt x="0" y="0"/>
                  </a:lnTo>
                  <a:lnTo>
                    <a:pt x="0" y="162128"/>
                  </a:lnTo>
                  <a:lnTo>
                    <a:pt x="199555" y="162128"/>
                  </a:lnTo>
                  <a:lnTo>
                    <a:pt x="524967" y="162128"/>
                  </a:lnTo>
                  <a:lnTo>
                    <a:pt x="52496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bject 73">
              <a:extLst>
                <a:ext uri="{FF2B5EF4-FFF2-40B4-BE49-F238E27FC236}">
                  <a16:creationId xmlns:a16="http://schemas.microsoft.com/office/drawing/2014/main" id="{CD13DED0-EC2A-0F56-BE18-038B5524CC7F}"/>
                </a:ext>
              </a:extLst>
            </p:cNvPr>
            <p:cNvSpPr txBox="1"/>
            <p:nvPr/>
          </p:nvSpPr>
          <p:spPr>
            <a:xfrm>
              <a:off x="8271978" y="5447440"/>
              <a:ext cx="550545" cy="1847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X</a:t>
              </a:r>
              <a:r>
                <a:rPr kumimoji="0" sz="1050" b="0" i="1" u="none" strike="noStrike" kern="0" cap="none" spc="-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8</a:t>
              </a:r>
              <a:r>
                <a:rPr kumimoji="0" sz="1050" b="0" i="1" u="none" strike="noStrike" kern="0" cap="none" spc="-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0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banks</a:t>
              </a: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30" name="object 74">
              <a:extLst>
                <a:ext uri="{FF2B5EF4-FFF2-40B4-BE49-F238E27FC236}">
                  <a16:creationId xmlns:a16="http://schemas.microsoft.com/office/drawing/2014/main" id="{BC5AFC69-5D42-DAEB-484E-99FEDD344F75}"/>
                </a:ext>
              </a:extLst>
            </p:cNvPr>
            <p:cNvGrpSpPr/>
            <p:nvPr/>
          </p:nvGrpSpPr>
          <p:grpSpPr>
            <a:xfrm>
              <a:off x="5034204" y="3675205"/>
              <a:ext cx="3088640" cy="1831339"/>
              <a:chOff x="5034204" y="3675205"/>
              <a:chExt cx="3088640" cy="1831339"/>
            </a:xfrm>
          </p:grpSpPr>
          <p:sp>
            <p:nvSpPr>
              <p:cNvPr id="284" name="object 75">
                <a:extLst>
                  <a:ext uri="{FF2B5EF4-FFF2-40B4-BE49-F238E27FC236}">
                    <a16:creationId xmlns:a16="http://schemas.microsoft.com/office/drawing/2014/main" id="{3A9A1202-8369-7CA7-2A04-4A8663BD86CE}"/>
                  </a:ext>
                </a:extLst>
              </p:cNvPr>
              <p:cNvSpPr/>
              <p:nvPr/>
            </p:nvSpPr>
            <p:spPr>
              <a:xfrm>
                <a:off x="5041668" y="3682585"/>
                <a:ext cx="3074035" cy="1816735"/>
              </a:xfrm>
              <a:custGeom>
                <a:avLst/>
                <a:gdLst/>
                <a:ahLst/>
                <a:cxnLst/>
                <a:rect l="l" t="t" r="r" b="b"/>
                <a:pathLst>
                  <a:path w="3074034" h="1816735">
                    <a:moveTo>
                      <a:pt x="3073877" y="0"/>
                    </a:moveTo>
                    <a:lnTo>
                      <a:pt x="0" y="0"/>
                    </a:lnTo>
                    <a:lnTo>
                      <a:pt x="0" y="1816340"/>
                    </a:lnTo>
                    <a:lnTo>
                      <a:pt x="3073877" y="1816340"/>
                    </a:lnTo>
                    <a:lnTo>
                      <a:pt x="3073877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object 76">
                <a:extLst>
                  <a:ext uri="{FF2B5EF4-FFF2-40B4-BE49-F238E27FC236}">
                    <a16:creationId xmlns:a16="http://schemas.microsoft.com/office/drawing/2014/main" id="{2FD50A9D-18B9-8BFE-9AC2-C03D0C420397}"/>
                  </a:ext>
                </a:extLst>
              </p:cNvPr>
              <p:cNvSpPr/>
              <p:nvPr/>
            </p:nvSpPr>
            <p:spPr>
              <a:xfrm>
                <a:off x="5034204" y="3675205"/>
                <a:ext cx="3088640" cy="1831339"/>
              </a:xfrm>
              <a:custGeom>
                <a:avLst/>
                <a:gdLst/>
                <a:ahLst/>
                <a:cxnLst/>
                <a:rect l="l" t="t" r="r" b="b"/>
                <a:pathLst>
                  <a:path w="3088640" h="1831339">
                    <a:moveTo>
                      <a:pt x="3088617" y="0"/>
                    </a:moveTo>
                    <a:lnTo>
                      <a:pt x="0" y="0"/>
                    </a:lnTo>
                    <a:lnTo>
                      <a:pt x="0" y="1831089"/>
                    </a:lnTo>
                    <a:lnTo>
                      <a:pt x="3088617" y="1831089"/>
                    </a:lnTo>
                    <a:lnTo>
                      <a:pt x="3088617" y="1823719"/>
                    </a:lnTo>
                    <a:lnTo>
                      <a:pt x="14740" y="1823719"/>
                    </a:lnTo>
                    <a:lnTo>
                      <a:pt x="7370" y="1816349"/>
                    </a:lnTo>
                    <a:lnTo>
                      <a:pt x="14740" y="1816349"/>
                    </a:lnTo>
                    <a:lnTo>
                      <a:pt x="14740" y="14739"/>
                    </a:lnTo>
                    <a:lnTo>
                      <a:pt x="7370" y="14739"/>
                    </a:lnTo>
                    <a:lnTo>
                      <a:pt x="14740" y="7369"/>
                    </a:lnTo>
                    <a:lnTo>
                      <a:pt x="3088617" y="7369"/>
                    </a:lnTo>
                    <a:lnTo>
                      <a:pt x="3088617" y="0"/>
                    </a:lnTo>
                    <a:close/>
                  </a:path>
                  <a:path w="3088640" h="1831339">
                    <a:moveTo>
                      <a:pt x="14740" y="1816349"/>
                    </a:moveTo>
                    <a:lnTo>
                      <a:pt x="7370" y="1816349"/>
                    </a:lnTo>
                    <a:lnTo>
                      <a:pt x="14740" y="1823719"/>
                    </a:lnTo>
                    <a:lnTo>
                      <a:pt x="14740" y="1816349"/>
                    </a:lnTo>
                    <a:close/>
                  </a:path>
                  <a:path w="3088640" h="1831339">
                    <a:moveTo>
                      <a:pt x="3073877" y="1816349"/>
                    </a:moveTo>
                    <a:lnTo>
                      <a:pt x="14740" y="1816349"/>
                    </a:lnTo>
                    <a:lnTo>
                      <a:pt x="14740" y="1823719"/>
                    </a:lnTo>
                    <a:lnTo>
                      <a:pt x="3073877" y="1823719"/>
                    </a:lnTo>
                    <a:lnTo>
                      <a:pt x="3073877" y="1816349"/>
                    </a:lnTo>
                    <a:close/>
                  </a:path>
                  <a:path w="3088640" h="1831339">
                    <a:moveTo>
                      <a:pt x="3073877" y="7369"/>
                    </a:moveTo>
                    <a:lnTo>
                      <a:pt x="3073877" y="1823719"/>
                    </a:lnTo>
                    <a:lnTo>
                      <a:pt x="3081247" y="1816349"/>
                    </a:lnTo>
                    <a:lnTo>
                      <a:pt x="3088617" y="1816349"/>
                    </a:lnTo>
                    <a:lnTo>
                      <a:pt x="3088617" y="14739"/>
                    </a:lnTo>
                    <a:lnTo>
                      <a:pt x="3081247" y="14739"/>
                    </a:lnTo>
                    <a:lnTo>
                      <a:pt x="3073877" y="7369"/>
                    </a:lnTo>
                    <a:close/>
                  </a:path>
                  <a:path w="3088640" h="1831339">
                    <a:moveTo>
                      <a:pt x="3088617" y="1816349"/>
                    </a:moveTo>
                    <a:lnTo>
                      <a:pt x="3081247" y="1816349"/>
                    </a:lnTo>
                    <a:lnTo>
                      <a:pt x="3073877" y="1823719"/>
                    </a:lnTo>
                    <a:lnTo>
                      <a:pt x="3088617" y="1823719"/>
                    </a:lnTo>
                    <a:lnTo>
                      <a:pt x="3088617" y="1816349"/>
                    </a:lnTo>
                    <a:close/>
                  </a:path>
                  <a:path w="3088640" h="1831339">
                    <a:moveTo>
                      <a:pt x="14740" y="7369"/>
                    </a:moveTo>
                    <a:lnTo>
                      <a:pt x="7370" y="14739"/>
                    </a:lnTo>
                    <a:lnTo>
                      <a:pt x="14740" y="14739"/>
                    </a:lnTo>
                    <a:lnTo>
                      <a:pt x="14740" y="7369"/>
                    </a:lnTo>
                    <a:close/>
                  </a:path>
                  <a:path w="3088640" h="1831339">
                    <a:moveTo>
                      <a:pt x="3073877" y="7369"/>
                    </a:moveTo>
                    <a:lnTo>
                      <a:pt x="14740" y="7369"/>
                    </a:lnTo>
                    <a:lnTo>
                      <a:pt x="14740" y="14739"/>
                    </a:lnTo>
                    <a:lnTo>
                      <a:pt x="3073877" y="14739"/>
                    </a:lnTo>
                    <a:lnTo>
                      <a:pt x="3073877" y="7369"/>
                    </a:lnTo>
                    <a:close/>
                  </a:path>
                  <a:path w="3088640" h="1831339">
                    <a:moveTo>
                      <a:pt x="3088617" y="7369"/>
                    </a:moveTo>
                    <a:lnTo>
                      <a:pt x="3073877" y="7369"/>
                    </a:lnTo>
                    <a:lnTo>
                      <a:pt x="3081247" y="14739"/>
                    </a:lnTo>
                    <a:lnTo>
                      <a:pt x="3088617" y="14739"/>
                    </a:lnTo>
                    <a:lnTo>
                      <a:pt x="3088617" y="7369"/>
                    </a:lnTo>
                    <a:close/>
                  </a:path>
                </a:pathLst>
              </a:custGeom>
              <a:solidFill>
                <a:srgbClr val="001F5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object 77">
                <a:extLst>
                  <a:ext uri="{FF2B5EF4-FFF2-40B4-BE49-F238E27FC236}">
                    <a16:creationId xmlns:a16="http://schemas.microsoft.com/office/drawing/2014/main" id="{19E6D207-0065-77F7-FB95-F1DD15D325E5}"/>
                  </a:ext>
                </a:extLst>
              </p:cNvPr>
              <p:cNvSpPr/>
              <p:nvPr/>
            </p:nvSpPr>
            <p:spPr>
              <a:xfrm>
                <a:off x="5580816" y="3874763"/>
                <a:ext cx="1848485" cy="1496060"/>
              </a:xfrm>
              <a:custGeom>
                <a:avLst/>
                <a:gdLst/>
                <a:ahLst/>
                <a:cxnLst/>
                <a:rect l="l" t="t" r="r" b="b"/>
                <a:pathLst>
                  <a:path w="1848484" h="1496060">
                    <a:moveTo>
                      <a:pt x="1848181" y="0"/>
                    </a:moveTo>
                    <a:lnTo>
                      <a:pt x="0" y="0"/>
                    </a:lnTo>
                    <a:lnTo>
                      <a:pt x="0" y="1495476"/>
                    </a:lnTo>
                    <a:lnTo>
                      <a:pt x="1848181" y="1495476"/>
                    </a:lnTo>
                    <a:lnTo>
                      <a:pt x="1848181" y="0"/>
                    </a:lnTo>
                    <a:close/>
                  </a:path>
                </a:pathLst>
              </a:custGeom>
              <a:solidFill>
                <a:srgbClr val="EDEBE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object 78">
                <a:extLst>
                  <a:ext uri="{FF2B5EF4-FFF2-40B4-BE49-F238E27FC236}">
                    <a16:creationId xmlns:a16="http://schemas.microsoft.com/office/drawing/2014/main" id="{B5872EF0-58FD-E95C-C64B-E4DD52BE533D}"/>
                  </a:ext>
                </a:extLst>
              </p:cNvPr>
              <p:cNvSpPr/>
              <p:nvPr/>
            </p:nvSpPr>
            <p:spPr>
              <a:xfrm>
                <a:off x="5575052" y="3869084"/>
                <a:ext cx="1859914" cy="1506855"/>
              </a:xfrm>
              <a:custGeom>
                <a:avLst/>
                <a:gdLst/>
                <a:ahLst/>
                <a:cxnLst/>
                <a:rect l="l" t="t" r="r" b="b"/>
                <a:pathLst>
                  <a:path w="1859915" h="1506854">
                    <a:moveTo>
                      <a:pt x="1859519" y="0"/>
                    </a:moveTo>
                    <a:lnTo>
                      <a:pt x="0" y="0"/>
                    </a:lnTo>
                    <a:lnTo>
                      <a:pt x="0" y="1506823"/>
                    </a:lnTo>
                    <a:lnTo>
                      <a:pt x="1859519" y="1506823"/>
                    </a:lnTo>
                    <a:lnTo>
                      <a:pt x="1859519" y="1501154"/>
                    </a:lnTo>
                    <a:lnTo>
                      <a:pt x="11338" y="1501154"/>
                    </a:lnTo>
                    <a:lnTo>
                      <a:pt x="5669" y="1495485"/>
                    </a:lnTo>
                    <a:lnTo>
                      <a:pt x="11338" y="1495485"/>
                    </a:lnTo>
                    <a:lnTo>
                      <a:pt x="11338" y="11337"/>
                    </a:lnTo>
                    <a:lnTo>
                      <a:pt x="5669" y="11337"/>
                    </a:lnTo>
                    <a:lnTo>
                      <a:pt x="11338" y="5668"/>
                    </a:lnTo>
                    <a:lnTo>
                      <a:pt x="1859519" y="5668"/>
                    </a:lnTo>
                    <a:lnTo>
                      <a:pt x="1859519" y="0"/>
                    </a:lnTo>
                    <a:close/>
                  </a:path>
                  <a:path w="1859915" h="1506854">
                    <a:moveTo>
                      <a:pt x="11338" y="1495485"/>
                    </a:moveTo>
                    <a:lnTo>
                      <a:pt x="5669" y="1495485"/>
                    </a:lnTo>
                    <a:lnTo>
                      <a:pt x="11338" y="1501154"/>
                    </a:lnTo>
                    <a:lnTo>
                      <a:pt x="11338" y="1495485"/>
                    </a:lnTo>
                    <a:close/>
                  </a:path>
                  <a:path w="1859915" h="1506854">
                    <a:moveTo>
                      <a:pt x="1848181" y="1495485"/>
                    </a:moveTo>
                    <a:lnTo>
                      <a:pt x="11338" y="1495485"/>
                    </a:lnTo>
                    <a:lnTo>
                      <a:pt x="11338" y="1501154"/>
                    </a:lnTo>
                    <a:lnTo>
                      <a:pt x="1848181" y="1501154"/>
                    </a:lnTo>
                    <a:lnTo>
                      <a:pt x="1848181" y="1495485"/>
                    </a:lnTo>
                    <a:close/>
                  </a:path>
                  <a:path w="1859915" h="1506854">
                    <a:moveTo>
                      <a:pt x="1848181" y="5668"/>
                    </a:moveTo>
                    <a:lnTo>
                      <a:pt x="1848181" y="1501154"/>
                    </a:lnTo>
                    <a:lnTo>
                      <a:pt x="1853850" y="1495485"/>
                    </a:lnTo>
                    <a:lnTo>
                      <a:pt x="1859519" y="1495485"/>
                    </a:lnTo>
                    <a:lnTo>
                      <a:pt x="1859519" y="11337"/>
                    </a:lnTo>
                    <a:lnTo>
                      <a:pt x="1853850" y="11337"/>
                    </a:lnTo>
                    <a:lnTo>
                      <a:pt x="1848181" y="5668"/>
                    </a:lnTo>
                    <a:close/>
                  </a:path>
                  <a:path w="1859915" h="1506854">
                    <a:moveTo>
                      <a:pt x="1859519" y="1495485"/>
                    </a:moveTo>
                    <a:lnTo>
                      <a:pt x="1853850" y="1495485"/>
                    </a:lnTo>
                    <a:lnTo>
                      <a:pt x="1848181" y="1501154"/>
                    </a:lnTo>
                    <a:lnTo>
                      <a:pt x="1859519" y="1501154"/>
                    </a:lnTo>
                    <a:lnTo>
                      <a:pt x="1859519" y="1495485"/>
                    </a:lnTo>
                    <a:close/>
                  </a:path>
                  <a:path w="1859915" h="1506854">
                    <a:moveTo>
                      <a:pt x="11338" y="5668"/>
                    </a:moveTo>
                    <a:lnTo>
                      <a:pt x="5669" y="11337"/>
                    </a:lnTo>
                    <a:lnTo>
                      <a:pt x="11338" y="11337"/>
                    </a:lnTo>
                    <a:lnTo>
                      <a:pt x="11338" y="5668"/>
                    </a:lnTo>
                    <a:close/>
                  </a:path>
                  <a:path w="1859915" h="1506854">
                    <a:moveTo>
                      <a:pt x="1848181" y="5668"/>
                    </a:moveTo>
                    <a:lnTo>
                      <a:pt x="11338" y="5668"/>
                    </a:lnTo>
                    <a:lnTo>
                      <a:pt x="11338" y="11337"/>
                    </a:lnTo>
                    <a:lnTo>
                      <a:pt x="1848181" y="11337"/>
                    </a:lnTo>
                    <a:lnTo>
                      <a:pt x="1848181" y="5668"/>
                    </a:lnTo>
                    <a:close/>
                  </a:path>
                  <a:path w="1859915" h="1506854">
                    <a:moveTo>
                      <a:pt x="1859519" y="5668"/>
                    </a:moveTo>
                    <a:lnTo>
                      <a:pt x="1848181" y="5668"/>
                    </a:lnTo>
                    <a:lnTo>
                      <a:pt x="1853850" y="11337"/>
                    </a:lnTo>
                    <a:lnTo>
                      <a:pt x="1859519" y="11337"/>
                    </a:lnTo>
                    <a:lnTo>
                      <a:pt x="1859519" y="5668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object 79">
                <a:extLst>
                  <a:ext uri="{FF2B5EF4-FFF2-40B4-BE49-F238E27FC236}">
                    <a16:creationId xmlns:a16="http://schemas.microsoft.com/office/drawing/2014/main" id="{48E301CF-2913-AFC8-2CA1-291B1B4F9485}"/>
                  </a:ext>
                </a:extLst>
              </p:cNvPr>
              <p:cNvSpPr/>
              <p:nvPr/>
            </p:nvSpPr>
            <p:spPr>
              <a:xfrm>
                <a:off x="5958295" y="5220569"/>
                <a:ext cx="14986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149860" h="635">
                    <a:moveTo>
                      <a:pt x="0" y="9"/>
                    </a:moveTo>
                    <a:lnTo>
                      <a:pt x="149763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object 80">
                <a:extLst>
                  <a:ext uri="{FF2B5EF4-FFF2-40B4-BE49-F238E27FC236}">
                    <a16:creationId xmlns:a16="http://schemas.microsoft.com/office/drawing/2014/main" id="{D480A3F6-8A00-AB18-B256-C337974F4E99}"/>
                  </a:ext>
                </a:extLst>
              </p:cNvPr>
              <p:cNvSpPr/>
              <p:nvPr/>
            </p:nvSpPr>
            <p:spPr>
              <a:xfrm>
                <a:off x="5883791" y="4933718"/>
                <a:ext cx="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h="16510">
                    <a:moveTo>
                      <a:pt x="0" y="0"/>
                    </a:moveTo>
                    <a:lnTo>
                      <a:pt x="0" y="16440"/>
                    </a:lnTo>
                  </a:path>
                </a:pathLst>
              </a:custGeom>
              <a:ln w="7464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object 81">
                <a:extLst>
                  <a:ext uri="{FF2B5EF4-FFF2-40B4-BE49-F238E27FC236}">
                    <a16:creationId xmlns:a16="http://schemas.microsoft.com/office/drawing/2014/main" id="{92FD66CF-8036-7F84-751F-20CC150CCA76}"/>
                  </a:ext>
                </a:extLst>
              </p:cNvPr>
              <p:cNvSpPr/>
              <p:nvPr/>
            </p:nvSpPr>
            <p:spPr>
              <a:xfrm>
                <a:off x="6067806" y="4941938"/>
                <a:ext cx="347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47345">
                    <a:moveTo>
                      <a:pt x="0" y="0"/>
                    </a:moveTo>
                    <a:lnTo>
                      <a:pt x="346959" y="0"/>
                    </a:lnTo>
                  </a:path>
                </a:pathLst>
              </a:custGeom>
              <a:ln w="1644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object 82">
                <a:extLst>
                  <a:ext uri="{FF2B5EF4-FFF2-40B4-BE49-F238E27FC236}">
                    <a16:creationId xmlns:a16="http://schemas.microsoft.com/office/drawing/2014/main" id="{F04C2C05-D0B2-ACF0-8140-9A7F61711E8D}"/>
                  </a:ext>
                </a:extLst>
              </p:cNvPr>
              <p:cNvSpPr/>
              <p:nvPr/>
            </p:nvSpPr>
            <p:spPr>
              <a:xfrm>
                <a:off x="5678894" y="3977362"/>
                <a:ext cx="428625" cy="720090"/>
              </a:xfrm>
              <a:custGeom>
                <a:avLst/>
                <a:gdLst/>
                <a:ahLst/>
                <a:cxnLst/>
                <a:rect l="l" t="t" r="r" b="b"/>
                <a:pathLst>
                  <a:path w="428625" h="720089">
                    <a:moveTo>
                      <a:pt x="428568" y="0"/>
                    </a:moveTo>
                    <a:lnTo>
                      <a:pt x="0" y="0"/>
                    </a:lnTo>
                    <a:lnTo>
                      <a:pt x="0" y="719960"/>
                    </a:lnTo>
                    <a:lnTo>
                      <a:pt x="428568" y="719960"/>
                    </a:lnTo>
                    <a:lnTo>
                      <a:pt x="428568" y="0"/>
                    </a:lnTo>
                    <a:close/>
                  </a:path>
                </a:pathLst>
              </a:custGeom>
              <a:solidFill>
                <a:srgbClr val="F1F1F1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object 83">
                <a:extLst>
                  <a:ext uri="{FF2B5EF4-FFF2-40B4-BE49-F238E27FC236}">
                    <a16:creationId xmlns:a16="http://schemas.microsoft.com/office/drawing/2014/main" id="{03E16AD5-3EBA-3459-CBE4-3B3B7158C15F}"/>
                  </a:ext>
                </a:extLst>
              </p:cNvPr>
              <p:cNvSpPr/>
              <p:nvPr/>
            </p:nvSpPr>
            <p:spPr>
              <a:xfrm>
                <a:off x="5678894" y="3977362"/>
                <a:ext cx="428625" cy="720090"/>
              </a:xfrm>
              <a:custGeom>
                <a:avLst/>
                <a:gdLst/>
                <a:ahLst/>
                <a:cxnLst/>
                <a:rect l="l" t="t" r="r" b="b"/>
                <a:pathLst>
                  <a:path w="428625" h="720089">
                    <a:moveTo>
                      <a:pt x="0" y="719960"/>
                    </a:moveTo>
                    <a:lnTo>
                      <a:pt x="428568" y="719960"/>
                    </a:lnTo>
                    <a:lnTo>
                      <a:pt x="428568" y="0"/>
                    </a:lnTo>
                    <a:lnTo>
                      <a:pt x="0" y="0"/>
                    </a:lnTo>
                    <a:lnTo>
                      <a:pt x="0" y="719960"/>
                    </a:lnTo>
                    <a:close/>
                  </a:path>
                </a:pathLst>
              </a:custGeom>
              <a:ln w="14739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object 84">
                <a:extLst>
                  <a:ext uri="{FF2B5EF4-FFF2-40B4-BE49-F238E27FC236}">
                    <a16:creationId xmlns:a16="http://schemas.microsoft.com/office/drawing/2014/main" id="{E57820CA-BC4A-2C71-FFA9-4582B3925337}"/>
                  </a:ext>
                </a:extLst>
              </p:cNvPr>
              <p:cNvSpPr/>
              <p:nvPr/>
            </p:nvSpPr>
            <p:spPr>
              <a:xfrm>
                <a:off x="5712910" y="4415007"/>
                <a:ext cx="116205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6204" h="42545">
                    <a:moveTo>
                      <a:pt x="0" y="0"/>
                    </a:moveTo>
                    <a:lnTo>
                      <a:pt x="116125" y="0"/>
                    </a:lnTo>
                  </a:path>
                  <a:path w="116204" h="42545">
                    <a:moveTo>
                      <a:pt x="0" y="41950"/>
                    </a:moveTo>
                    <a:lnTo>
                      <a:pt x="116125" y="41950"/>
                    </a:lnTo>
                  </a:path>
                </a:pathLst>
              </a:custGeom>
              <a:ln w="17007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object 85">
                <a:extLst>
                  <a:ext uri="{FF2B5EF4-FFF2-40B4-BE49-F238E27FC236}">
                    <a16:creationId xmlns:a16="http://schemas.microsoft.com/office/drawing/2014/main" id="{BAD6D725-DB41-0376-8659-9B3AD86D7CD0}"/>
                  </a:ext>
                </a:extLst>
              </p:cNvPr>
              <p:cNvSpPr/>
              <p:nvPr/>
            </p:nvSpPr>
            <p:spPr>
              <a:xfrm>
                <a:off x="5678327" y="4260244"/>
                <a:ext cx="18351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183514" h="315595">
                    <a:moveTo>
                      <a:pt x="91842" y="146354"/>
                    </a:moveTo>
                    <a:lnTo>
                      <a:pt x="91747" y="73696"/>
                    </a:lnTo>
                  </a:path>
                  <a:path w="183514" h="315595">
                    <a:moveTo>
                      <a:pt x="91842" y="315195"/>
                    </a:moveTo>
                    <a:lnTo>
                      <a:pt x="91842" y="196146"/>
                    </a:lnTo>
                  </a:path>
                  <a:path w="183514" h="315595">
                    <a:moveTo>
                      <a:pt x="59999" y="0"/>
                    </a:moveTo>
                    <a:lnTo>
                      <a:pt x="91086" y="80593"/>
                    </a:lnTo>
                  </a:path>
                  <a:path w="183514" h="315595">
                    <a:moveTo>
                      <a:pt x="0" y="312927"/>
                    </a:moveTo>
                    <a:lnTo>
                      <a:pt x="183306" y="312927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95" name="object 86">
                <a:extLst>
                  <a:ext uri="{FF2B5EF4-FFF2-40B4-BE49-F238E27FC236}">
                    <a16:creationId xmlns:a16="http://schemas.microsoft.com/office/drawing/2014/main" id="{FDF0C447-4360-8091-E187-CB5C508FBBA1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866452" y="4437116"/>
                <a:ext cx="259652" cy="259639"/>
              </a:xfrm>
              <a:prstGeom prst="rect">
                <a:avLst/>
              </a:prstGeom>
            </p:spPr>
          </p:pic>
          <p:sp>
            <p:nvSpPr>
              <p:cNvPr id="296" name="object 87">
                <a:extLst>
                  <a:ext uri="{FF2B5EF4-FFF2-40B4-BE49-F238E27FC236}">
                    <a16:creationId xmlns:a16="http://schemas.microsoft.com/office/drawing/2014/main" id="{3B816D66-2602-9275-CA44-71385F1EBCD2}"/>
                  </a:ext>
                </a:extLst>
              </p:cNvPr>
              <p:cNvSpPr/>
              <p:nvPr/>
            </p:nvSpPr>
            <p:spPr>
              <a:xfrm>
                <a:off x="5895366" y="4466028"/>
                <a:ext cx="161290" cy="161290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61289">
                    <a:moveTo>
                      <a:pt x="161101" y="0"/>
                    </a:moveTo>
                    <a:lnTo>
                      <a:pt x="0" y="0"/>
                    </a:lnTo>
                    <a:lnTo>
                      <a:pt x="73417" y="160998"/>
                    </a:lnTo>
                    <a:lnTo>
                      <a:pt x="161101" y="0"/>
                    </a:lnTo>
                    <a:close/>
                  </a:path>
                </a:pathLst>
              </a:custGeom>
              <a:solidFill>
                <a:srgbClr val="9BBA5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object 88">
                <a:extLst>
                  <a:ext uri="{FF2B5EF4-FFF2-40B4-BE49-F238E27FC236}">
                    <a16:creationId xmlns:a16="http://schemas.microsoft.com/office/drawing/2014/main" id="{E84146EC-87D4-1015-8A05-18758E07A05D}"/>
                  </a:ext>
                </a:extLst>
              </p:cNvPr>
              <p:cNvSpPr/>
              <p:nvPr/>
            </p:nvSpPr>
            <p:spPr>
              <a:xfrm>
                <a:off x="5895366" y="4466028"/>
                <a:ext cx="161290" cy="161290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61289">
                    <a:moveTo>
                      <a:pt x="161101" y="0"/>
                    </a:moveTo>
                    <a:lnTo>
                      <a:pt x="73417" y="160998"/>
                    </a:lnTo>
                    <a:lnTo>
                      <a:pt x="0" y="0"/>
                    </a:lnTo>
                    <a:lnTo>
                      <a:pt x="161101" y="0"/>
                    </a:lnTo>
                    <a:close/>
                  </a:path>
                </a:pathLst>
              </a:custGeom>
              <a:ln w="19275">
                <a:solidFill>
                  <a:srgbClr val="70883E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object 89">
                <a:extLst>
                  <a:ext uri="{FF2B5EF4-FFF2-40B4-BE49-F238E27FC236}">
                    <a16:creationId xmlns:a16="http://schemas.microsoft.com/office/drawing/2014/main" id="{37FEB489-EBAF-580A-F2CD-4779FEBD6982}"/>
                  </a:ext>
                </a:extLst>
              </p:cNvPr>
              <p:cNvSpPr/>
              <p:nvPr/>
            </p:nvSpPr>
            <p:spPr>
              <a:xfrm>
                <a:off x="5770169" y="4367954"/>
                <a:ext cx="16510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04775">
                    <a:moveTo>
                      <a:pt x="0" y="0"/>
                    </a:moveTo>
                    <a:lnTo>
                      <a:pt x="164692" y="0"/>
                    </a:lnTo>
                  </a:path>
                  <a:path w="165100" h="104775">
                    <a:moveTo>
                      <a:pt x="164408" y="104214"/>
                    </a:moveTo>
                    <a:lnTo>
                      <a:pt x="164314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1" name="object 90">
              <a:extLst>
                <a:ext uri="{FF2B5EF4-FFF2-40B4-BE49-F238E27FC236}">
                  <a16:creationId xmlns:a16="http://schemas.microsoft.com/office/drawing/2014/main" id="{DEE3E271-D64E-ABF8-83A1-BB570EE97949}"/>
                </a:ext>
              </a:extLst>
            </p:cNvPr>
            <p:cNvSpPr txBox="1"/>
            <p:nvPr/>
          </p:nvSpPr>
          <p:spPr>
            <a:xfrm>
              <a:off x="5923768" y="4432920"/>
              <a:ext cx="103505" cy="11683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6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32" name="object 91">
              <a:extLst>
                <a:ext uri="{FF2B5EF4-FFF2-40B4-BE49-F238E27FC236}">
                  <a16:creationId xmlns:a16="http://schemas.microsoft.com/office/drawing/2014/main" id="{E830AD33-00EA-12CF-8CD0-25C0C0F6635A}"/>
                </a:ext>
              </a:extLst>
            </p:cNvPr>
            <p:cNvGrpSpPr/>
            <p:nvPr/>
          </p:nvGrpSpPr>
          <p:grpSpPr>
            <a:xfrm>
              <a:off x="5752931" y="3607042"/>
              <a:ext cx="901700" cy="1097915"/>
              <a:chOff x="5752931" y="3607042"/>
              <a:chExt cx="901700" cy="1097915"/>
            </a:xfrm>
          </p:grpSpPr>
          <p:sp>
            <p:nvSpPr>
              <p:cNvPr id="273" name="object 92">
                <a:extLst>
                  <a:ext uri="{FF2B5EF4-FFF2-40B4-BE49-F238E27FC236}">
                    <a16:creationId xmlns:a16="http://schemas.microsoft.com/office/drawing/2014/main" id="{C6378089-6D63-6DDF-6DCD-3203D5F0FDE6}"/>
                  </a:ext>
                </a:extLst>
              </p:cNvPr>
              <p:cNvSpPr/>
              <p:nvPr/>
            </p:nvSpPr>
            <p:spPr>
              <a:xfrm>
                <a:off x="6004877" y="3814663"/>
                <a:ext cx="2540" cy="652780"/>
              </a:xfrm>
              <a:custGeom>
                <a:avLst/>
                <a:gdLst/>
                <a:ahLst/>
                <a:cxnLst/>
                <a:rect l="l" t="t" r="r" b="b"/>
                <a:pathLst>
                  <a:path w="2539" h="652779">
                    <a:moveTo>
                      <a:pt x="2267" y="652688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object 93">
                <a:extLst>
                  <a:ext uri="{FF2B5EF4-FFF2-40B4-BE49-F238E27FC236}">
                    <a16:creationId xmlns:a16="http://schemas.microsoft.com/office/drawing/2014/main" id="{3A517489-6CB6-7CDE-3313-F9B9FBB635CD}"/>
                  </a:ext>
                </a:extLst>
              </p:cNvPr>
              <p:cNvSpPr/>
              <p:nvPr/>
            </p:nvSpPr>
            <p:spPr>
              <a:xfrm>
                <a:off x="5754201" y="3608312"/>
                <a:ext cx="81280" cy="69659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696595">
                    <a:moveTo>
                      <a:pt x="0" y="693882"/>
                    </a:moveTo>
                    <a:lnTo>
                      <a:pt x="81165" y="693882"/>
                    </a:lnTo>
                  </a:path>
                  <a:path w="81279" h="696595">
                    <a:moveTo>
                      <a:pt x="79464" y="696339"/>
                    </a:moveTo>
                    <a:lnTo>
                      <a:pt x="79464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object 94">
                <a:extLst>
                  <a:ext uri="{FF2B5EF4-FFF2-40B4-BE49-F238E27FC236}">
                    <a16:creationId xmlns:a16="http://schemas.microsoft.com/office/drawing/2014/main" id="{4B48EB5D-C052-3200-EE92-126D42CE745D}"/>
                  </a:ext>
                </a:extLst>
              </p:cNvPr>
              <p:cNvSpPr/>
              <p:nvPr/>
            </p:nvSpPr>
            <p:spPr>
              <a:xfrm>
                <a:off x="5770169" y="4127590"/>
                <a:ext cx="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h="133985">
                    <a:moveTo>
                      <a:pt x="0" y="133976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object 95">
                <a:extLst>
                  <a:ext uri="{FF2B5EF4-FFF2-40B4-BE49-F238E27FC236}">
                    <a16:creationId xmlns:a16="http://schemas.microsoft.com/office/drawing/2014/main" id="{4EB97CD4-AA25-4758-F8D4-AC57BB8720B0}"/>
                  </a:ext>
                </a:extLst>
              </p:cNvPr>
              <p:cNvSpPr/>
              <p:nvPr/>
            </p:nvSpPr>
            <p:spPr>
              <a:xfrm>
                <a:off x="6186766" y="3976228"/>
                <a:ext cx="428625" cy="721360"/>
              </a:xfrm>
              <a:custGeom>
                <a:avLst/>
                <a:gdLst/>
                <a:ahLst/>
                <a:cxnLst/>
                <a:rect l="l" t="t" r="r" b="b"/>
                <a:pathLst>
                  <a:path w="428625" h="721360">
                    <a:moveTo>
                      <a:pt x="428596" y="0"/>
                    </a:moveTo>
                    <a:lnTo>
                      <a:pt x="0" y="0"/>
                    </a:lnTo>
                    <a:lnTo>
                      <a:pt x="0" y="721093"/>
                    </a:lnTo>
                    <a:lnTo>
                      <a:pt x="428596" y="721093"/>
                    </a:lnTo>
                    <a:lnTo>
                      <a:pt x="428596" y="0"/>
                    </a:lnTo>
                    <a:close/>
                  </a:path>
                </a:pathLst>
              </a:custGeom>
              <a:solidFill>
                <a:srgbClr val="F1F1F1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object 96">
                <a:extLst>
                  <a:ext uri="{FF2B5EF4-FFF2-40B4-BE49-F238E27FC236}">
                    <a16:creationId xmlns:a16="http://schemas.microsoft.com/office/drawing/2014/main" id="{E92025B5-7F70-65BE-99AE-76D2C598803D}"/>
                  </a:ext>
                </a:extLst>
              </p:cNvPr>
              <p:cNvSpPr/>
              <p:nvPr/>
            </p:nvSpPr>
            <p:spPr>
              <a:xfrm>
                <a:off x="6186766" y="3976228"/>
                <a:ext cx="428625" cy="721360"/>
              </a:xfrm>
              <a:custGeom>
                <a:avLst/>
                <a:gdLst/>
                <a:ahLst/>
                <a:cxnLst/>
                <a:rect l="l" t="t" r="r" b="b"/>
                <a:pathLst>
                  <a:path w="428625" h="721360">
                    <a:moveTo>
                      <a:pt x="0" y="721093"/>
                    </a:moveTo>
                    <a:lnTo>
                      <a:pt x="428596" y="721093"/>
                    </a:lnTo>
                    <a:lnTo>
                      <a:pt x="428596" y="0"/>
                    </a:lnTo>
                    <a:lnTo>
                      <a:pt x="0" y="0"/>
                    </a:lnTo>
                    <a:lnTo>
                      <a:pt x="0" y="721093"/>
                    </a:lnTo>
                    <a:close/>
                  </a:path>
                </a:pathLst>
              </a:custGeom>
              <a:ln w="14739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object 97">
                <a:extLst>
                  <a:ext uri="{FF2B5EF4-FFF2-40B4-BE49-F238E27FC236}">
                    <a16:creationId xmlns:a16="http://schemas.microsoft.com/office/drawing/2014/main" id="{F34F7647-4D9D-5A56-8E59-DCA9D0A098A8}"/>
                  </a:ext>
                </a:extLst>
              </p:cNvPr>
              <p:cNvSpPr/>
              <p:nvPr/>
            </p:nvSpPr>
            <p:spPr>
              <a:xfrm>
                <a:off x="6240151" y="4413873"/>
                <a:ext cx="116205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6204" h="42545">
                    <a:moveTo>
                      <a:pt x="0" y="0"/>
                    </a:moveTo>
                    <a:lnTo>
                      <a:pt x="116125" y="0"/>
                    </a:lnTo>
                  </a:path>
                  <a:path w="116204" h="42545">
                    <a:moveTo>
                      <a:pt x="0" y="41950"/>
                    </a:moveTo>
                    <a:lnTo>
                      <a:pt x="116125" y="41950"/>
                    </a:lnTo>
                  </a:path>
                </a:pathLst>
              </a:custGeom>
              <a:ln w="17007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object 98">
                <a:extLst>
                  <a:ext uri="{FF2B5EF4-FFF2-40B4-BE49-F238E27FC236}">
                    <a16:creationId xmlns:a16="http://schemas.microsoft.com/office/drawing/2014/main" id="{2E3DF94C-F5C2-3F38-384A-5C2DDEFFE643}"/>
                  </a:ext>
                </a:extLst>
              </p:cNvPr>
              <p:cNvSpPr/>
              <p:nvPr/>
            </p:nvSpPr>
            <p:spPr>
              <a:xfrm>
                <a:off x="6206608" y="4260244"/>
                <a:ext cx="18351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183514" h="312420">
                    <a:moveTo>
                      <a:pt x="90802" y="146354"/>
                    </a:moveTo>
                    <a:lnTo>
                      <a:pt x="90708" y="73696"/>
                    </a:lnTo>
                  </a:path>
                  <a:path w="183514" h="312420">
                    <a:moveTo>
                      <a:pt x="60188" y="0"/>
                    </a:moveTo>
                    <a:lnTo>
                      <a:pt x="91180" y="80593"/>
                    </a:lnTo>
                  </a:path>
                  <a:path w="183514" h="312420">
                    <a:moveTo>
                      <a:pt x="0" y="311793"/>
                    </a:moveTo>
                    <a:lnTo>
                      <a:pt x="183400" y="311793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80" name="object 99">
                <a:extLst>
                  <a:ext uri="{FF2B5EF4-FFF2-40B4-BE49-F238E27FC236}">
                    <a16:creationId xmlns:a16="http://schemas.microsoft.com/office/drawing/2014/main" id="{B4CA1F74-9303-E7CD-8421-CAB507B5028D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394922" y="4435982"/>
                <a:ext cx="259652" cy="259639"/>
              </a:xfrm>
              <a:prstGeom prst="rect">
                <a:avLst/>
              </a:prstGeom>
            </p:spPr>
          </p:pic>
          <p:sp>
            <p:nvSpPr>
              <p:cNvPr id="281" name="object 100">
                <a:extLst>
                  <a:ext uri="{FF2B5EF4-FFF2-40B4-BE49-F238E27FC236}">
                    <a16:creationId xmlns:a16="http://schemas.microsoft.com/office/drawing/2014/main" id="{F9BCDD20-2BBD-71E7-5905-74D07A141D91}"/>
                  </a:ext>
                </a:extLst>
              </p:cNvPr>
              <p:cNvSpPr/>
              <p:nvPr/>
            </p:nvSpPr>
            <p:spPr>
              <a:xfrm>
                <a:off x="6423836" y="4464894"/>
                <a:ext cx="161290" cy="16129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161289">
                    <a:moveTo>
                      <a:pt x="161007" y="0"/>
                    </a:moveTo>
                    <a:lnTo>
                      <a:pt x="0" y="0"/>
                    </a:lnTo>
                    <a:lnTo>
                      <a:pt x="73322" y="160998"/>
                    </a:lnTo>
                    <a:lnTo>
                      <a:pt x="161007" y="0"/>
                    </a:lnTo>
                    <a:close/>
                  </a:path>
                </a:pathLst>
              </a:custGeom>
              <a:solidFill>
                <a:srgbClr val="9BBA5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object 101">
                <a:extLst>
                  <a:ext uri="{FF2B5EF4-FFF2-40B4-BE49-F238E27FC236}">
                    <a16:creationId xmlns:a16="http://schemas.microsoft.com/office/drawing/2014/main" id="{5CCE63CD-BC13-FFB5-66A5-A303394DE8CD}"/>
                  </a:ext>
                </a:extLst>
              </p:cNvPr>
              <p:cNvSpPr/>
              <p:nvPr/>
            </p:nvSpPr>
            <p:spPr>
              <a:xfrm>
                <a:off x="6423836" y="4464894"/>
                <a:ext cx="161290" cy="16129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161289">
                    <a:moveTo>
                      <a:pt x="161007" y="0"/>
                    </a:moveTo>
                    <a:lnTo>
                      <a:pt x="73322" y="160998"/>
                    </a:lnTo>
                    <a:lnTo>
                      <a:pt x="0" y="0"/>
                    </a:lnTo>
                    <a:lnTo>
                      <a:pt x="161007" y="0"/>
                    </a:lnTo>
                    <a:close/>
                  </a:path>
                </a:pathLst>
              </a:custGeom>
              <a:ln w="19275">
                <a:solidFill>
                  <a:srgbClr val="70883E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object 102">
                <a:extLst>
                  <a:ext uri="{FF2B5EF4-FFF2-40B4-BE49-F238E27FC236}">
                    <a16:creationId xmlns:a16="http://schemas.microsoft.com/office/drawing/2014/main" id="{4EC1B902-9AF5-5187-488B-9E354F8D3323}"/>
                  </a:ext>
                </a:extLst>
              </p:cNvPr>
              <p:cNvSpPr/>
              <p:nvPr/>
            </p:nvSpPr>
            <p:spPr>
              <a:xfrm>
                <a:off x="6297411" y="4367955"/>
                <a:ext cx="16573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65735" h="104775">
                    <a:moveTo>
                      <a:pt x="0" y="0"/>
                    </a:moveTo>
                    <a:lnTo>
                      <a:pt x="164692" y="0"/>
                    </a:lnTo>
                  </a:path>
                  <a:path w="165735" h="104775">
                    <a:moveTo>
                      <a:pt x="165448" y="104214"/>
                    </a:moveTo>
                    <a:lnTo>
                      <a:pt x="165448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3" name="object 103">
              <a:extLst>
                <a:ext uri="{FF2B5EF4-FFF2-40B4-BE49-F238E27FC236}">
                  <a16:creationId xmlns:a16="http://schemas.microsoft.com/office/drawing/2014/main" id="{8404602A-19FB-4738-09DC-D343E229B79B}"/>
                </a:ext>
              </a:extLst>
            </p:cNvPr>
            <p:cNvSpPr txBox="1"/>
            <p:nvPr/>
          </p:nvSpPr>
          <p:spPr>
            <a:xfrm>
              <a:off x="6451860" y="4431975"/>
              <a:ext cx="103505" cy="11683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6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34" name="object 104">
              <a:extLst>
                <a:ext uri="{FF2B5EF4-FFF2-40B4-BE49-F238E27FC236}">
                  <a16:creationId xmlns:a16="http://schemas.microsoft.com/office/drawing/2014/main" id="{906790C2-348F-708B-0A2B-157377C0330D}"/>
                </a:ext>
              </a:extLst>
            </p:cNvPr>
            <p:cNvGrpSpPr/>
            <p:nvPr/>
          </p:nvGrpSpPr>
          <p:grpSpPr>
            <a:xfrm>
              <a:off x="6280267" y="3603640"/>
              <a:ext cx="1079500" cy="1101725"/>
              <a:chOff x="6280267" y="3603640"/>
              <a:chExt cx="1079500" cy="1101725"/>
            </a:xfrm>
          </p:grpSpPr>
          <p:sp>
            <p:nvSpPr>
              <p:cNvPr id="261" name="object 105">
                <a:extLst>
                  <a:ext uri="{FF2B5EF4-FFF2-40B4-BE49-F238E27FC236}">
                    <a16:creationId xmlns:a16="http://schemas.microsoft.com/office/drawing/2014/main" id="{6660F76A-739A-532D-6D9C-83DDE3FBE893}"/>
                  </a:ext>
                </a:extLst>
              </p:cNvPr>
              <p:cNvSpPr/>
              <p:nvPr/>
            </p:nvSpPr>
            <p:spPr>
              <a:xfrm>
                <a:off x="6530890" y="3814663"/>
                <a:ext cx="635" cy="64516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645160">
                    <a:moveTo>
                      <a:pt x="94" y="645035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object 106">
                <a:extLst>
                  <a:ext uri="{FF2B5EF4-FFF2-40B4-BE49-F238E27FC236}">
                    <a16:creationId xmlns:a16="http://schemas.microsoft.com/office/drawing/2014/main" id="{07B93208-2D43-ADB1-910F-7E7732684E98}"/>
                  </a:ext>
                </a:extLst>
              </p:cNvPr>
              <p:cNvSpPr/>
              <p:nvPr/>
            </p:nvSpPr>
            <p:spPr>
              <a:xfrm>
                <a:off x="6281537" y="3604910"/>
                <a:ext cx="81280" cy="69786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697864">
                    <a:moveTo>
                      <a:pt x="0" y="697284"/>
                    </a:moveTo>
                    <a:lnTo>
                      <a:pt x="81070" y="697284"/>
                    </a:lnTo>
                  </a:path>
                  <a:path w="81279" h="697864">
                    <a:moveTo>
                      <a:pt x="79369" y="696339"/>
                    </a:moveTo>
                    <a:lnTo>
                      <a:pt x="79369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object 107">
                <a:extLst>
                  <a:ext uri="{FF2B5EF4-FFF2-40B4-BE49-F238E27FC236}">
                    <a16:creationId xmlns:a16="http://schemas.microsoft.com/office/drawing/2014/main" id="{C8D95D44-55C2-A5E3-BBCE-B440078C326F}"/>
                  </a:ext>
                </a:extLst>
              </p:cNvPr>
              <p:cNvSpPr/>
              <p:nvPr/>
            </p:nvSpPr>
            <p:spPr>
              <a:xfrm>
                <a:off x="6297411" y="4126456"/>
                <a:ext cx="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h="133985">
                    <a:moveTo>
                      <a:pt x="0" y="133976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object 108">
                <a:extLst>
                  <a:ext uri="{FF2B5EF4-FFF2-40B4-BE49-F238E27FC236}">
                    <a16:creationId xmlns:a16="http://schemas.microsoft.com/office/drawing/2014/main" id="{BADC815E-62B3-645E-8125-DEE9BFA6BD7C}"/>
                  </a:ext>
                </a:extLst>
              </p:cNvPr>
              <p:cNvSpPr/>
              <p:nvPr/>
            </p:nvSpPr>
            <p:spPr>
              <a:xfrm>
                <a:off x="6632370" y="4312966"/>
                <a:ext cx="2603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0350">
                    <a:moveTo>
                      <a:pt x="0" y="0"/>
                    </a:moveTo>
                    <a:lnTo>
                      <a:pt x="259746" y="0"/>
                    </a:lnTo>
                  </a:path>
                </a:pathLst>
              </a:custGeom>
              <a:ln w="14739">
                <a:solidFill>
                  <a:srgbClr val="497DBA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object 109">
                <a:extLst>
                  <a:ext uri="{FF2B5EF4-FFF2-40B4-BE49-F238E27FC236}">
                    <a16:creationId xmlns:a16="http://schemas.microsoft.com/office/drawing/2014/main" id="{E33AE0B1-3E00-51D0-D06F-827D3C787782}"/>
                  </a:ext>
                </a:extLst>
              </p:cNvPr>
              <p:cNvSpPr/>
              <p:nvPr/>
            </p:nvSpPr>
            <p:spPr>
              <a:xfrm>
                <a:off x="6892117" y="3976228"/>
                <a:ext cx="458470" cy="721360"/>
              </a:xfrm>
              <a:custGeom>
                <a:avLst/>
                <a:gdLst/>
                <a:ahLst/>
                <a:cxnLst/>
                <a:rect l="l" t="t" r="r" b="b"/>
                <a:pathLst>
                  <a:path w="458470" h="721360">
                    <a:moveTo>
                      <a:pt x="458076" y="0"/>
                    </a:moveTo>
                    <a:lnTo>
                      <a:pt x="0" y="0"/>
                    </a:lnTo>
                    <a:lnTo>
                      <a:pt x="0" y="721093"/>
                    </a:lnTo>
                    <a:lnTo>
                      <a:pt x="458076" y="721093"/>
                    </a:lnTo>
                    <a:lnTo>
                      <a:pt x="458076" y="0"/>
                    </a:lnTo>
                    <a:close/>
                  </a:path>
                </a:pathLst>
              </a:custGeom>
              <a:solidFill>
                <a:srgbClr val="F1F1F1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object 110">
                <a:extLst>
                  <a:ext uri="{FF2B5EF4-FFF2-40B4-BE49-F238E27FC236}">
                    <a16:creationId xmlns:a16="http://schemas.microsoft.com/office/drawing/2014/main" id="{89B7FD04-5624-58BE-88AE-7425DE7C227B}"/>
                  </a:ext>
                </a:extLst>
              </p:cNvPr>
              <p:cNvSpPr/>
              <p:nvPr/>
            </p:nvSpPr>
            <p:spPr>
              <a:xfrm>
                <a:off x="6892117" y="3976228"/>
                <a:ext cx="458470" cy="721360"/>
              </a:xfrm>
              <a:custGeom>
                <a:avLst/>
                <a:gdLst/>
                <a:ahLst/>
                <a:cxnLst/>
                <a:rect l="l" t="t" r="r" b="b"/>
                <a:pathLst>
                  <a:path w="458470" h="721360">
                    <a:moveTo>
                      <a:pt x="0" y="721093"/>
                    </a:moveTo>
                    <a:lnTo>
                      <a:pt x="458076" y="721093"/>
                    </a:lnTo>
                    <a:lnTo>
                      <a:pt x="458076" y="0"/>
                    </a:lnTo>
                    <a:lnTo>
                      <a:pt x="0" y="0"/>
                    </a:lnTo>
                    <a:lnTo>
                      <a:pt x="0" y="721093"/>
                    </a:lnTo>
                    <a:close/>
                  </a:path>
                </a:pathLst>
              </a:custGeom>
              <a:ln w="14739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object 111">
                <a:extLst>
                  <a:ext uri="{FF2B5EF4-FFF2-40B4-BE49-F238E27FC236}">
                    <a16:creationId xmlns:a16="http://schemas.microsoft.com/office/drawing/2014/main" id="{803CB91D-C498-2BD9-EE74-F666B17D404C}"/>
                  </a:ext>
                </a:extLst>
              </p:cNvPr>
              <p:cNvSpPr/>
              <p:nvPr/>
            </p:nvSpPr>
            <p:spPr>
              <a:xfrm>
                <a:off x="6945314" y="4415007"/>
                <a:ext cx="116839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16840" h="41275">
                    <a:moveTo>
                      <a:pt x="0" y="0"/>
                    </a:moveTo>
                    <a:lnTo>
                      <a:pt x="116219" y="0"/>
                    </a:lnTo>
                  </a:path>
                  <a:path w="116840" h="41275">
                    <a:moveTo>
                      <a:pt x="0" y="40816"/>
                    </a:moveTo>
                    <a:lnTo>
                      <a:pt x="116219" y="40816"/>
                    </a:lnTo>
                  </a:path>
                </a:pathLst>
              </a:custGeom>
              <a:ln w="17007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bject 112">
                <a:extLst>
                  <a:ext uri="{FF2B5EF4-FFF2-40B4-BE49-F238E27FC236}">
                    <a16:creationId xmlns:a16="http://schemas.microsoft.com/office/drawing/2014/main" id="{EE1ED413-A2CF-2786-F302-896428B2357E}"/>
                  </a:ext>
                </a:extLst>
              </p:cNvPr>
              <p:cNvSpPr/>
              <p:nvPr/>
            </p:nvSpPr>
            <p:spPr>
              <a:xfrm>
                <a:off x="6911960" y="4260244"/>
                <a:ext cx="183515" cy="314325"/>
              </a:xfrm>
              <a:custGeom>
                <a:avLst/>
                <a:gdLst/>
                <a:ahLst/>
                <a:cxnLst/>
                <a:rect l="l" t="t" r="r" b="b"/>
                <a:pathLst>
                  <a:path w="183515" h="314325">
                    <a:moveTo>
                      <a:pt x="90613" y="146354"/>
                    </a:moveTo>
                    <a:lnTo>
                      <a:pt x="90613" y="73696"/>
                    </a:lnTo>
                  </a:path>
                  <a:path w="183515" h="314325">
                    <a:moveTo>
                      <a:pt x="90613" y="314061"/>
                    </a:moveTo>
                    <a:lnTo>
                      <a:pt x="90708" y="195012"/>
                    </a:lnTo>
                  </a:path>
                  <a:path w="183515" h="314325">
                    <a:moveTo>
                      <a:pt x="59999" y="0"/>
                    </a:moveTo>
                    <a:lnTo>
                      <a:pt x="91086" y="80593"/>
                    </a:lnTo>
                  </a:path>
                  <a:path w="183515" h="314325">
                    <a:moveTo>
                      <a:pt x="0" y="311793"/>
                    </a:moveTo>
                    <a:lnTo>
                      <a:pt x="183306" y="311793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69" name="object 113">
                <a:extLst>
                  <a:ext uri="{FF2B5EF4-FFF2-40B4-BE49-F238E27FC236}">
                    <a16:creationId xmlns:a16="http://schemas.microsoft.com/office/drawing/2014/main" id="{22577D82-F1C7-A10E-376E-A0772ACDCCA9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7100085" y="4437116"/>
                <a:ext cx="259652" cy="258505"/>
              </a:xfrm>
              <a:prstGeom prst="rect">
                <a:avLst/>
              </a:prstGeom>
            </p:spPr>
          </p:pic>
          <p:sp>
            <p:nvSpPr>
              <p:cNvPr id="270" name="object 114">
                <a:extLst>
                  <a:ext uri="{FF2B5EF4-FFF2-40B4-BE49-F238E27FC236}">
                    <a16:creationId xmlns:a16="http://schemas.microsoft.com/office/drawing/2014/main" id="{C080A41B-B87D-3D07-2705-E1D12A4DD3D9}"/>
                  </a:ext>
                </a:extLst>
              </p:cNvPr>
              <p:cNvSpPr/>
              <p:nvPr/>
            </p:nvSpPr>
            <p:spPr>
              <a:xfrm>
                <a:off x="7128998" y="4466028"/>
                <a:ext cx="161290" cy="16002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160020">
                    <a:moveTo>
                      <a:pt x="161007" y="0"/>
                    </a:moveTo>
                    <a:lnTo>
                      <a:pt x="0" y="0"/>
                    </a:lnTo>
                    <a:lnTo>
                      <a:pt x="73417" y="159865"/>
                    </a:lnTo>
                    <a:lnTo>
                      <a:pt x="161007" y="0"/>
                    </a:lnTo>
                    <a:close/>
                  </a:path>
                </a:pathLst>
              </a:custGeom>
              <a:solidFill>
                <a:srgbClr val="9BBA5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object 115">
                <a:extLst>
                  <a:ext uri="{FF2B5EF4-FFF2-40B4-BE49-F238E27FC236}">
                    <a16:creationId xmlns:a16="http://schemas.microsoft.com/office/drawing/2014/main" id="{50DB2B1E-9E27-E3D8-7393-C093A3CC9E0D}"/>
                  </a:ext>
                </a:extLst>
              </p:cNvPr>
              <p:cNvSpPr/>
              <p:nvPr/>
            </p:nvSpPr>
            <p:spPr>
              <a:xfrm>
                <a:off x="7128998" y="4466028"/>
                <a:ext cx="161290" cy="16002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160020">
                    <a:moveTo>
                      <a:pt x="161007" y="0"/>
                    </a:moveTo>
                    <a:lnTo>
                      <a:pt x="73417" y="159865"/>
                    </a:lnTo>
                    <a:lnTo>
                      <a:pt x="0" y="0"/>
                    </a:lnTo>
                    <a:lnTo>
                      <a:pt x="161007" y="0"/>
                    </a:lnTo>
                    <a:close/>
                  </a:path>
                </a:pathLst>
              </a:custGeom>
              <a:ln w="19275">
                <a:solidFill>
                  <a:srgbClr val="70883E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object 116">
                <a:extLst>
                  <a:ext uri="{FF2B5EF4-FFF2-40B4-BE49-F238E27FC236}">
                    <a16:creationId xmlns:a16="http://schemas.microsoft.com/office/drawing/2014/main" id="{27359133-A933-EFAD-C1C2-E7AFBB482B0B}"/>
                  </a:ext>
                </a:extLst>
              </p:cNvPr>
              <p:cNvSpPr/>
              <p:nvPr/>
            </p:nvSpPr>
            <p:spPr>
              <a:xfrm>
                <a:off x="7002573" y="4367955"/>
                <a:ext cx="16573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65734" h="104775">
                    <a:moveTo>
                      <a:pt x="0" y="0"/>
                    </a:moveTo>
                    <a:lnTo>
                      <a:pt x="164786" y="0"/>
                    </a:lnTo>
                  </a:path>
                  <a:path w="165734" h="104775">
                    <a:moveTo>
                      <a:pt x="165637" y="104214"/>
                    </a:moveTo>
                    <a:lnTo>
                      <a:pt x="165542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5" name="object 117">
              <a:extLst>
                <a:ext uri="{FF2B5EF4-FFF2-40B4-BE49-F238E27FC236}">
                  <a16:creationId xmlns:a16="http://schemas.microsoft.com/office/drawing/2014/main" id="{F8C714D6-3C12-21C5-BD70-DD06151B71CF}"/>
                </a:ext>
              </a:extLst>
            </p:cNvPr>
            <p:cNvSpPr txBox="1"/>
            <p:nvPr/>
          </p:nvSpPr>
          <p:spPr>
            <a:xfrm>
              <a:off x="7157117" y="4433392"/>
              <a:ext cx="103505" cy="11683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r>
                <a:rPr kumimoji="0" sz="6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36" name="object 118">
              <a:extLst>
                <a:ext uri="{FF2B5EF4-FFF2-40B4-BE49-F238E27FC236}">
                  <a16:creationId xmlns:a16="http://schemas.microsoft.com/office/drawing/2014/main" id="{0CF2127C-F5D4-1C42-6162-D8DCE448CC45}"/>
                </a:ext>
              </a:extLst>
            </p:cNvPr>
            <p:cNvGrpSpPr/>
            <p:nvPr/>
          </p:nvGrpSpPr>
          <p:grpSpPr>
            <a:xfrm>
              <a:off x="5877885" y="3607042"/>
              <a:ext cx="1358900" cy="1845945"/>
              <a:chOff x="5877885" y="3607042"/>
              <a:chExt cx="1358900" cy="1845945"/>
            </a:xfrm>
          </p:grpSpPr>
          <p:sp>
            <p:nvSpPr>
              <p:cNvPr id="255" name="object 119">
                <a:extLst>
                  <a:ext uri="{FF2B5EF4-FFF2-40B4-BE49-F238E27FC236}">
                    <a16:creationId xmlns:a16="http://schemas.microsoft.com/office/drawing/2014/main" id="{CAF9BC1B-37A0-BBA7-0842-35D0B157ECDC}"/>
                  </a:ext>
                </a:extLst>
              </p:cNvPr>
              <p:cNvSpPr/>
              <p:nvPr/>
            </p:nvSpPr>
            <p:spPr>
              <a:xfrm>
                <a:off x="7231612" y="3814663"/>
                <a:ext cx="635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652145">
                    <a:moveTo>
                      <a:pt x="94" y="652121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object 120">
                <a:extLst>
                  <a:ext uri="{FF2B5EF4-FFF2-40B4-BE49-F238E27FC236}">
                    <a16:creationId xmlns:a16="http://schemas.microsoft.com/office/drawing/2014/main" id="{97EFD9B4-4EE2-D890-83E2-DF136E9B33C5}"/>
                  </a:ext>
                </a:extLst>
              </p:cNvPr>
              <p:cNvSpPr/>
              <p:nvPr/>
            </p:nvSpPr>
            <p:spPr>
              <a:xfrm>
                <a:off x="6986700" y="3608312"/>
                <a:ext cx="81280" cy="69659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696595">
                    <a:moveTo>
                      <a:pt x="0" y="693882"/>
                    </a:moveTo>
                    <a:lnTo>
                      <a:pt x="81165" y="693882"/>
                    </a:lnTo>
                  </a:path>
                  <a:path w="81279" h="696595">
                    <a:moveTo>
                      <a:pt x="78235" y="696339"/>
                    </a:moveTo>
                    <a:lnTo>
                      <a:pt x="78330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object 121">
                <a:extLst>
                  <a:ext uri="{FF2B5EF4-FFF2-40B4-BE49-F238E27FC236}">
                    <a16:creationId xmlns:a16="http://schemas.microsoft.com/office/drawing/2014/main" id="{770FCF3D-0454-0D76-06EB-50A4429A7471}"/>
                  </a:ext>
                </a:extLst>
              </p:cNvPr>
              <p:cNvSpPr/>
              <p:nvPr/>
            </p:nvSpPr>
            <p:spPr>
              <a:xfrm>
                <a:off x="7002574" y="4130991"/>
                <a:ext cx="635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133985">
                    <a:moveTo>
                      <a:pt x="0" y="133976"/>
                    </a:moveTo>
                    <a:lnTo>
                      <a:pt x="94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object 122">
                <a:extLst>
                  <a:ext uri="{FF2B5EF4-FFF2-40B4-BE49-F238E27FC236}">
                    <a16:creationId xmlns:a16="http://schemas.microsoft.com/office/drawing/2014/main" id="{9B24E0BF-4008-3291-CA9C-548CE348A7D2}"/>
                  </a:ext>
                </a:extLst>
              </p:cNvPr>
              <p:cNvSpPr/>
              <p:nvPr/>
            </p:nvSpPr>
            <p:spPr>
              <a:xfrm>
                <a:off x="5976531" y="5057869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761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object 123">
                <a:extLst>
                  <a:ext uri="{FF2B5EF4-FFF2-40B4-BE49-F238E27FC236}">
                    <a16:creationId xmlns:a16="http://schemas.microsoft.com/office/drawing/2014/main" id="{03D8FE83-5DFE-3DEB-95BA-A195221CE2A4}"/>
                  </a:ext>
                </a:extLst>
              </p:cNvPr>
              <p:cNvSpPr/>
              <p:nvPr/>
            </p:nvSpPr>
            <p:spPr>
              <a:xfrm>
                <a:off x="5887523" y="4826575"/>
                <a:ext cx="180340" cy="231775"/>
              </a:xfrm>
              <a:custGeom>
                <a:avLst/>
                <a:gdLst/>
                <a:ahLst/>
                <a:cxnLst/>
                <a:rect l="l" t="t" r="r" b="b"/>
                <a:pathLst>
                  <a:path w="180339" h="231775">
                    <a:moveTo>
                      <a:pt x="180282" y="0"/>
                    </a:moveTo>
                    <a:lnTo>
                      <a:pt x="0" y="0"/>
                    </a:lnTo>
                    <a:lnTo>
                      <a:pt x="0" y="231294"/>
                    </a:lnTo>
                    <a:lnTo>
                      <a:pt x="180282" y="231294"/>
                    </a:lnTo>
                    <a:lnTo>
                      <a:pt x="180282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object 124">
                <a:extLst>
                  <a:ext uri="{FF2B5EF4-FFF2-40B4-BE49-F238E27FC236}">
                    <a16:creationId xmlns:a16="http://schemas.microsoft.com/office/drawing/2014/main" id="{D2F6C2B3-1806-1023-8DDC-467851768A1E}"/>
                  </a:ext>
                </a:extLst>
              </p:cNvPr>
              <p:cNvSpPr/>
              <p:nvPr/>
            </p:nvSpPr>
            <p:spPr>
              <a:xfrm>
                <a:off x="5877885" y="4816938"/>
                <a:ext cx="200025" cy="250825"/>
              </a:xfrm>
              <a:custGeom>
                <a:avLst/>
                <a:gdLst/>
                <a:ahLst/>
                <a:cxnLst/>
                <a:rect l="l" t="t" r="r" b="b"/>
                <a:pathLst>
                  <a:path w="200025" h="250825">
                    <a:moveTo>
                      <a:pt x="199558" y="0"/>
                    </a:moveTo>
                    <a:lnTo>
                      <a:pt x="0" y="0"/>
                    </a:lnTo>
                    <a:lnTo>
                      <a:pt x="0" y="250568"/>
                    </a:lnTo>
                    <a:lnTo>
                      <a:pt x="199558" y="250568"/>
                    </a:lnTo>
                    <a:lnTo>
                      <a:pt x="199558" y="240931"/>
                    </a:lnTo>
                    <a:lnTo>
                      <a:pt x="19275" y="240931"/>
                    </a:lnTo>
                    <a:lnTo>
                      <a:pt x="9543" y="231294"/>
                    </a:lnTo>
                    <a:lnTo>
                      <a:pt x="19275" y="231294"/>
                    </a:lnTo>
                    <a:lnTo>
                      <a:pt x="19275" y="19274"/>
                    </a:lnTo>
                    <a:lnTo>
                      <a:pt x="9543" y="19274"/>
                    </a:lnTo>
                    <a:lnTo>
                      <a:pt x="19275" y="9637"/>
                    </a:lnTo>
                    <a:lnTo>
                      <a:pt x="199558" y="9637"/>
                    </a:lnTo>
                    <a:lnTo>
                      <a:pt x="199558" y="0"/>
                    </a:lnTo>
                    <a:close/>
                  </a:path>
                  <a:path w="200025" h="250825">
                    <a:moveTo>
                      <a:pt x="19275" y="231294"/>
                    </a:moveTo>
                    <a:lnTo>
                      <a:pt x="9543" y="231294"/>
                    </a:lnTo>
                    <a:lnTo>
                      <a:pt x="19275" y="240931"/>
                    </a:lnTo>
                    <a:lnTo>
                      <a:pt x="19275" y="231294"/>
                    </a:lnTo>
                    <a:close/>
                  </a:path>
                  <a:path w="200025" h="250825">
                    <a:moveTo>
                      <a:pt x="180188" y="231294"/>
                    </a:moveTo>
                    <a:lnTo>
                      <a:pt x="19275" y="231294"/>
                    </a:lnTo>
                    <a:lnTo>
                      <a:pt x="19275" y="240931"/>
                    </a:lnTo>
                    <a:lnTo>
                      <a:pt x="180188" y="240931"/>
                    </a:lnTo>
                    <a:lnTo>
                      <a:pt x="180188" y="231294"/>
                    </a:lnTo>
                    <a:close/>
                  </a:path>
                  <a:path w="200025" h="250825">
                    <a:moveTo>
                      <a:pt x="180188" y="9637"/>
                    </a:moveTo>
                    <a:lnTo>
                      <a:pt x="180188" y="240931"/>
                    </a:lnTo>
                    <a:lnTo>
                      <a:pt x="189920" y="231294"/>
                    </a:lnTo>
                    <a:lnTo>
                      <a:pt x="199558" y="231294"/>
                    </a:lnTo>
                    <a:lnTo>
                      <a:pt x="199558" y="19274"/>
                    </a:lnTo>
                    <a:lnTo>
                      <a:pt x="189920" y="19274"/>
                    </a:lnTo>
                    <a:lnTo>
                      <a:pt x="180188" y="9637"/>
                    </a:lnTo>
                    <a:close/>
                  </a:path>
                  <a:path w="200025" h="250825">
                    <a:moveTo>
                      <a:pt x="199558" y="231294"/>
                    </a:moveTo>
                    <a:lnTo>
                      <a:pt x="189920" y="231294"/>
                    </a:lnTo>
                    <a:lnTo>
                      <a:pt x="180188" y="240931"/>
                    </a:lnTo>
                    <a:lnTo>
                      <a:pt x="199558" y="240931"/>
                    </a:lnTo>
                    <a:lnTo>
                      <a:pt x="199558" y="231294"/>
                    </a:lnTo>
                    <a:close/>
                  </a:path>
                  <a:path w="200025" h="250825">
                    <a:moveTo>
                      <a:pt x="19275" y="9637"/>
                    </a:moveTo>
                    <a:lnTo>
                      <a:pt x="9543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200025" h="250825">
                    <a:moveTo>
                      <a:pt x="180188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180188" y="19274"/>
                    </a:lnTo>
                    <a:lnTo>
                      <a:pt x="180188" y="9637"/>
                    </a:lnTo>
                    <a:close/>
                  </a:path>
                  <a:path w="200025" h="250825">
                    <a:moveTo>
                      <a:pt x="199558" y="9637"/>
                    </a:moveTo>
                    <a:lnTo>
                      <a:pt x="180188" y="9637"/>
                    </a:lnTo>
                    <a:lnTo>
                      <a:pt x="189920" y="19274"/>
                    </a:lnTo>
                    <a:lnTo>
                      <a:pt x="199558" y="19274"/>
                    </a:lnTo>
                    <a:lnTo>
                      <a:pt x="199558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7" name="object 125">
              <a:extLst>
                <a:ext uri="{FF2B5EF4-FFF2-40B4-BE49-F238E27FC236}">
                  <a16:creationId xmlns:a16="http://schemas.microsoft.com/office/drawing/2014/main" id="{89AE8D68-B416-7010-561B-8899F8F6C369}"/>
                </a:ext>
              </a:extLst>
            </p:cNvPr>
            <p:cNvSpPr txBox="1"/>
            <p:nvPr/>
          </p:nvSpPr>
          <p:spPr>
            <a:xfrm>
              <a:off x="5883791" y="4812363"/>
              <a:ext cx="184150" cy="23812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5730" marR="14604" lvl="0" indent="-59690" defTabSz="914400" eaLnBrk="1" fontAlgn="auto" latinLnBrk="0" hangingPunct="1">
                <a:lnSpc>
                  <a:spcPct val="107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Ck</a:t>
              </a:r>
              <a:r>
                <a:rPr kumimoji="0" sz="45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68580" marR="0" lvl="0" indent="0" defTabSz="914400" eaLnBrk="1" fontAlgn="auto" latinLnBrk="0" hangingPunct="1">
                <a:lnSpc>
                  <a:spcPts val="51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Q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38" name="object 126">
              <a:extLst>
                <a:ext uri="{FF2B5EF4-FFF2-40B4-BE49-F238E27FC236}">
                  <a16:creationId xmlns:a16="http://schemas.microsoft.com/office/drawing/2014/main" id="{FA4B9900-0D28-4594-862E-09A5AEE993A3}"/>
                </a:ext>
              </a:extLst>
            </p:cNvPr>
            <p:cNvGrpSpPr/>
            <p:nvPr/>
          </p:nvGrpSpPr>
          <p:grpSpPr>
            <a:xfrm>
              <a:off x="5872216" y="4621698"/>
              <a:ext cx="1461135" cy="1043940"/>
              <a:chOff x="5872216" y="4621698"/>
              <a:chExt cx="1461135" cy="1043940"/>
            </a:xfrm>
          </p:grpSpPr>
          <p:pic>
            <p:nvPicPr>
              <p:cNvPr id="248" name="object 127">
                <a:extLst>
                  <a:ext uri="{FF2B5EF4-FFF2-40B4-BE49-F238E27FC236}">
                    <a16:creationId xmlns:a16="http://schemas.microsoft.com/office/drawing/2014/main" id="{CA20F203-B416-E463-98B8-0EDC87AC0456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872216" y="5123072"/>
                <a:ext cx="259652" cy="259639"/>
              </a:xfrm>
              <a:prstGeom prst="rect">
                <a:avLst/>
              </a:prstGeom>
            </p:spPr>
          </p:pic>
          <p:pic>
            <p:nvPicPr>
              <p:cNvPr id="249" name="object 128">
                <a:extLst>
                  <a:ext uri="{FF2B5EF4-FFF2-40B4-BE49-F238E27FC236}">
                    <a16:creationId xmlns:a16="http://schemas.microsoft.com/office/drawing/2014/main" id="{3495D0C0-5446-AF04-399D-892AAA005586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5891397" y="5142346"/>
                <a:ext cx="180376" cy="180273"/>
              </a:xfrm>
              <a:prstGeom prst="rect">
                <a:avLst/>
              </a:prstGeom>
            </p:spPr>
          </p:pic>
          <p:sp>
            <p:nvSpPr>
              <p:cNvPr id="250" name="object 129">
                <a:extLst>
                  <a:ext uri="{FF2B5EF4-FFF2-40B4-BE49-F238E27FC236}">
                    <a16:creationId xmlns:a16="http://schemas.microsoft.com/office/drawing/2014/main" id="{126DC8FB-FCCB-F67E-3D74-77AC2B2A9B98}"/>
                  </a:ext>
                </a:extLst>
              </p:cNvPr>
              <p:cNvSpPr/>
              <p:nvPr/>
            </p:nvSpPr>
            <p:spPr>
              <a:xfrm>
                <a:off x="5971995" y="4626460"/>
                <a:ext cx="635" cy="19304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93039">
                    <a:moveTo>
                      <a:pt x="566" y="193028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object 130">
                <a:extLst>
                  <a:ext uri="{FF2B5EF4-FFF2-40B4-BE49-F238E27FC236}">
                    <a16:creationId xmlns:a16="http://schemas.microsoft.com/office/drawing/2014/main" id="{DC3CDE8B-AF1A-0554-5F2E-FC47D3BDA8C6}"/>
                  </a:ext>
                </a:extLst>
              </p:cNvPr>
              <p:cNvSpPr/>
              <p:nvPr/>
            </p:nvSpPr>
            <p:spPr>
              <a:xfrm>
                <a:off x="6550260" y="5222837"/>
                <a:ext cx="8890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88900" h="635">
                    <a:moveTo>
                      <a:pt x="0" y="9"/>
                    </a:moveTo>
                    <a:lnTo>
                      <a:pt x="88440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object 131">
                <a:extLst>
                  <a:ext uri="{FF2B5EF4-FFF2-40B4-BE49-F238E27FC236}">
                    <a16:creationId xmlns:a16="http://schemas.microsoft.com/office/drawing/2014/main" id="{3CEAF709-70E5-79C0-58BE-17D216454555}"/>
                  </a:ext>
                </a:extLst>
              </p:cNvPr>
              <p:cNvSpPr/>
              <p:nvPr/>
            </p:nvSpPr>
            <p:spPr>
              <a:xfrm>
                <a:off x="6636433" y="4940521"/>
                <a:ext cx="4286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28625">
                    <a:moveTo>
                      <a:pt x="0" y="0"/>
                    </a:moveTo>
                    <a:lnTo>
                      <a:pt x="428502" y="0"/>
                    </a:lnTo>
                  </a:path>
                </a:pathLst>
              </a:custGeom>
              <a:ln w="9070">
                <a:solidFill>
                  <a:srgbClr val="497DBA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object 132">
                <a:extLst>
                  <a:ext uri="{FF2B5EF4-FFF2-40B4-BE49-F238E27FC236}">
                    <a16:creationId xmlns:a16="http://schemas.microsoft.com/office/drawing/2014/main" id="{03C5A8BA-C5F5-3EA4-BA14-60DCD76EA455}"/>
                  </a:ext>
                </a:extLst>
              </p:cNvPr>
              <p:cNvSpPr/>
              <p:nvPr/>
            </p:nvSpPr>
            <p:spPr>
              <a:xfrm>
                <a:off x="6106829" y="5211508"/>
                <a:ext cx="1223645" cy="451484"/>
              </a:xfrm>
              <a:custGeom>
                <a:avLst/>
                <a:gdLst/>
                <a:ahLst/>
                <a:cxnLst/>
                <a:rect l="l" t="t" r="r" b="b"/>
                <a:pathLst>
                  <a:path w="1223645" h="451485">
                    <a:moveTo>
                      <a:pt x="0" y="444712"/>
                    </a:moveTo>
                    <a:lnTo>
                      <a:pt x="94" y="9070"/>
                    </a:lnTo>
                  </a:path>
                  <a:path w="1223645" h="451485">
                    <a:moveTo>
                      <a:pt x="530737" y="450976"/>
                    </a:moveTo>
                    <a:lnTo>
                      <a:pt x="530737" y="9070"/>
                    </a:lnTo>
                  </a:path>
                  <a:path w="1223645" h="451485">
                    <a:moveTo>
                      <a:pt x="1154357" y="0"/>
                    </a:moveTo>
                    <a:lnTo>
                      <a:pt x="1223616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object 133">
                <a:extLst>
                  <a:ext uri="{FF2B5EF4-FFF2-40B4-BE49-F238E27FC236}">
                    <a16:creationId xmlns:a16="http://schemas.microsoft.com/office/drawing/2014/main" id="{79B2AFB6-DE36-A3ED-3739-9BA130EEA9BF}"/>
                  </a:ext>
                </a:extLst>
              </p:cNvPr>
              <p:cNvSpPr/>
              <p:nvPr/>
            </p:nvSpPr>
            <p:spPr>
              <a:xfrm>
                <a:off x="6475331" y="5076577"/>
                <a:ext cx="5397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53975" h="53975">
                    <a:moveTo>
                      <a:pt x="0" y="53571"/>
                    </a:moveTo>
                    <a:lnTo>
                      <a:pt x="53574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9" name="object 134">
              <a:extLst>
                <a:ext uri="{FF2B5EF4-FFF2-40B4-BE49-F238E27FC236}">
                  <a16:creationId xmlns:a16="http://schemas.microsoft.com/office/drawing/2014/main" id="{9325B984-FF11-A007-1932-8DC19B1C4E8F}"/>
                </a:ext>
              </a:extLst>
            </p:cNvPr>
            <p:cNvSpPr txBox="1"/>
            <p:nvPr/>
          </p:nvSpPr>
          <p:spPr>
            <a:xfrm>
              <a:off x="6516301" y="5057641"/>
              <a:ext cx="7302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0" name="object 135">
              <a:extLst>
                <a:ext uri="{FF2B5EF4-FFF2-40B4-BE49-F238E27FC236}">
                  <a16:creationId xmlns:a16="http://schemas.microsoft.com/office/drawing/2014/main" id="{498E9289-D68A-462E-C4A7-5E3E02560F12}"/>
                </a:ext>
              </a:extLst>
            </p:cNvPr>
            <p:cNvSpPr/>
            <p:nvPr/>
          </p:nvSpPr>
          <p:spPr>
            <a:xfrm>
              <a:off x="5948184" y="507657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571"/>
                  </a:moveTo>
                  <a:lnTo>
                    <a:pt x="53480" y="0"/>
                  </a:lnTo>
                </a:path>
              </a:pathLst>
            </a:custGeom>
            <a:ln w="317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object 136">
              <a:extLst>
                <a:ext uri="{FF2B5EF4-FFF2-40B4-BE49-F238E27FC236}">
                  <a16:creationId xmlns:a16="http://schemas.microsoft.com/office/drawing/2014/main" id="{6E7291A7-0AC4-08FB-434D-1297E635BEB9}"/>
                </a:ext>
              </a:extLst>
            </p:cNvPr>
            <p:cNvSpPr txBox="1"/>
            <p:nvPr/>
          </p:nvSpPr>
          <p:spPr>
            <a:xfrm>
              <a:off x="5992649" y="5060815"/>
              <a:ext cx="7302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2" name="object 137">
              <a:extLst>
                <a:ext uri="{FF2B5EF4-FFF2-40B4-BE49-F238E27FC236}">
                  <a16:creationId xmlns:a16="http://schemas.microsoft.com/office/drawing/2014/main" id="{64D713AB-FED7-81BA-BAF0-043318030916}"/>
                </a:ext>
              </a:extLst>
            </p:cNvPr>
            <p:cNvSpPr/>
            <p:nvPr/>
          </p:nvSpPr>
          <p:spPr>
            <a:xfrm>
              <a:off x="7181817" y="5074309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53571"/>
                  </a:moveTo>
                  <a:lnTo>
                    <a:pt x="53480" y="0"/>
                  </a:lnTo>
                </a:path>
              </a:pathLst>
            </a:custGeom>
            <a:ln w="317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bject 138">
              <a:extLst>
                <a:ext uri="{FF2B5EF4-FFF2-40B4-BE49-F238E27FC236}">
                  <a16:creationId xmlns:a16="http://schemas.microsoft.com/office/drawing/2014/main" id="{D6B088D1-8519-B2C5-D3E5-47EAF1997BFC}"/>
                </a:ext>
              </a:extLst>
            </p:cNvPr>
            <p:cNvSpPr txBox="1"/>
            <p:nvPr/>
          </p:nvSpPr>
          <p:spPr>
            <a:xfrm>
              <a:off x="7220896" y="5057187"/>
              <a:ext cx="7302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4" name="object 139">
              <a:extLst>
                <a:ext uri="{FF2B5EF4-FFF2-40B4-BE49-F238E27FC236}">
                  <a16:creationId xmlns:a16="http://schemas.microsoft.com/office/drawing/2014/main" id="{47D79C4C-73D4-B110-B347-03375BF8F253}"/>
                </a:ext>
              </a:extLst>
            </p:cNvPr>
            <p:cNvSpPr txBox="1"/>
            <p:nvPr/>
          </p:nvSpPr>
          <p:spPr>
            <a:xfrm>
              <a:off x="5072849" y="4315800"/>
              <a:ext cx="475615" cy="343535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26670" rIns="0" bIns="0" rtlCol="0">
              <a:spAutoFit/>
            </a:bodyPr>
            <a:lstStyle/>
            <a:p>
              <a:pPr marL="67945" marR="0" lvl="0" indent="0" defTabSz="914400" eaLnBrk="1" fontAlgn="auto" latinLnBrk="0" hangingPunct="1">
                <a:lnSpc>
                  <a:spcPts val="1075"/>
                </a:lnSpc>
                <a:spcBef>
                  <a:spcPts val="21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32-</a:t>
              </a:r>
              <a:r>
                <a:rPr kumimoji="0" sz="90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cell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67945" marR="0" lvl="0" indent="0" defTabSz="914400" eaLnBrk="1" fontAlgn="auto" latinLnBrk="0" hangingPunct="1">
                <a:lnSpc>
                  <a:spcPts val="107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bank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5" name="object 140">
              <a:extLst>
                <a:ext uri="{FF2B5EF4-FFF2-40B4-BE49-F238E27FC236}">
                  <a16:creationId xmlns:a16="http://schemas.microsoft.com/office/drawing/2014/main" id="{F9D7B0A1-72BC-D4B9-5804-B3BF4AE360D4}"/>
                </a:ext>
              </a:extLst>
            </p:cNvPr>
            <p:cNvGrpSpPr/>
            <p:nvPr/>
          </p:nvGrpSpPr>
          <p:grpSpPr>
            <a:xfrm>
              <a:off x="6405127" y="4819205"/>
              <a:ext cx="930275" cy="837565"/>
              <a:chOff x="6405127" y="4819205"/>
              <a:chExt cx="930275" cy="837565"/>
            </a:xfrm>
          </p:grpSpPr>
          <p:sp>
            <p:nvSpPr>
              <p:cNvPr id="244" name="object 141">
                <a:extLst>
                  <a:ext uri="{FF2B5EF4-FFF2-40B4-BE49-F238E27FC236}">
                    <a16:creationId xmlns:a16="http://schemas.microsoft.com/office/drawing/2014/main" id="{3507C866-E7BF-F868-20AB-0D00FF05BBFC}"/>
                  </a:ext>
                </a:extLst>
              </p:cNvPr>
              <p:cNvSpPr/>
              <p:nvPr/>
            </p:nvSpPr>
            <p:spPr>
              <a:xfrm>
                <a:off x="7332525" y="5208107"/>
                <a:ext cx="63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45770">
                    <a:moveTo>
                      <a:pt x="0" y="445770"/>
                    </a:moveTo>
                    <a:lnTo>
                      <a:pt x="94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object 142">
                <a:extLst>
                  <a:ext uri="{FF2B5EF4-FFF2-40B4-BE49-F238E27FC236}">
                    <a16:creationId xmlns:a16="http://schemas.microsoft.com/office/drawing/2014/main" id="{D76F23F1-F1D1-63E4-B275-A1481C55979E}"/>
                  </a:ext>
                </a:extLst>
              </p:cNvPr>
              <p:cNvSpPr/>
              <p:nvPr/>
            </p:nvSpPr>
            <p:spPr>
              <a:xfrm>
                <a:off x="6502639" y="5060137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761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object 143">
                <a:extLst>
                  <a:ext uri="{FF2B5EF4-FFF2-40B4-BE49-F238E27FC236}">
                    <a16:creationId xmlns:a16="http://schemas.microsoft.com/office/drawing/2014/main" id="{28930C03-3649-116E-58F0-4D2CB3282087}"/>
                  </a:ext>
                </a:extLst>
              </p:cNvPr>
              <p:cNvSpPr/>
              <p:nvPr/>
            </p:nvSpPr>
            <p:spPr>
              <a:xfrm>
                <a:off x="6414765" y="4828843"/>
                <a:ext cx="180340" cy="231775"/>
              </a:xfrm>
              <a:custGeom>
                <a:avLst/>
                <a:gdLst/>
                <a:ahLst/>
                <a:cxnLst/>
                <a:rect l="l" t="t" r="r" b="b"/>
                <a:pathLst>
                  <a:path w="180340" h="231775">
                    <a:moveTo>
                      <a:pt x="180282" y="0"/>
                    </a:moveTo>
                    <a:lnTo>
                      <a:pt x="0" y="0"/>
                    </a:lnTo>
                    <a:lnTo>
                      <a:pt x="0" y="231294"/>
                    </a:lnTo>
                    <a:lnTo>
                      <a:pt x="180282" y="231294"/>
                    </a:lnTo>
                    <a:lnTo>
                      <a:pt x="180282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object 144">
                <a:extLst>
                  <a:ext uri="{FF2B5EF4-FFF2-40B4-BE49-F238E27FC236}">
                    <a16:creationId xmlns:a16="http://schemas.microsoft.com/office/drawing/2014/main" id="{F02F2E41-3AE6-D92B-9303-D227B132967E}"/>
                  </a:ext>
                </a:extLst>
              </p:cNvPr>
              <p:cNvSpPr/>
              <p:nvPr/>
            </p:nvSpPr>
            <p:spPr>
              <a:xfrm>
                <a:off x="6405127" y="4819205"/>
                <a:ext cx="200025" cy="250825"/>
              </a:xfrm>
              <a:custGeom>
                <a:avLst/>
                <a:gdLst/>
                <a:ahLst/>
                <a:cxnLst/>
                <a:rect l="l" t="t" r="r" b="b"/>
                <a:pathLst>
                  <a:path w="200025" h="250825">
                    <a:moveTo>
                      <a:pt x="199558" y="0"/>
                    </a:moveTo>
                    <a:lnTo>
                      <a:pt x="0" y="0"/>
                    </a:lnTo>
                    <a:lnTo>
                      <a:pt x="0" y="250568"/>
                    </a:lnTo>
                    <a:lnTo>
                      <a:pt x="199558" y="250568"/>
                    </a:lnTo>
                    <a:lnTo>
                      <a:pt x="199558" y="240931"/>
                    </a:lnTo>
                    <a:lnTo>
                      <a:pt x="19275" y="240931"/>
                    </a:lnTo>
                    <a:lnTo>
                      <a:pt x="9637" y="231294"/>
                    </a:lnTo>
                    <a:lnTo>
                      <a:pt x="19275" y="231294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199558" y="9637"/>
                    </a:lnTo>
                    <a:lnTo>
                      <a:pt x="199558" y="0"/>
                    </a:lnTo>
                    <a:close/>
                  </a:path>
                  <a:path w="200025" h="250825">
                    <a:moveTo>
                      <a:pt x="19275" y="231294"/>
                    </a:moveTo>
                    <a:lnTo>
                      <a:pt x="9637" y="231294"/>
                    </a:lnTo>
                    <a:lnTo>
                      <a:pt x="19275" y="240931"/>
                    </a:lnTo>
                    <a:lnTo>
                      <a:pt x="19275" y="231294"/>
                    </a:lnTo>
                    <a:close/>
                  </a:path>
                  <a:path w="200025" h="250825">
                    <a:moveTo>
                      <a:pt x="180282" y="231294"/>
                    </a:moveTo>
                    <a:lnTo>
                      <a:pt x="19275" y="231294"/>
                    </a:lnTo>
                    <a:lnTo>
                      <a:pt x="19275" y="240931"/>
                    </a:lnTo>
                    <a:lnTo>
                      <a:pt x="180282" y="240931"/>
                    </a:lnTo>
                    <a:lnTo>
                      <a:pt x="180282" y="231294"/>
                    </a:lnTo>
                    <a:close/>
                  </a:path>
                  <a:path w="200025" h="250825">
                    <a:moveTo>
                      <a:pt x="180282" y="9637"/>
                    </a:moveTo>
                    <a:lnTo>
                      <a:pt x="180282" y="240931"/>
                    </a:lnTo>
                    <a:lnTo>
                      <a:pt x="189920" y="231294"/>
                    </a:lnTo>
                    <a:lnTo>
                      <a:pt x="199558" y="231294"/>
                    </a:lnTo>
                    <a:lnTo>
                      <a:pt x="199558" y="19274"/>
                    </a:lnTo>
                    <a:lnTo>
                      <a:pt x="189920" y="19274"/>
                    </a:lnTo>
                    <a:lnTo>
                      <a:pt x="180282" y="9637"/>
                    </a:lnTo>
                    <a:close/>
                  </a:path>
                  <a:path w="200025" h="250825">
                    <a:moveTo>
                      <a:pt x="199558" y="231294"/>
                    </a:moveTo>
                    <a:lnTo>
                      <a:pt x="189920" y="231294"/>
                    </a:lnTo>
                    <a:lnTo>
                      <a:pt x="180282" y="240931"/>
                    </a:lnTo>
                    <a:lnTo>
                      <a:pt x="199558" y="240931"/>
                    </a:lnTo>
                    <a:lnTo>
                      <a:pt x="199558" y="231294"/>
                    </a:lnTo>
                    <a:close/>
                  </a:path>
                  <a:path w="200025" h="250825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200025" h="250825">
                    <a:moveTo>
                      <a:pt x="180282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180282" y="19274"/>
                    </a:lnTo>
                    <a:lnTo>
                      <a:pt x="180282" y="9637"/>
                    </a:lnTo>
                    <a:close/>
                  </a:path>
                  <a:path w="200025" h="250825">
                    <a:moveTo>
                      <a:pt x="199558" y="9637"/>
                    </a:moveTo>
                    <a:lnTo>
                      <a:pt x="180282" y="9637"/>
                    </a:lnTo>
                    <a:lnTo>
                      <a:pt x="189920" y="19274"/>
                    </a:lnTo>
                    <a:lnTo>
                      <a:pt x="199558" y="19274"/>
                    </a:lnTo>
                    <a:lnTo>
                      <a:pt x="199558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" name="object 145">
              <a:extLst>
                <a:ext uri="{FF2B5EF4-FFF2-40B4-BE49-F238E27FC236}">
                  <a16:creationId xmlns:a16="http://schemas.microsoft.com/office/drawing/2014/main" id="{A92F6C08-BEDB-599D-E088-42CB2500C7F9}"/>
                </a:ext>
              </a:extLst>
            </p:cNvPr>
            <p:cNvSpPr txBox="1"/>
            <p:nvPr/>
          </p:nvSpPr>
          <p:spPr>
            <a:xfrm>
              <a:off x="6464616" y="4819733"/>
              <a:ext cx="81915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Ck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7" name="object 146">
              <a:extLst>
                <a:ext uri="{FF2B5EF4-FFF2-40B4-BE49-F238E27FC236}">
                  <a16:creationId xmlns:a16="http://schemas.microsoft.com/office/drawing/2014/main" id="{0DEFABEC-F6C3-702D-A888-4AAD287C08CB}"/>
                </a:ext>
              </a:extLst>
            </p:cNvPr>
            <p:cNvSpPr txBox="1"/>
            <p:nvPr/>
          </p:nvSpPr>
          <p:spPr>
            <a:xfrm>
              <a:off x="6524049" y="4893240"/>
              <a:ext cx="61594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8" name="object 147">
              <a:extLst>
                <a:ext uri="{FF2B5EF4-FFF2-40B4-BE49-F238E27FC236}">
                  <a16:creationId xmlns:a16="http://schemas.microsoft.com/office/drawing/2014/main" id="{0ECAF3DD-F452-A0EF-854F-CACDA3B47496}"/>
                </a:ext>
              </a:extLst>
            </p:cNvPr>
            <p:cNvSpPr txBox="1"/>
            <p:nvPr/>
          </p:nvSpPr>
          <p:spPr>
            <a:xfrm>
              <a:off x="6466883" y="4958812"/>
              <a:ext cx="64769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Q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9" name="object 148">
              <a:extLst>
                <a:ext uri="{FF2B5EF4-FFF2-40B4-BE49-F238E27FC236}">
                  <a16:creationId xmlns:a16="http://schemas.microsoft.com/office/drawing/2014/main" id="{9D3868E7-7515-140D-B714-35C308DD8218}"/>
                </a:ext>
              </a:extLst>
            </p:cNvPr>
            <p:cNvGrpSpPr/>
            <p:nvPr/>
          </p:nvGrpSpPr>
          <p:grpSpPr>
            <a:xfrm>
              <a:off x="6399364" y="4620564"/>
              <a:ext cx="910590" cy="831850"/>
              <a:chOff x="6399364" y="4620564"/>
              <a:chExt cx="910590" cy="831850"/>
            </a:xfrm>
          </p:grpSpPr>
          <p:pic>
            <p:nvPicPr>
              <p:cNvPr id="238" name="object 149">
                <a:extLst>
                  <a:ext uri="{FF2B5EF4-FFF2-40B4-BE49-F238E27FC236}">
                    <a16:creationId xmlns:a16="http://schemas.microsoft.com/office/drawing/2014/main" id="{44E4085B-8DCC-5217-552D-EC0536FFA501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399364" y="5125339"/>
                <a:ext cx="259652" cy="259639"/>
              </a:xfrm>
              <a:prstGeom prst="rect">
                <a:avLst/>
              </a:prstGeom>
            </p:spPr>
          </p:pic>
          <p:pic>
            <p:nvPicPr>
              <p:cNvPr id="239" name="object 150">
                <a:extLst>
                  <a:ext uri="{FF2B5EF4-FFF2-40B4-BE49-F238E27FC236}">
                    <a16:creationId xmlns:a16="http://schemas.microsoft.com/office/drawing/2014/main" id="{ADF2135F-DC83-4EE5-6A66-D869B6C04DFA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6418639" y="5144614"/>
                <a:ext cx="180282" cy="180273"/>
              </a:xfrm>
              <a:prstGeom prst="rect">
                <a:avLst/>
              </a:prstGeom>
            </p:spPr>
          </p:pic>
          <p:sp>
            <p:nvSpPr>
              <p:cNvPr id="240" name="object 151">
                <a:extLst>
                  <a:ext uri="{FF2B5EF4-FFF2-40B4-BE49-F238E27FC236}">
                    <a16:creationId xmlns:a16="http://schemas.microsoft.com/office/drawing/2014/main" id="{3E83CDBF-6206-8F84-5E50-F4EFC4D50CAB}"/>
                  </a:ext>
                </a:extLst>
              </p:cNvPr>
              <p:cNvSpPr/>
              <p:nvPr/>
            </p:nvSpPr>
            <p:spPr>
              <a:xfrm>
                <a:off x="6499143" y="4625326"/>
                <a:ext cx="635" cy="19621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96214">
                    <a:moveTo>
                      <a:pt x="0" y="195957"/>
                    </a:moveTo>
                    <a:lnTo>
                      <a:pt x="377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object 152">
                <a:extLst>
                  <a:ext uri="{FF2B5EF4-FFF2-40B4-BE49-F238E27FC236}">
                    <a16:creationId xmlns:a16="http://schemas.microsoft.com/office/drawing/2014/main" id="{8F6F158D-0085-048C-E398-0D05FE53E294}"/>
                  </a:ext>
                </a:extLst>
              </p:cNvPr>
              <p:cNvSpPr/>
              <p:nvPr/>
            </p:nvSpPr>
            <p:spPr>
              <a:xfrm>
                <a:off x="7207848" y="5057869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761"/>
                    </a:lnTo>
                  </a:path>
                </a:pathLst>
              </a:custGeom>
              <a:ln w="916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object 153">
                <a:extLst>
                  <a:ext uri="{FF2B5EF4-FFF2-40B4-BE49-F238E27FC236}">
                    <a16:creationId xmlns:a16="http://schemas.microsoft.com/office/drawing/2014/main" id="{06D09B02-9668-E8E1-E4CD-2F0DCB19E555}"/>
                  </a:ext>
                </a:extLst>
              </p:cNvPr>
              <p:cNvSpPr/>
              <p:nvPr/>
            </p:nvSpPr>
            <p:spPr>
              <a:xfrm>
                <a:off x="7119927" y="4826575"/>
                <a:ext cx="180340" cy="231775"/>
              </a:xfrm>
              <a:custGeom>
                <a:avLst/>
                <a:gdLst/>
                <a:ahLst/>
                <a:cxnLst/>
                <a:rect l="l" t="t" r="r" b="b"/>
                <a:pathLst>
                  <a:path w="180340" h="231775">
                    <a:moveTo>
                      <a:pt x="180282" y="0"/>
                    </a:moveTo>
                    <a:lnTo>
                      <a:pt x="0" y="0"/>
                    </a:lnTo>
                    <a:lnTo>
                      <a:pt x="0" y="231294"/>
                    </a:lnTo>
                    <a:lnTo>
                      <a:pt x="180282" y="231294"/>
                    </a:lnTo>
                    <a:lnTo>
                      <a:pt x="180282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object 154">
                <a:extLst>
                  <a:ext uri="{FF2B5EF4-FFF2-40B4-BE49-F238E27FC236}">
                    <a16:creationId xmlns:a16="http://schemas.microsoft.com/office/drawing/2014/main" id="{72DDC914-0E37-3466-B121-6F9F3A349B28}"/>
                  </a:ext>
                </a:extLst>
              </p:cNvPr>
              <p:cNvSpPr/>
              <p:nvPr/>
            </p:nvSpPr>
            <p:spPr>
              <a:xfrm>
                <a:off x="7110384" y="4816938"/>
                <a:ext cx="200025" cy="250825"/>
              </a:xfrm>
              <a:custGeom>
                <a:avLst/>
                <a:gdLst/>
                <a:ahLst/>
                <a:cxnLst/>
                <a:rect l="l" t="t" r="r" b="b"/>
                <a:pathLst>
                  <a:path w="200025" h="250825">
                    <a:moveTo>
                      <a:pt x="199558" y="0"/>
                    </a:moveTo>
                    <a:lnTo>
                      <a:pt x="0" y="0"/>
                    </a:lnTo>
                    <a:lnTo>
                      <a:pt x="0" y="250568"/>
                    </a:lnTo>
                    <a:lnTo>
                      <a:pt x="199558" y="250568"/>
                    </a:lnTo>
                    <a:lnTo>
                      <a:pt x="199558" y="240931"/>
                    </a:lnTo>
                    <a:lnTo>
                      <a:pt x="19275" y="240931"/>
                    </a:lnTo>
                    <a:lnTo>
                      <a:pt x="9637" y="231294"/>
                    </a:lnTo>
                    <a:lnTo>
                      <a:pt x="19275" y="231294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199558" y="9637"/>
                    </a:lnTo>
                    <a:lnTo>
                      <a:pt x="199558" y="0"/>
                    </a:lnTo>
                    <a:close/>
                  </a:path>
                  <a:path w="200025" h="250825">
                    <a:moveTo>
                      <a:pt x="19275" y="231294"/>
                    </a:moveTo>
                    <a:lnTo>
                      <a:pt x="9637" y="231294"/>
                    </a:lnTo>
                    <a:lnTo>
                      <a:pt x="19275" y="240931"/>
                    </a:lnTo>
                    <a:lnTo>
                      <a:pt x="19275" y="231294"/>
                    </a:lnTo>
                    <a:close/>
                  </a:path>
                  <a:path w="200025" h="250825">
                    <a:moveTo>
                      <a:pt x="180282" y="231294"/>
                    </a:moveTo>
                    <a:lnTo>
                      <a:pt x="19275" y="231294"/>
                    </a:lnTo>
                    <a:lnTo>
                      <a:pt x="19275" y="240931"/>
                    </a:lnTo>
                    <a:lnTo>
                      <a:pt x="180282" y="240931"/>
                    </a:lnTo>
                    <a:lnTo>
                      <a:pt x="180282" y="231294"/>
                    </a:lnTo>
                    <a:close/>
                  </a:path>
                  <a:path w="200025" h="250825">
                    <a:moveTo>
                      <a:pt x="180282" y="9637"/>
                    </a:moveTo>
                    <a:lnTo>
                      <a:pt x="180282" y="240931"/>
                    </a:lnTo>
                    <a:lnTo>
                      <a:pt x="189920" y="231294"/>
                    </a:lnTo>
                    <a:lnTo>
                      <a:pt x="199558" y="231294"/>
                    </a:lnTo>
                    <a:lnTo>
                      <a:pt x="199558" y="19274"/>
                    </a:lnTo>
                    <a:lnTo>
                      <a:pt x="189920" y="19274"/>
                    </a:lnTo>
                    <a:lnTo>
                      <a:pt x="180282" y="9637"/>
                    </a:lnTo>
                    <a:close/>
                  </a:path>
                  <a:path w="200025" h="250825">
                    <a:moveTo>
                      <a:pt x="199558" y="231294"/>
                    </a:moveTo>
                    <a:lnTo>
                      <a:pt x="189920" y="231294"/>
                    </a:lnTo>
                    <a:lnTo>
                      <a:pt x="180282" y="240931"/>
                    </a:lnTo>
                    <a:lnTo>
                      <a:pt x="199558" y="240931"/>
                    </a:lnTo>
                    <a:lnTo>
                      <a:pt x="199558" y="231294"/>
                    </a:lnTo>
                    <a:close/>
                  </a:path>
                  <a:path w="200025" h="250825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200025" h="250825">
                    <a:moveTo>
                      <a:pt x="180282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180282" y="19274"/>
                    </a:lnTo>
                    <a:lnTo>
                      <a:pt x="180282" y="9637"/>
                    </a:lnTo>
                    <a:close/>
                  </a:path>
                  <a:path w="200025" h="250825">
                    <a:moveTo>
                      <a:pt x="199558" y="9637"/>
                    </a:moveTo>
                    <a:lnTo>
                      <a:pt x="180282" y="9637"/>
                    </a:lnTo>
                    <a:lnTo>
                      <a:pt x="189920" y="19274"/>
                    </a:lnTo>
                    <a:lnTo>
                      <a:pt x="199558" y="19274"/>
                    </a:lnTo>
                    <a:lnTo>
                      <a:pt x="199558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0" name="object 155">
              <a:extLst>
                <a:ext uri="{FF2B5EF4-FFF2-40B4-BE49-F238E27FC236}">
                  <a16:creationId xmlns:a16="http://schemas.microsoft.com/office/drawing/2014/main" id="{F3B9820B-6EC8-F133-D369-B7EB09927F6A}"/>
                </a:ext>
              </a:extLst>
            </p:cNvPr>
            <p:cNvSpPr txBox="1"/>
            <p:nvPr/>
          </p:nvSpPr>
          <p:spPr>
            <a:xfrm>
              <a:off x="7169873" y="4817748"/>
              <a:ext cx="81915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Ck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1" name="object 156">
              <a:extLst>
                <a:ext uri="{FF2B5EF4-FFF2-40B4-BE49-F238E27FC236}">
                  <a16:creationId xmlns:a16="http://schemas.microsoft.com/office/drawing/2014/main" id="{ABE488E1-F160-AB0C-9243-506B9EEC443C}"/>
                </a:ext>
              </a:extLst>
            </p:cNvPr>
            <p:cNvSpPr txBox="1"/>
            <p:nvPr/>
          </p:nvSpPr>
          <p:spPr>
            <a:xfrm>
              <a:off x="7229306" y="4891162"/>
              <a:ext cx="61594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2" name="object 157">
              <a:extLst>
                <a:ext uri="{FF2B5EF4-FFF2-40B4-BE49-F238E27FC236}">
                  <a16:creationId xmlns:a16="http://schemas.microsoft.com/office/drawing/2014/main" id="{F1ADB0C4-19E4-32BD-A3B5-A5B5B3F9BFE3}"/>
                </a:ext>
              </a:extLst>
            </p:cNvPr>
            <p:cNvSpPr txBox="1"/>
            <p:nvPr/>
          </p:nvSpPr>
          <p:spPr>
            <a:xfrm>
              <a:off x="7172141" y="4956733"/>
              <a:ext cx="64769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Q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3" name="object 158">
              <a:extLst>
                <a:ext uri="{FF2B5EF4-FFF2-40B4-BE49-F238E27FC236}">
                  <a16:creationId xmlns:a16="http://schemas.microsoft.com/office/drawing/2014/main" id="{B4198780-DD60-6F6E-0CF2-3B31CED2EBBF}"/>
                </a:ext>
              </a:extLst>
            </p:cNvPr>
            <p:cNvGrpSpPr/>
            <p:nvPr/>
          </p:nvGrpSpPr>
          <p:grpSpPr>
            <a:xfrm>
              <a:off x="5990953" y="3695409"/>
              <a:ext cx="3015615" cy="1687830"/>
              <a:chOff x="5990953" y="3695409"/>
              <a:chExt cx="3015615" cy="1687830"/>
            </a:xfrm>
          </p:grpSpPr>
          <p:pic>
            <p:nvPicPr>
              <p:cNvPr id="231" name="object 159">
                <a:extLst>
                  <a:ext uri="{FF2B5EF4-FFF2-40B4-BE49-F238E27FC236}">
                    <a16:creationId xmlns:a16="http://schemas.microsoft.com/office/drawing/2014/main" id="{DDE075FB-4407-8999-EC39-942F739DB16B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7104715" y="5123072"/>
                <a:ext cx="258518" cy="259639"/>
              </a:xfrm>
              <a:prstGeom prst="rect">
                <a:avLst/>
              </a:prstGeom>
            </p:spPr>
          </p:pic>
          <p:pic>
            <p:nvPicPr>
              <p:cNvPr id="232" name="object 160">
                <a:extLst>
                  <a:ext uri="{FF2B5EF4-FFF2-40B4-BE49-F238E27FC236}">
                    <a16:creationId xmlns:a16="http://schemas.microsoft.com/office/drawing/2014/main" id="{5D4E7DC5-2197-531D-8906-DC5ECB7CF93C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7123991" y="5142346"/>
                <a:ext cx="179148" cy="180273"/>
              </a:xfrm>
              <a:prstGeom prst="rect">
                <a:avLst/>
              </a:prstGeom>
            </p:spPr>
          </p:pic>
          <p:sp>
            <p:nvSpPr>
              <p:cNvPr id="233" name="object 161">
                <a:extLst>
                  <a:ext uri="{FF2B5EF4-FFF2-40B4-BE49-F238E27FC236}">
                    <a16:creationId xmlns:a16="http://schemas.microsoft.com/office/drawing/2014/main" id="{865E6343-79D9-2DF9-2E46-84629FE0500F}"/>
                  </a:ext>
                </a:extLst>
              </p:cNvPr>
              <p:cNvSpPr/>
              <p:nvPr/>
            </p:nvSpPr>
            <p:spPr>
              <a:xfrm>
                <a:off x="7198730" y="4625326"/>
                <a:ext cx="635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194310">
                    <a:moveTo>
                      <a:pt x="0" y="193690"/>
                    </a:moveTo>
                    <a:lnTo>
                      <a:pt x="472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object 162">
                <a:extLst>
                  <a:ext uri="{FF2B5EF4-FFF2-40B4-BE49-F238E27FC236}">
                    <a16:creationId xmlns:a16="http://schemas.microsoft.com/office/drawing/2014/main" id="{61393591-3439-95DC-B666-74695626F1CA}"/>
                  </a:ext>
                </a:extLst>
              </p:cNvPr>
              <p:cNvSpPr/>
              <p:nvPr/>
            </p:nvSpPr>
            <p:spPr>
              <a:xfrm>
                <a:off x="5999208" y="3822694"/>
                <a:ext cx="25590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59050">
                    <a:moveTo>
                      <a:pt x="0" y="0"/>
                    </a:moveTo>
                    <a:lnTo>
                      <a:pt x="2558540" y="0"/>
                    </a:lnTo>
                  </a:path>
                </a:pathLst>
              </a:custGeom>
              <a:ln w="16062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object 163">
                <a:extLst>
                  <a:ext uri="{FF2B5EF4-FFF2-40B4-BE49-F238E27FC236}">
                    <a16:creationId xmlns:a16="http://schemas.microsoft.com/office/drawing/2014/main" id="{716B11BF-8FBA-E40D-CD00-E7DBEC21CC0E}"/>
                  </a:ext>
                </a:extLst>
              </p:cNvPr>
              <p:cNvSpPr/>
              <p:nvPr/>
            </p:nvSpPr>
            <p:spPr>
              <a:xfrm>
                <a:off x="8557748" y="3705251"/>
                <a:ext cx="439420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439420" h="271145">
                    <a:moveTo>
                      <a:pt x="438801" y="0"/>
                    </a:moveTo>
                    <a:lnTo>
                      <a:pt x="0" y="0"/>
                    </a:lnTo>
                    <a:lnTo>
                      <a:pt x="0" y="270977"/>
                    </a:lnTo>
                    <a:lnTo>
                      <a:pt x="438801" y="270977"/>
                    </a:lnTo>
                    <a:lnTo>
                      <a:pt x="438801" y="0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object 164">
                <a:extLst>
                  <a:ext uri="{FF2B5EF4-FFF2-40B4-BE49-F238E27FC236}">
                    <a16:creationId xmlns:a16="http://schemas.microsoft.com/office/drawing/2014/main" id="{F2D1A47C-193E-5F83-7E14-4C642C093F15}"/>
                  </a:ext>
                </a:extLst>
              </p:cNvPr>
              <p:cNvSpPr/>
              <p:nvPr/>
            </p:nvSpPr>
            <p:spPr>
              <a:xfrm>
                <a:off x="8557748" y="3705251"/>
                <a:ext cx="439420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439420" h="271145">
                    <a:moveTo>
                      <a:pt x="0" y="270977"/>
                    </a:moveTo>
                    <a:lnTo>
                      <a:pt x="438801" y="270977"/>
                    </a:lnTo>
                    <a:lnTo>
                      <a:pt x="438801" y="0"/>
                    </a:lnTo>
                    <a:lnTo>
                      <a:pt x="0" y="0"/>
                    </a:lnTo>
                    <a:lnTo>
                      <a:pt x="0" y="270977"/>
                    </a:lnTo>
                    <a:close/>
                  </a:path>
                </a:pathLst>
              </a:custGeom>
              <a:ln w="1927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object 165">
                <a:extLst>
                  <a:ext uri="{FF2B5EF4-FFF2-40B4-BE49-F238E27FC236}">
                    <a16:creationId xmlns:a16="http://schemas.microsoft.com/office/drawing/2014/main" id="{5EF57FCF-3948-7529-0993-4F826C59DCEF}"/>
                  </a:ext>
                </a:extLst>
              </p:cNvPr>
              <p:cNvSpPr/>
              <p:nvPr/>
            </p:nvSpPr>
            <p:spPr>
              <a:xfrm>
                <a:off x="8584961" y="3810694"/>
                <a:ext cx="260350" cy="113664"/>
              </a:xfrm>
              <a:custGeom>
                <a:avLst/>
                <a:gdLst/>
                <a:ahLst/>
                <a:cxnLst/>
                <a:rect l="l" t="t" r="r" b="b"/>
                <a:pathLst>
                  <a:path w="260350" h="113664">
                    <a:moveTo>
                      <a:pt x="105353" y="113662"/>
                    </a:moveTo>
                    <a:lnTo>
                      <a:pt x="157511" y="2267"/>
                    </a:lnTo>
                  </a:path>
                  <a:path w="260350" h="113664">
                    <a:moveTo>
                      <a:pt x="107054" y="113379"/>
                    </a:moveTo>
                    <a:lnTo>
                      <a:pt x="0" y="113379"/>
                    </a:lnTo>
                  </a:path>
                  <a:path w="260350" h="113664">
                    <a:moveTo>
                      <a:pt x="260124" y="0"/>
                    </a:moveTo>
                    <a:lnTo>
                      <a:pt x="153070" y="0"/>
                    </a:lnTo>
                  </a:path>
                </a:pathLst>
              </a:custGeom>
              <a:ln w="1473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" name="object 166">
              <a:extLst>
                <a:ext uri="{FF2B5EF4-FFF2-40B4-BE49-F238E27FC236}">
                  <a16:creationId xmlns:a16="http://schemas.microsoft.com/office/drawing/2014/main" id="{3B96AE56-7E66-19B5-B615-FB31CECB8C73}"/>
                </a:ext>
              </a:extLst>
            </p:cNvPr>
            <p:cNvSpPr txBox="1"/>
            <p:nvPr/>
          </p:nvSpPr>
          <p:spPr>
            <a:xfrm>
              <a:off x="8556765" y="3702566"/>
              <a:ext cx="408305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Calibri"/>
                </a:rPr>
                <a:t>Ramp</a:t>
              </a:r>
              <a:r>
                <a:rPr kumimoji="0" sz="450" b="0" i="0" u="none" strike="noStrike" kern="0" cap="none" spc="-2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450" b="0" i="0" u="none" strike="noStrike" kern="0" cap="none" spc="-1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Calibri"/>
                </a:rPr>
                <a:t>generator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5" name="object 167">
              <a:extLst>
                <a:ext uri="{FF2B5EF4-FFF2-40B4-BE49-F238E27FC236}">
                  <a16:creationId xmlns:a16="http://schemas.microsoft.com/office/drawing/2014/main" id="{4DE23177-9E7B-113A-4CFC-A29ABB9EE765}"/>
                </a:ext>
              </a:extLst>
            </p:cNvPr>
            <p:cNvSpPr txBox="1"/>
            <p:nvPr/>
          </p:nvSpPr>
          <p:spPr>
            <a:xfrm>
              <a:off x="9103282" y="3732706"/>
              <a:ext cx="15367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start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6" name="object 168">
              <a:extLst>
                <a:ext uri="{FF2B5EF4-FFF2-40B4-BE49-F238E27FC236}">
                  <a16:creationId xmlns:a16="http://schemas.microsoft.com/office/drawing/2014/main" id="{572EC902-CFA1-39E9-003D-C7E94DEF1A4C}"/>
                </a:ext>
              </a:extLst>
            </p:cNvPr>
            <p:cNvGrpSpPr/>
            <p:nvPr/>
          </p:nvGrpSpPr>
          <p:grpSpPr>
            <a:xfrm>
              <a:off x="5033028" y="2459641"/>
              <a:ext cx="5558790" cy="3005455"/>
              <a:chOff x="5033028" y="2459641"/>
              <a:chExt cx="5558790" cy="3005455"/>
            </a:xfrm>
          </p:grpSpPr>
          <p:sp>
            <p:nvSpPr>
              <p:cNvPr id="228" name="object 169">
                <a:extLst>
                  <a:ext uri="{FF2B5EF4-FFF2-40B4-BE49-F238E27FC236}">
                    <a16:creationId xmlns:a16="http://schemas.microsoft.com/office/drawing/2014/main" id="{32040741-8EDA-9343-8358-3106636C9118}"/>
                  </a:ext>
                </a:extLst>
              </p:cNvPr>
              <p:cNvSpPr/>
              <p:nvPr/>
            </p:nvSpPr>
            <p:spPr>
              <a:xfrm>
                <a:off x="5975858" y="3525926"/>
                <a:ext cx="4615815" cy="1938655"/>
              </a:xfrm>
              <a:custGeom>
                <a:avLst/>
                <a:gdLst/>
                <a:ahLst/>
                <a:cxnLst/>
                <a:rect l="l" t="t" r="r" b="b"/>
                <a:pathLst>
                  <a:path w="4615815" h="1938654">
                    <a:moveTo>
                      <a:pt x="4117505" y="298945"/>
                    </a:moveTo>
                    <a:lnTo>
                      <a:pt x="3057817" y="298945"/>
                    </a:lnTo>
                    <a:lnTo>
                      <a:pt x="3057817" y="284581"/>
                    </a:lnTo>
                    <a:lnTo>
                      <a:pt x="3020022" y="303479"/>
                    </a:lnTo>
                    <a:lnTo>
                      <a:pt x="3057817" y="322376"/>
                    </a:lnTo>
                    <a:lnTo>
                      <a:pt x="3057817" y="308013"/>
                    </a:lnTo>
                    <a:lnTo>
                      <a:pt x="4117505" y="308013"/>
                    </a:lnTo>
                    <a:lnTo>
                      <a:pt x="4117505" y="298945"/>
                    </a:lnTo>
                    <a:close/>
                  </a:path>
                  <a:path w="4615815" h="1938654">
                    <a:moveTo>
                      <a:pt x="4117975" y="14363"/>
                    </a:moveTo>
                    <a:lnTo>
                      <a:pt x="1482902" y="14363"/>
                    </a:lnTo>
                    <a:lnTo>
                      <a:pt x="1482902" y="0"/>
                    </a:lnTo>
                    <a:lnTo>
                      <a:pt x="1445107" y="18897"/>
                    </a:lnTo>
                    <a:lnTo>
                      <a:pt x="1482902" y="37795"/>
                    </a:lnTo>
                    <a:lnTo>
                      <a:pt x="1482902" y="23431"/>
                    </a:lnTo>
                    <a:lnTo>
                      <a:pt x="4117975" y="23431"/>
                    </a:lnTo>
                    <a:lnTo>
                      <a:pt x="4117975" y="14363"/>
                    </a:lnTo>
                    <a:close/>
                  </a:path>
                  <a:path w="4615815" h="1938654">
                    <a:moveTo>
                      <a:pt x="4615739" y="1919719"/>
                    </a:moveTo>
                    <a:lnTo>
                      <a:pt x="4600994" y="1912353"/>
                    </a:lnTo>
                    <a:lnTo>
                      <a:pt x="4577943" y="1900821"/>
                    </a:lnTo>
                    <a:lnTo>
                      <a:pt x="4577943" y="1912353"/>
                    </a:lnTo>
                    <a:lnTo>
                      <a:pt x="0" y="1912353"/>
                    </a:lnTo>
                    <a:lnTo>
                      <a:pt x="0" y="1927085"/>
                    </a:lnTo>
                    <a:lnTo>
                      <a:pt x="4577943" y="1927085"/>
                    </a:lnTo>
                    <a:lnTo>
                      <a:pt x="4577943" y="1938616"/>
                    </a:lnTo>
                    <a:lnTo>
                      <a:pt x="4600994" y="1927085"/>
                    </a:lnTo>
                    <a:lnTo>
                      <a:pt x="4615739" y="1919719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object 170">
                <a:extLst>
                  <a:ext uri="{FF2B5EF4-FFF2-40B4-BE49-F238E27FC236}">
                    <a16:creationId xmlns:a16="http://schemas.microsoft.com/office/drawing/2014/main" id="{FFABABFA-E4F9-A175-17A2-CA4E57BDFBBA}"/>
                  </a:ext>
                </a:extLst>
              </p:cNvPr>
              <p:cNvSpPr/>
              <p:nvPr/>
            </p:nvSpPr>
            <p:spPr>
              <a:xfrm>
                <a:off x="5034298" y="2460911"/>
                <a:ext cx="0" cy="710565"/>
              </a:xfrm>
              <a:custGeom>
                <a:avLst/>
                <a:gdLst/>
                <a:ahLst/>
                <a:cxnLst/>
                <a:rect l="l" t="t" r="r" b="b"/>
                <a:pathLst>
                  <a:path h="710564">
                    <a:moveTo>
                      <a:pt x="0" y="710228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object 171">
                <a:extLst>
                  <a:ext uri="{FF2B5EF4-FFF2-40B4-BE49-F238E27FC236}">
                    <a16:creationId xmlns:a16="http://schemas.microsoft.com/office/drawing/2014/main" id="{4E28DECB-5440-6EA8-F311-86D1652B3567}"/>
                  </a:ext>
                </a:extLst>
              </p:cNvPr>
              <p:cNvSpPr/>
              <p:nvPr/>
            </p:nvSpPr>
            <p:spPr>
              <a:xfrm>
                <a:off x="8880235" y="4164249"/>
                <a:ext cx="121348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1213484" h="38100">
                    <a:moveTo>
                      <a:pt x="1175617" y="0"/>
                    </a:moveTo>
                    <a:lnTo>
                      <a:pt x="1175617" y="37793"/>
                    </a:lnTo>
                    <a:lnTo>
                      <a:pt x="1204341" y="23431"/>
                    </a:lnTo>
                    <a:lnTo>
                      <a:pt x="1185065" y="23431"/>
                    </a:lnTo>
                    <a:lnTo>
                      <a:pt x="1185065" y="14361"/>
                    </a:lnTo>
                    <a:lnTo>
                      <a:pt x="1204341" y="14361"/>
                    </a:lnTo>
                    <a:lnTo>
                      <a:pt x="1175617" y="0"/>
                    </a:lnTo>
                    <a:close/>
                  </a:path>
                  <a:path w="1213484" h="38100">
                    <a:moveTo>
                      <a:pt x="1175617" y="14361"/>
                    </a:moveTo>
                    <a:lnTo>
                      <a:pt x="0" y="14361"/>
                    </a:lnTo>
                    <a:lnTo>
                      <a:pt x="0" y="23431"/>
                    </a:lnTo>
                    <a:lnTo>
                      <a:pt x="1175617" y="23431"/>
                    </a:lnTo>
                    <a:lnTo>
                      <a:pt x="1175617" y="14361"/>
                    </a:lnTo>
                    <a:close/>
                  </a:path>
                  <a:path w="1213484" h="38100">
                    <a:moveTo>
                      <a:pt x="1204341" y="14361"/>
                    </a:moveTo>
                    <a:lnTo>
                      <a:pt x="1185065" y="14361"/>
                    </a:lnTo>
                    <a:lnTo>
                      <a:pt x="1185065" y="23431"/>
                    </a:lnTo>
                    <a:lnTo>
                      <a:pt x="1204341" y="23431"/>
                    </a:lnTo>
                    <a:lnTo>
                      <a:pt x="1213412" y="18896"/>
                    </a:lnTo>
                    <a:lnTo>
                      <a:pt x="1204341" y="14361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7" name="object 172">
              <a:extLst>
                <a:ext uri="{FF2B5EF4-FFF2-40B4-BE49-F238E27FC236}">
                  <a16:creationId xmlns:a16="http://schemas.microsoft.com/office/drawing/2014/main" id="{F8E95049-61BC-CEA8-A30A-95C6FD847D90}"/>
                </a:ext>
              </a:extLst>
            </p:cNvPr>
            <p:cNvSpPr txBox="1"/>
            <p:nvPr/>
          </p:nvSpPr>
          <p:spPr>
            <a:xfrm>
              <a:off x="8927535" y="4075585"/>
              <a:ext cx="11938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trig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58" name="object 173">
              <a:extLst>
                <a:ext uri="{FF2B5EF4-FFF2-40B4-BE49-F238E27FC236}">
                  <a16:creationId xmlns:a16="http://schemas.microsoft.com/office/drawing/2014/main" id="{6BCC3368-BAAD-101E-8989-AED53E17E123}"/>
                </a:ext>
              </a:extLst>
            </p:cNvPr>
            <p:cNvGrpSpPr/>
            <p:nvPr/>
          </p:nvGrpSpPr>
          <p:grpSpPr>
            <a:xfrm>
              <a:off x="5721319" y="2774972"/>
              <a:ext cx="5494020" cy="3049270"/>
              <a:chOff x="5721319" y="2774972"/>
              <a:chExt cx="5494020" cy="3049270"/>
            </a:xfrm>
          </p:grpSpPr>
          <p:sp>
            <p:nvSpPr>
              <p:cNvPr id="223" name="object 174">
                <a:extLst>
                  <a:ext uri="{FF2B5EF4-FFF2-40B4-BE49-F238E27FC236}">
                    <a16:creationId xmlns:a16="http://schemas.microsoft.com/office/drawing/2014/main" id="{B1779794-E0B8-D53E-6EA3-266601CF7141}"/>
                  </a:ext>
                </a:extLst>
              </p:cNvPr>
              <p:cNvSpPr/>
              <p:nvPr/>
            </p:nvSpPr>
            <p:spPr>
              <a:xfrm>
                <a:off x="10591787" y="2978498"/>
                <a:ext cx="613410" cy="2835910"/>
              </a:xfrm>
              <a:custGeom>
                <a:avLst/>
                <a:gdLst/>
                <a:ahLst/>
                <a:cxnLst/>
                <a:rect l="l" t="t" r="r" b="b"/>
                <a:pathLst>
                  <a:path w="613409" h="2835910">
                    <a:moveTo>
                      <a:pt x="613414" y="0"/>
                    </a:moveTo>
                    <a:lnTo>
                      <a:pt x="0" y="0"/>
                    </a:lnTo>
                    <a:lnTo>
                      <a:pt x="0" y="2835622"/>
                    </a:lnTo>
                    <a:lnTo>
                      <a:pt x="613414" y="2835622"/>
                    </a:lnTo>
                    <a:lnTo>
                      <a:pt x="613414" y="0"/>
                    </a:lnTo>
                    <a:close/>
                  </a:path>
                </a:pathLst>
              </a:custGeom>
              <a:solidFill>
                <a:srgbClr val="8EB4E2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object 175">
                <a:extLst>
                  <a:ext uri="{FF2B5EF4-FFF2-40B4-BE49-F238E27FC236}">
                    <a16:creationId xmlns:a16="http://schemas.microsoft.com/office/drawing/2014/main" id="{650232F7-4733-843A-7C56-2C012BA8BEC2}"/>
                  </a:ext>
                </a:extLst>
              </p:cNvPr>
              <p:cNvSpPr/>
              <p:nvPr/>
            </p:nvSpPr>
            <p:spPr>
              <a:xfrm>
                <a:off x="10582149" y="2968851"/>
                <a:ext cx="633095" cy="2854960"/>
              </a:xfrm>
              <a:custGeom>
                <a:avLst/>
                <a:gdLst/>
                <a:ahLst/>
                <a:cxnLst/>
                <a:rect l="l" t="t" r="r" b="b"/>
                <a:pathLst>
                  <a:path w="633095" h="2854960">
                    <a:moveTo>
                      <a:pt x="632690" y="0"/>
                    </a:moveTo>
                    <a:lnTo>
                      <a:pt x="0" y="0"/>
                    </a:lnTo>
                    <a:lnTo>
                      <a:pt x="0" y="2854906"/>
                    </a:lnTo>
                    <a:lnTo>
                      <a:pt x="632690" y="2854906"/>
                    </a:lnTo>
                    <a:lnTo>
                      <a:pt x="632690" y="2845269"/>
                    </a:lnTo>
                    <a:lnTo>
                      <a:pt x="19275" y="2845269"/>
                    </a:lnTo>
                    <a:lnTo>
                      <a:pt x="9637" y="2835631"/>
                    </a:lnTo>
                    <a:lnTo>
                      <a:pt x="19275" y="2835631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632690" y="9637"/>
                    </a:lnTo>
                    <a:lnTo>
                      <a:pt x="632690" y="0"/>
                    </a:lnTo>
                    <a:close/>
                  </a:path>
                  <a:path w="633095" h="2854960">
                    <a:moveTo>
                      <a:pt x="19275" y="2835631"/>
                    </a:moveTo>
                    <a:lnTo>
                      <a:pt x="9637" y="2835631"/>
                    </a:lnTo>
                    <a:lnTo>
                      <a:pt x="19275" y="2845269"/>
                    </a:lnTo>
                    <a:lnTo>
                      <a:pt x="19275" y="2835631"/>
                    </a:lnTo>
                    <a:close/>
                  </a:path>
                  <a:path w="633095" h="2854960">
                    <a:moveTo>
                      <a:pt x="613414" y="2835631"/>
                    </a:moveTo>
                    <a:lnTo>
                      <a:pt x="19275" y="2835631"/>
                    </a:lnTo>
                    <a:lnTo>
                      <a:pt x="19275" y="2845269"/>
                    </a:lnTo>
                    <a:lnTo>
                      <a:pt x="613414" y="2845269"/>
                    </a:lnTo>
                    <a:lnTo>
                      <a:pt x="613414" y="2835631"/>
                    </a:lnTo>
                    <a:close/>
                  </a:path>
                  <a:path w="633095" h="2854960">
                    <a:moveTo>
                      <a:pt x="613414" y="9637"/>
                    </a:moveTo>
                    <a:lnTo>
                      <a:pt x="613414" y="2845269"/>
                    </a:lnTo>
                    <a:lnTo>
                      <a:pt x="623052" y="2835631"/>
                    </a:lnTo>
                    <a:lnTo>
                      <a:pt x="632690" y="2835631"/>
                    </a:lnTo>
                    <a:lnTo>
                      <a:pt x="632690" y="19274"/>
                    </a:lnTo>
                    <a:lnTo>
                      <a:pt x="623052" y="19274"/>
                    </a:lnTo>
                    <a:lnTo>
                      <a:pt x="613414" y="9637"/>
                    </a:lnTo>
                    <a:close/>
                  </a:path>
                  <a:path w="633095" h="2854960">
                    <a:moveTo>
                      <a:pt x="632690" y="2835631"/>
                    </a:moveTo>
                    <a:lnTo>
                      <a:pt x="623052" y="2835631"/>
                    </a:lnTo>
                    <a:lnTo>
                      <a:pt x="613414" y="2845269"/>
                    </a:lnTo>
                    <a:lnTo>
                      <a:pt x="632690" y="2845269"/>
                    </a:lnTo>
                    <a:lnTo>
                      <a:pt x="632690" y="2835631"/>
                    </a:lnTo>
                    <a:close/>
                  </a:path>
                  <a:path w="633095" h="2854960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633095" h="2854960">
                    <a:moveTo>
                      <a:pt x="613414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613414" y="19274"/>
                    </a:lnTo>
                    <a:lnTo>
                      <a:pt x="613414" y="9637"/>
                    </a:lnTo>
                    <a:close/>
                  </a:path>
                  <a:path w="633095" h="2854960">
                    <a:moveTo>
                      <a:pt x="632690" y="9637"/>
                    </a:moveTo>
                    <a:lnTo>
                      <a:pt x="613414" y="9637"/>
                    </a:lnTo>
                    <a:lnTo>
                      <a:pt x="623052" y="19274"/>
                    </a:lnTo>
                    <a:lnTo>
                      <a:pt x="632690" y="19274"/>
                    </a:lnTo>
                    <a:lnTo>
                      <a:pt x="632690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object 176">
                <a:extLst>
                  <a:ext uri="{FF2B5EF4-FFF2-40B4-BE49-F238E27FC236}">
                    <a16:creationId xmlns:a16="http://schemas.microsoft.com/office/drawing/2014/main" id="{D5FF6F65-40F4-27A3-468C-A4CC65EC4530}"/>
                  </a:ext>
                </a:extLst>
              </p:cNvPr>
              <p:cNvSpPr/>
              <p:nvPr/>
            </p:nvSpPr>
            <p:spPr>
              <a:xfrm>
                <a:off x="9795822" y="2807285"/>
                <a:ext cx="57150" cy="375285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375285">
                    <a:moveTo>
                      <a:pt x="20979" y="318313"/>
                    </a:moveTo>
                    <a:lnTo>
                      <a:pt x="0" y="318313"/>
                    </a:lnTo>
                    <a:lnTo>
                      <a:pt x="28346" y="375002"/>
                    </a:lnTo>
                    <a:lnTo>
                      <a:pt x="51968" y="327761"/>
                    </a:lnTo>
                    <a:lnTo>
                      <a:pt x="20976" y="327761"/>
                    </a:lnTo>
                    <a:lnTo>
                      <a:pt x="20979" y="318313"/>
                    </a:lnTo>
                    <a:close/>
                  </a:path>
                  <a:path w="57150" h="375285">
                    <a:moveTo>
                      <a:pt x="35810" y="0"/>
                    </a:moveTo>
                    <a:lnTo>
                      <a:pt x="21070" y="0"/>
                    </a:lnTo>
                    <a:lnTo>
                      <a:pt x="20976" y="327761"/>
                    </a:lnTo>
                    <a:lnTo>
                      <a:pt x="35716" y="327761"/>
                    </a:lnTo>
                    <a:lnTo>
                      <a:pt x="35810" y="0"/>
                    </a:lnTo>
                    <a:close/>
                  </a:path>
                  <a:path w="57150" h="375285">
                    <a:moveTo>
                      <a:pt x="56692" y="318313"/>
                    </a:moveTo>
                    <a:lnTo>
                      <a:pt x="35719" y="318313"/>
                    </a:lnTo>
                    <a:lnTo>
                      <a:pt x="35716" y="327761"/>
                    </a:lnTo>
                    <a:lnTo>
                      <a:pt x="51968" y="327761"/>
                    </a:lnTo>
                    <a:lnTo>
                      <a:pt x="56692" y="318313"/>
                    </a:lnTo>
                    <a:close/>
                  </a:path>
                </a:pathLst>
              </a:custGeom>
              <a:solidFill>
                <a:srgbClr val="7E7E7E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object 177">
                <a:extLst>
                  <a:ext uri="{FF2B5EF4-FFF2-40B4-BE49-F238E27FC236}">
                    <a16:creationId xmlns:a16="http://schemas.microsoft.com/office/drawing/2014/main" id="{B5F40076-2366-B46A-E958-0000125EDF63}"/>
                  </a:ext>
                </a:extLst>
              </p:cNvPr>
              <p:cNvSpPr/>
              <p:nvPr/>
            </p:nvSpPr>
            <p:spPr>
              <a:xfrm>
                <a:off x="5728783" y="2782342"/>
                <a:ext cx="1672589" cy="533400"/>
              </a:xfrm>
              <a:custGeom>
                <a:avLst/>
                <a:gdLst/>
                <a:ahLst/>
                <a:cxnLst/>
                <a:rect l="l" t="t" r="r" b="b"/>
                <a:pathLst>
                  <a:path w="1672590" h="533400">
                    <a:moveTo>
                      <a:pt x="1672434" y="0"/>
                    </a:moveTo>
                    <a:lnTo>
                      <a:pt x="0" y="0"/>
                    </a:lnTo>
                    <a:lnTo>
                      <a:pt x="0" y="532883"/>
                    </a:lnTo>
                    <a:lnTo>
                      <a:pt x="1672434" y="532883"/>
                    </a:lnTo>
                    <a:lnTo>
                      <a:pt x="1672434" y="0"/>
                    </a:lnTo>
                    <a:close/>
                  </a:path>
                </a:pathLst>
              </a:custGeom>
              <a:solidFill>
                <a:srgbClr val="DCE6F1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object 178">
                <a:extLst>
                  <a:ext uri="{FF2B5EF4-FFF2-40B4-BE49-F238E27FC236}">
                    <a16:creationId xmlns:a16="http://schemas.microsoft.com/office/drawing/2014/main" id="{D65E624A-B3AA-F004-1C00-0660AD97625D}"/>
                  </a:ext>
                </a:extLst>
              </p:cNvPr>
              <p:cNvSpPr/>
              <p:nvPr/>
            </p:nvSpPr>
            <p:spPr>
              <a:xfrm>
                <a:off x="5721319" y="2774972"/>
                <a:ext cx="1687195" cy="548005"/>
              </a:xfrm>
              <a:custGeom>
                <a:avLst/>
                <a:gdLst/>
                <a:ahLst/>
                <a:cxnLst/>
                <a:rect l="l" t="t" r="r" b="b"/>
                <a:pathLst>
                  <a:path w="1687195" h="548004">
                    <a:moveTo>
                      <a:pt x="1687174" y="0"/>
                    </a:moveTo>
                    <a:lnTo>
                      <a:pt x="0" y="0"/>
                    </a:lnTo>
                    <a:lnTo>
                      <a:pt x="0" y="547623"/>
                    </a:lnTo>
                    <a:lnTo>
                      <a:pt x="1687174" y="547623"/>
                    </a:lnTo>
                    <a:lnTo>
                      <a:pt x="1687174" y="540253"/>
                    </a:lnTo>
                    <a:lnTo>
                      <a:pt x="14740" y="540253"/>
                    </a:lnTo>
                    <a:lnTo>
                      <a:pt x="7370" y="532883"/>
                    </a:lnTo>
                    <a:lnTo>
                      <a:pt x="14740" y="532883"/>
                    </a:lnTo>
                    <a:lnTo>
                      <a:pt x="14740" y="14739"/>
                    </a:lnTo>
                    <a:lnTo>
                      <a:pt x="7370" y="14739"/>
                    </a:lnTo>
                    <a:lnTo>
                      <a:pt x="14740" y="7369"/>
                    </a:lnTo>
                    <a:lnTo>
                      <a:pt x="1687174" y="7369"/>
                    </a:lnTo>
                    <a:lnTo>
                      <a:pt x="1687174" y="0"/>
                    </a:lnTo>
                    <a:close/>
                  </a:path>
                  <a:path w="1687195" h="548004">
                    <a:moveTo>
                      <a:pt x="14740" y="532883"/>
                    </a:moveTo>
                    <a:lnTo>
                      <a:pt x="7370" y="532883"/>
                    </a:lnTo>
                    <a:lnTo>
                      <a:pt x="14740" y="540253"/>
                    </a:lnTo>
                    <a:lnTo>
                      <a:pt x="14740" y="532883"/>
                    </a:lnTo>
                    <a:close/>
                  </a:path>
                  <a:path w="1687195" h="548004">
                    <a:moveTo>
                      <a:pt x="1672434" y="532883"/>
                    </a:moveTo>
                    <a:lnTo>
                      <a:pt x="14740" y="532883"/>
                    </a:lnTo>
                    <a:lnTo>
                      <a:pt x="14740" y="540253"/>
                    </a:lnTo>
                    <a:lnTo>
                      <a:pt x="1672434" y="540253"/>
                    </a:lnTo>
                    <a:lnTo>
                      <a:pt x="1672434" y="532883"/>
                    </a:lnTo>
                    <a:close/>
                  </a:path>
                  <a:path w="1687195" h="548004">
                    <a:moveTo>
                      <a:pt x="1672434" y="7369"/>
                    </a:moveTo>
                    <a:lnTo>
                      <a:pt x="1672434" y="540253"/>
                    </a:lnTo>
                    <a:lnTo>
                      <a:pt x="1679804" y="532883"/>
                    </a:lnTo>
                    <a:lnTo>
                      <a:pt x="1687174" y="532883"/>
                    </a:lnTo>
                    <a:lnTo>
                      <a:pt x="1687174" y="14739"/>
                    </a:lnTo>
                    <a:lnTo>
                      <a:pt x="1679804" y="14739"/>
                    </a:lnTo>
                    <a:lnTo>
                      <a:pt x="1672434" y="7369"/>
                    </a:lnTo>
                    <a:close/>
                  </a:path>
                  <a:path w="1687195" h="548004">
                    <a:moveTo>
                      <a:pt x="1687174" y="532883"/>
                    </a:moveTo>
                    <a:lnTo>
                      <a:pt x="1679804" y="532883"/>
                    </a:lnTo>
                    <a:lnTo>
                      <a:pt x="1672434" y="540253"/>
                    </a:lnTo>
                    <a:lnTo>
                      <a:pt x="1687174" y="540253"/>
                    </a:lnTo>
                    <a:lnTo>
                      <a:pt x="1687174" y="532883"/>
                    </a:lnTo>
                    <a:close/>
                  </a:path>
                  <a:path w="1687195" h="548004">
                    <a:moveTo>
                      <a:pt x="14740" y="7369"/>
                    </a:moveTo>
                    <a:lnTo>
                      <a:pt x="7370" y="14739"/>
                    </a:lnTo>
                    <a:lnTo>
                      <a:pt x="14740" y="14739"/>
                    </a:lnTo>
                    <a:lnTo>
                      <a:pt x="14740" y="7369"/>
                    </a:lnTo>
                    <a:close/>
                  </a:path>
                  <a:path w="1687195" h="548004">
                    <a:moveTo>
                      <a:pt x="1672434" y="7369"/>
                    </a:moveTo>
                    <a:lnTo>
                      <a:pt x="14740" y="7369"/>
                    </a:lnTo>
                    <a:lnTo>
                      <a:pt x="14740" y="14739"/>
                    </a:lnTo>
                    <a:lnTo>
                      <a:pt x="1672434" y="14739"/>
                    </a:lnTo>
                    <a:lnTo>
                      <a:pt x="1672434" y="7369"/>
                    </a:lnTo>
                    <a:close/>
                  </a:path>
                  <a:path w="1687195" h="548004">
                    <a:moveTo>
                      <a:pt x="1687174" y="7369"/>
                    </a:moveTo>
                    <a:lnTo>
                      <a:pt x="1672434" y="7369"/>
                    </a:lnTo>
                    <a:lnTo>
                      <a:pt x="1679804" y="14739"/>
                    </a:lnTo>
                    <a:lnTo>
                      <a:pt x="1687174" y="14739"/>
                    </a:lnTo>
                    <a:lnTo>
                      <a:pt x="1687174" y="7369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9" name="object 179">
              <a:extLst>
                <a:ext uri="{FF2B5EF4-FFF2-40B4-BE49-F238E27FC236}">
                  <a16:creationId xmlns:a16="http://schemas.microsoft.com/office/drawing/2014/main" id="{839DF6A4-941F-F52D-66CC-F05AEFCB417E}"/>
                </a:ext>
              </a:extLst>
            </p:cNvPr>
            <p:cNvSpPr txBox="1"/>
            <p:nvPr/>
          </p:nvSpPr>
          <p:spPr>
            <a:xfrm>
              <a:off x="8131570" y="2685741"/>
              <a:ext cx="1005205" cy="25272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One</a:t>
              </a:r>
              <a:r>
                <a:rPr kumimoji="0" sz="1500" b="0" i="1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5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channel</a:t>
              </a: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60" name="object 180">
              <a:extLst>
                <a:ext uri="{FF2B5EF4-FFF2-40B4-BE49-F238E27FC236}">
                  <a16:creationId xmlns:a16="http://schemas.microsoft.com/office/drawing/2014/main" id="{82F9021D-75AC-91F2-C2C8-DA6E55011540}"/>
                </a:ext>
              </a:extLst>
            </p:cNvPr>
            <p:cNvSpPr txBox="1"/>
            <p:nvPr/>
          </p:nvSpPr>
          <p:spPr>
            <a:xfrm>
              <a:off x="5750022" y="2764445"/>
              <a:ext cx="349885" cy="20637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5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</a:t>
              </a:r>
              <a:r>
                <a:rPr kumimoji="0" sz="1200" b="0" i="0" u="none" strike="noStrike" kern="0" cap="none" spc="-30" normalizeH="0" baseline="-20833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2</a:t>
              </a:r>
              <a:endParaRPr kumimoji="0" sz="1200" b="0" i="0" u="none" strike="noStrike" kern="0" cap="none" spc="0" normalizeH="0" baseline="-20833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61" name="object 181">
              <a:extLst>
                <a:ext uri="{FF2B5EF4-FFF2-40B4-BE49-F238E27FC236}">
                  <a16:creationId xmlns:a16="http://schemas.microsoft.com/office/drawing/2014/main" id="{31D558B8-5C6A-F995-0145-86F64449E836}"/>
                </a:ext>
              </a:extLst>
            </p:cNvPr>
            <p:cNvGrpSpPr/>
            <p:nvPr/>
          </p:nvGrpSpPr>
          <p:grpSpPr>
            <a:xfrm>
              <a:off x="6106829" y="3076562"/>
              <a:ext cx="1306830" cy="226060"/>
              <a:chOff x="6106829" y="3076562"/>
              <a:chExt cx="1306830" cy="226060"/>
            </a:xfrm>
          </p:grpSpPr>
          <p:pic>
            <p:nvPicPr>
              <p:cNvPr id="215" name="object 182">
                <a:extLst>
                  <a:ext uri="{FF2B5EF4-FFF2-40B4-BE49-F238E27FC236}">
                    <a16:creationId xmlns:a16="http://schemas.microsoft.com/office/drawing/2014/main" id="{92CA7A58-0A41-7303-24CF-CFA553758C53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106829" y="3076562"/>
                <a:ext cx="222235" cy="222223"/>
              </a:xfrm>
              <a:prstGeom prst="rect">
                <a:avLst/>
              </a:prstGeom>
            </p:spPr>
          </p:pic>
          <p:pic>
            <p:nvPicPr>
              <p:cNvPr id="216" name="object 183">
                <a:extLst>
                  <a:ext uri="{FF2B5EF4-FFF2-40B4-BE49-F238E27FC236}">
                    <a16:creationId xmlns:a16="http://schemas.microsoft.com/office/drawing/2014/main" id="{0543989E-FCA2-08EB-1FF8-42AB91506D95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126105" y="3095836"/>
                <a:ext cx="142865" cy="142858"/>
              </a:xfrm>
              <a:prstGeom prst="rect">
                <a:avLst/>
              </a:prstGeom>
            </p:spPr>
          </p:pic>
          <p:sp>
            <p:nvSpPr>
              <p:cNvPr id="217" name="object 184">
                <a:extLst>
                  <a:ext uri="{FF2B5EF4-FFF2-40B4-BE49-F238E27FC236}">
                    <a16:creationId xmlns:a16="http://schemas.microsoft.com/office/drawing/2014/main" id="{5FC1AD82-617F-AEA3-2B43-46F9EF26E3C2}"/>
                  </a:ext>
                </a:extLst>
              </p:cNvPr>
              <p:cNvSpPr/>
              <p:nvPr/>
            </p:nvSpPr>
            <p:spPr>
              <a:xfrm>
                <a:off x="6272466" y="3172934"/>
                <a:ext cx="594995" cy="3810"/>
              </a:xfrm>
              <a:custGeom>
                <a:avLst/>
                <a:gdLst/>
                <a:ahLst/>
                <a:cxnLst/>
                <a:rect l="l" t="t" r="r" b="b"/>
                <a:pathLst>
                  <a:path w="594995" h="3810">
                    <a:moveTo>
                      <a:pt x="0" y="0"/>
                    </a:moveTo>
                    <a:lnTo>
                      <a:pt x="594611" y="3495"/>
                    </a:lnTo>
                  </a:path>
                </a:pathLst>
              </a:custGeom>
              <a:ln w="6802">
                <a:solidFill>
                  <a:srgbClr val="00000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object 185">
                <a:extLst>
                  <a:ext uri="{FF2B5EF4-FFF2-40B4-BE49-F238E27FC236}">
                    <a16:creationId xmlns:a16="http://schemas.microsoft.com/office/drawing/2014/main" id="{82AE9C5A-F61F-F6FA-7EA6-733883D64139}"/>
                  </a:ext>
                </a:extLst>
              </p:cNvPr>
              <p:cNvSpPr/>
              <p:nvPr/>
            </p:nvSpPr>
            <p:spPr>
              <a:xfrm>
                <a:off x="6866511" y="3178603"/>
                <a:ext cx="543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3559">
                    <a:moveTo>
                      <a:pt x="0" y="0"/>
                    </a:moveTo>
                    <a:lnTo>
                      <a:pt x="543399" y="0"/>
                    </a:lnTo>
                  </a:path>
                </a:pathLst>
              </a:custGeom>
              <a:ln w="680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19" name="object 186">
                <a:extLst>
                  <a:ext uri="{FF2B5EF4-FFF2-40B4-BE49-F238E27FC236}">
                    <a16:creationId xmlns:a16="http://schemas.microsoft.com/office/drawing/2014/main" id="{11551ED6-B09F-8A1D-4CCF-6FD259C4059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842795" y="3079963"/>
                <a:ext cx="222235" cy="222223"/>
              </a:xfrm>
              <a:prstGeom prst="rect">
                <a:avLst/>
              </a:prstGeom>
            </p:spPr>
          </p:pic>
          <p:pic>
            <p:nvPicPr>
              <p:cNvPr id="220" name="object 187">
                <a:extLst>
                  <a:ext uri="{FF2B5EF4-FFF2-40B4-BE49-F238E27FC236}">
                    <a16:creationId xmlns:a16="http://schemas.microsoft.com/office/drawing/2014/main" id="{76023C1B-81C4-5104-1628-DE6C107F4B3F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861976" y="3099237"/>
                <a:ext cx="142865" cy="142858"/>
              </a:xfrm>
              <a:prstGeom prst="rect">
                <a:avLst/>
              </a:prstGeom>
            </p:spPr>
          </p:pic>
          <p:pic>
            <p:nvPicPr>
              <p:cNvPr id="221" name="object 188">
                <a:extLst>
                  <a:ext uri="{FF2B5EF4-FFF2-40B4-BE49-F238E27FC236}">
                    <a16:creationId xmlns:a16="http://schemas.microsoft.com/office/drawing/2014/main" id="{71C57298-B23C-45FF-CDB0-0FF318B12303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7100085" y="3079963"/>
                <a:ext cx="222235" cy="222223"/>
              </a:xfrm>
              <a:prstGeom prst="rect">
                <a:avLst/>
              </a:prstGeom>
            </p:spPr>
          </p:pic>
          <p:pic>
            <p:nvPicPr>
              <p:cNvPr id="222" name="object 189">
                <a:extLst>
                  <a:ext uri="{FF2B5EF4-FFF2-40B4-BE49-F238E27FC236}">
                    <a16:creationId xmlns:a16="http://schemas.microsoft.com/office/drawing/2014/main" id="{9F5907C9-72FB-B0F2-26AF-1E54B499BFF3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119360" y="3099237"/>
                <a:ext cx="142865" cy="142858"/>
              </a:xfrm>
              <a:prstGeom prst="rect">
                <a:avLst/>
              </a:prstGeom>
            </p:spPr>
          </p:pic>
        </p:grpSp>
        <p:sp>
          <p:nvSpPr>
            <p:cNvPr id="62" name="object 190">
              <a:extLst>
                <a:ext uri="{FF2B5EF4-FFF2-40B4-BE49-F238E27FC236}">
                  <a16:creationId xmlns:a16="http://schemas.microsoft.com/office/drawing/2014/main" id="{611AD57C-34DD-8766-0090-20A085880D69}"/>
                </a:ext>
              </a:extLst>
            </p:cNvPr>
            <p:cNvSpPr txBox="1"/>
            <p:nvPr/>
          </p:nvSpPr>
          <p:spPr>
            <a:xfrm>
              <a:off x="6010413" y="3102032"/>
              <a:ext cx="9715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&lt;0&gt;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63" name="object 191">
              <a:extLst>
                <a:ext uri="{FF2B5EF4-FFF2-40B4-BE49-F238E27FC236}">
                  <a16:creationId xmlns:a16="http://schemas.microsoft.com/office/drawing/2014/main" id="{530F5D4C-CFB7-4AF2-D6DD-2BA856262D84}"/>
                </a:ext>
              </a:extLst>
            </p:cNvPr>
            <p:cNvSpPr txBox="1"/>
            <p:nvPr/>
          </p:nvSpPr>
          <p:spPr>
            <a:xfrm>
              <a:off x="6268459" y="3103450"/>
              <a:ext cx="9715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&lt;1&gt;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64" name="object 192">
              <a:extLst>
                <a:ext uri="{FF2B5EF4-FFF2-40B4-BE49-F238E27FC236}">
                  <a16:creationId xmlns:a16="http://schemas.microsoft.com/office/drawing/2014/main" id="{42DF61B7-575C-AE4F-0A56-8E1315497B3E}"/>
                </a:ext>
              </a:extLst>
            </p:cNvPr>
            <p:cNvSpPr txBox="1"/>
            <p:nvPr/>
          </p:nvSpPr>
          <p:spPr>
            <a:xfrm>
              <a:off x="7186142" y="2964844"/>
              <a:ext cx="140970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25" b="0" i="0" u="none" strike="noStrike" kern="0" cap="none" spc="-37" normalizeH="0" baseline="15873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V</a:t>
              </a:r>
              <a:r>
                <a:rPr kumimoji="0" sz="3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cp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65" name="object 193">
              <a:extLst>
                <a:ext uri="{FF2B5EF4-FFF2-40B4-BE49-F238E27FC236}">
                  <a16:creationId xmlns:a16="http://schemas.microsoft.com/office/drawing/2014/main" id="{1022CA82-FFDD-4E68-9615-6755E442771D}"/>
                </a:ext>
              </a:extLst>
            </p:cNvPr>
            <p:cNvGrpSpPr/>
            <p:nvPr/>
          </p:nvGrpSpPr>
          <p:grpSpPr>
            <a:xfrm>
              <a:off x="5724724" y="2981323"/>
              <a:ext cx="1467485" cy="317500"/>
              <a:chOff x="5724724" y="2981323"/>
              <a:chExt cx="1467485" cy="317500"/>
            </a:xfrm>
          </p:grpSpPr>
          <p:sp>
            <p:nvSpPr>
              <p:cNvPr id="210" name="object 194">
                <a:extLst>
                  <a:ext uri="{FF2B5EF4-FFF2-40B4-BE49-F238E27FC236}">
                    <a16:creationId xmlns:a16="http://schemas.microsoft.com/office/drawing/2014/main" id="{D9555296-C927-C1D3-BD11-6D5DF857280C}"/>
                  </a:ext>
                </a:extLst>
              </p:cNvPr>
              <p:cNvSpPr/>
              <p:nvPr/>
            </p:nvSpPr>
            <p:spPr>
              <a:xfrm>
                <a:off x="5935617" y="3038013"/>
                <a:ext cx="125412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1254125" h="100964">
                    <a:moveTo>
                      <a:pt x="94" y="1133"/>
                    </a:moveTo>
                    <a:lnTo>
                      <a:pt x="1253569" y="1133"/>
                    </a:lnTo>
                  </a:path>
                  <a:path w="1254125" h="100964">
                    <a:moveTo>
                      <a:pt x="94" y="98640"/>
                    </a:moveTo>
                    <a:lnTo>
                      <a:pt x="0" y="0"/>
                    </a:lnTo>
                  </a:path>
                  <a:path w="1254125" h="100964">
                    <a:moveTo>
                      <a:pt x="263054" y="100907"/>
                    </a:moveTo>
                    <a:lnTo>
                      <a:pt x="263054" y="2267"/>
                    </a:lnTo>
                  </a:path>
                  <a:path w="1254125" h="100964">
                    <a:moveTo>
                      <a:pt x="994389" y="100907"/>
                    </a:moveTo>
                    <a:lnTo>
                      <a:pt x="994389" y="2267"/>
                    </a:lnTo>
                  </a:path>
                  <a:path w="1254125" h="100964">
                    <a:moveTo>
                      <a:pt x="1253002" y="100907"/>
                    </a:moveTo>
                    <a:lnTo>
                      <a:pt x="1252908" y="2267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object 195">
                <a:extLst>
                  <a:ext uri="{FF2B5EF4-FFF2-40B4-BE49-F238E27FC236}">
                    <a16:creationId xmlns:a16="http://schemas.microsoft.com/office/drawing/2014/main" id="{E7BF3475-8D27-EBA2-8698-1CB589F4AC2D}"/>
                  </a:ext>
                </a:extLst>
              </p:cNvPr>
              <p:cNvSpPr/>
              <p:nvPr/>
            </p:nvSpPr>
            <p:spPr>
              <a:xfrm>
                <a:off x="7029030" y="2981323"/>
                <a:ext cx="3810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57150">
                    <a:moveTo>
                      <a:pt x="16629" y="18896"/>
                    </a:moveTo>
                    <a:lnTo>
                      <a:pt x="0" y="18896"/>
                    </a:lnTo>
                    <a:lnTo>
                      <a:pt x="18897" y="56689"/>
                    </a:lnTo>
                    <a:lnTo>
                      <a:pt x="33070" y="28344"/>
                    </a:lnTo>
                    <a:lnTo>
                      <a:pt x="16629" y="28344"/>
                    </a:lnTo>
                    <a:lnTo>
                      <a:pt x="16629" y="18896"/>
                    </a:lnTo>
                    <a:close/>
                  </a:path>
                  <a:path w="38100" h="57150">
                    <a:moveTo>
                      <a:pt x="21165" y="0"/>
                    </a:moveTo>
                    <a:lnTo>
                      <a:pt x="16629" y="0"/>
                    </a:lnTo>
                    <a:lnTo>
                      <a:pt x="16629" y="28344"/>
                    </a:lnTo>
                    <a:lnTo>
                      <a:pt x="21165" y="28344"/>
                    </a:lnTo>
                    <a:lnTo>
                      <a:pt x="21165" y="0"/>
                    </a:lnTo>
                    <a:close/>
                  </a:path>
                  <a:path w="38100" h="57150">
                    <a:moveTo>
                      <a:pt x="37795" y="18896"/>
                    </a:moveTo>
                    <a:lnTo>
                      <a:pt x="21165" y="18896"/>
                    </a:lnTo>
                    <a:lnTo>
                      <a:pt x="21165" y="28344"/>
                    </a:lnTo>
                    <a:lnTo>
                      <a:pt x="33070" y="28344"/>
                    </a:lnTo>
                    <a:lnTo>
                      <a:pt x="37795" y="18896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object 196">
                <a:extLst>
                  <a:ext uri="{FF2B5EF4-FFF2-40B4-BE49-F238E27FC236}">
                    <a16:creationId xmlns:a16="http://schemas.microsoft.com/office/drawing/2014/main" id="{FF74753C-F408-4CE5-8386-C7EECFE876B8}"/>
                  </a:ext>
                </a:extLst>
              </p:cNvPr>
              <p:cNvSpPr/>
              <p:nvPr/>
            </p:nvSpPr>
            <p:spPr>
              <a:xfrm>
                <a:off x="5728217" y="3172934"/>
                <a:ext cx="4013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1320">
                    <a:moveTo>
                      <a:pt x="0" y="0"/>
                    </a:moveTo>
                    <a:lnTo>
                      <a:pt x="401006" y="0"/>
                    </a:lnTo>
                  </a:path>
                </a:pathLst>
              </a:custGeom>
              <a:ln w="680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13" name="object 197">
                <a:extLst>
                  <a:ext uri="{FF2B5EF4-FFF2-40B4-BE49-F238E27FC236}">
                    <a16:creationId xmlns:a16="http://schemas.microsoft.com/office/drawing/2014/main" id="{0D9FFF67-4EA2-C598-C0FE-1E9A94AE778C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5849539" y="3075428"/>
                <a:ext cx="223369" cy="223357"/>
              </a:xfrm>
              <a:prstGeom prst="rect">
                <a:avLst/>
              </a:prstGeom>
            </p:spPr>
          </p:pic>
          <p:pic>
            <p:nvPicPr>
              <p:cNvPr id="214" name="object 198">
                <a:extLst>
                  <a:ext uri="{FF2B5EF4-FFF2-40B4-BE49-F238E27FC236}">
                    <a16:creationId xmlns:a16="http://schemas.microsoft.com/office/drawing/2014/main" id="{CDB90E4D-A95D-BEC7-01B3-1D70F090B41B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5868720" y="3094702"/>
                <a:ext cx="143999" cy="143992"/>
              </a:xfrm>
              <a:prstGeom prst="rect">
                <a:avLst/>
              </a:prstGeom>
            </p:spPr>
          </p:pic>
        </p:grpSp>
        <p:sp>
          <p:nvSpPr>
            <p:cNvPr id="66" name="object 199">
              <a:extLst>
                <a:ext uri="{FF2B5EF4-FFF2-40B4-BE49-F238E27FC236}">
                  <a16:creationId xmlns:a16="http://schemas.microsoft.com/office/drawing/2014/main" id="{D4C58715-430F-5E66-6E99-CE829CF8E291}"/>
                </a:ext>
              </a:extLst>
            </p:cNvPr>
            <p:cNvSpPr txBox="1"/>
            <p:nvPr/>
          </p:nvSpPr>
          <p:spPr>
            <a:xfrm>
              <a:off x="7241306" y="3085026"/>
              <a:ext cx="120650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&lt;31&gt;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67" name="object 200">
              <a:extLst>
                <a:ext uri="{FF2B5EF4-FFF2-40B4-BE49-F238E27FC236}">
                  <a16:creationId xmlns:a16="http://schemas.microsoft.com/office/drawing/2014/main" id="{1ACF31C8-3A33-68F2-F63F-3CC4BB96A2FC}"/>
                </a:ext>
              </a:extLst>
            </p:cNvPr>
            <p:cNvSpPr txBox="1"/>
            <p:nvPr/>
          </p:nvSpPr>
          <p:spPr>
            <a:xfrm>
              <a:off x="6991196" y="3089372"/>
              <a:ext cx="120650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&lt;30&gt;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68" name="object 201">
              <a:extLst>
                <a:ext uri="{FF2B5EF4-FFF2-40B4-BE49-F238E27FC236}">
                  <a16:creationId xmlns:a16="http://schemas.microsoft.com/office/drawing/2014/main" id="{74D94174-1021-1BCC-41D3-223AE2905B7A}"/>
                </a:ext>
              </a:extLst>
            </p:cNvPr>
            <p:cNvGrpSpPr/>
            <p:nvPr/>
          </p:nvGrpSpPr>
          <p:grpSpPr>
            <a:xfrm>
              <a:off x="5580721" y="2826899"/>
              <a:ext cx="1854200" cy="786765"/>
              <a:chOff x="5580721" y="2826899"/>
              <a:chExt cx="1854200" cy="786765"/>
            </a:xfrm>
          </p:grpSpPr>
          <p:sp>
            <p:nvSpPr>
              <p:cNvPr id="203" name="object 202">
                <a:extLst>
                  <a:ext uri="{FF2B5EF4-FFF2-40B4-BE49-F238E27FC236}">
                    <a16:creationId xmlns:a16="http://schemas.microsoft.com/office/drawing/2014/main" id="{4191F108-7C37-65F9-F960-71A8985D47FA}"/>
                  </a:ext>
                </a:extLst>
              </p:cNvPr>
              <p:cNvSpPr/>
              <p:nvPr/>
            </p:nvSpPr>
            <p:spPr>
              <a:xfrm>
                <a:off x="6829188" y="2831662"/>
                <a:ext cx="38100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381000" h="149860">
                    <a:moveTo>
                      <a:pt x="380974" y="0"/>
                    </a:moveTo>
                    <a:lnTo>
                      <a:pt x="0" y="0"/>
                    </a:lnTo>
                    <a:lnTo>
                      <a:pt x="0" y="149660"/>
                    </a:lnTo>
                    <a:lnTo>
                      <a:pt x="380974" y="149661"/>
                    </a:lnTo>
                    <a:lnTo>
                      <a:pt x="3809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object 203">
                <a:extLst>
                  <a:ext uri="{FF2B5EF4-FFF2-40B4-BE49-F238E27FC236}">
                    <a16:creationId xmlns:a16="http://schemas.microsoft.com/office/drawing/2014/main" id="{7A95FC92-AAE0-CE05-E882-75B8E9D0BE8D}"/>
                  </a:ext>
                </a:extLst>
              </p:cNvPr>
              <p:cNvSpPr/>
              <p:nvPr/>
            </p:nvSpPr>
            <p:spPr>
              <a:xfrm>
                <a:off x="6829188" y="2831662"/>
                <a:ext cx="38100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381000" h="149860">
                    <a:moveTo>
                      <a:pt x="0" y="149660"/>
                    </a:moveTo>
                    <a:lnTo>
                      <a:pt x="380974" y="149661"/>
                    </a:lnTo>
                    <a:lnTo>
                      <a:pt x="380974" y="0"/>
                    </a:lnTo>
                    <a:lnTo>
                      <a:pt x="0" y="0"/>
                    </a:lnTo>
                    <a:lnTo>
                      <a:pt x="0" y="149660"/>
                    </a:lnTo>
                    <a:close/>
                  </a:path>
                </a:pathLst>
              </a:custGeom>
              <a:ln w="9070">
                <a:solidFill>
                  <a:srgbClr val="C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object 204">
                <a:extLst>
                  <a:ext uri="{FF2B5EF4-FFF2-40B4-BE49-F238E27FC236}">
                    <a16:creationId xmlns:a16="http://schemas.microsoft.com/office/drawing/2014/main" id="{A0A52C62-E437-BE1C-93E0-31B53615A0B1}"/>
                  </a:ext>
                </a:extLst>
              </p:cNvPr>
              <p:cNvSpPr/>
              <p:nvPr/>
            </p:nvSpPr>
            <p:spPr>
              <a:xfrm>
                <a:off x="6036578" y="3172934"/>
                <a:ext cx="276860" cy="439420"/>
              </a:xfrm>
              <a:custGeom>
                <a:avLst/>
                <a:gdLst/>
                <a:ahLst/>
                <a:cxnLst/>
                <a:rect l="l" t="t" r="r" b="b"/>
                <a:pathLst>
                  <a:path w="276860" h="439420">
                    <a:moveTo>
                      <a:pt x="0" y="433109"/>
                    </a:moveTo>
                    <a:lnTo>
                      <a:pt x="0" y="438873"/>
                    </a:lnTo>
                  </a:path>
                  <a:path w="276860" h="439420">
                    <a:moveTo>
                      <a:pt x="0" y="0"/>
                    </a:moveTo>
                    <a:lnTo>
                      <a:pt x="0" y="275512"/>
                    </a:lnTo>
                  </a:path>
                  <a:path w="276860" h="439420">
                    <a:moveTo>
                      <a:pt x="276660" y="433109"/>
                    </a:moveTo>
                    <a:lnTo>
                      <a:pt x="276660" y="436794"/>
                    </a:lnTo>
                  </a:path>
                  <a:path w="276860" h="439420">
                    <a:moveTo>
                      <a:pt x="276660" y="0"/>
                    </a:moveTo>
                    <a:lnTo>
                      <a:pt x="276660" y="275512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object 205">
                <a:extLst>
                  <a:ext uri="{FF2B5EF4-FFF2-40B4-BE49-F238E27FC236}">
                    <a16:creationId xmlns:a16="http://schemas.microsoft.com/office/drawing/2014/main" id="{43491B3B-F3DC-466F-0F43-5F181587F798}"/>
                  </a:ext>
                </a:extLst>
              </p:cNvPr>
              <p:cNvSpPr/>
              <p:nvPr/>
            </p:nvSpPr>
            <p:spPr>
              <a:xfrm>
                <a:off x="7015093" y="3172934"/>
                <a:ext cx="0" cy="436880"/>
              </a:xfrm>
              <a:custGeom>
                <a:avLst/>
                <a:gdLst/>
                <a:ahLst/>
                <a:cxnLst/>
                <a:rect l="l" t="t" r="r" b="b"/>
                <a:pathLst>
                  <a:path h="436879">
                    <a:moveTo>
                      <a:pt x="0" y="433109"/>
                    </a:moveTo>
                    <a:lnTo>
                      <a:pt x="0" y="436794"/>
                    </a:lnTo>
                  </a:path>
                  <a:path h="436879">
                    <a:moveTo>
                      <a:pt x="0" y="0"/>
                    </a:moveTo>
                    <a:lnTo>
                      <a:pt x="0" y="275512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object 206">
                <a:extLst>
                  <a:ext uri="{FF2B5EF4-FFF2-40B4-BE49-F238E27FC236}">
                    <a16:creationId xmlns:a16="http://schemas.microsoft.com/office/drawing/2014/main" id="{B5EB9D51-FE16-FE7C-27FE-E9E6E3AA7F0B}"/>
                  </a:ext>
                </a:extLst>
              </p:cNvPr>
              <p:cNvSpPr/>
              <p:nvPr/>
            </p:nvSpPr>
            <p:spPr>
              <a:xfrm>
                <a:off x="7280462" y="3179737"/>
                <a:ext cx="0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h="269239">
                    <a:moveTo>
                      <a:pt x="0" y="0"/>
                    </a:moveTo>
                    <a:lnTo>
                      <a:pt x="0" y="268709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object 207">
                <a:extLst>
                  <a:ext uri="{FF2B5EF4-FFF2-40B4-BE49-F238E27FC236}">
                    <a16:creationId xmlns:a16="http://schemas.microsoft.com/office/drawing/2014/main" id="{8B49A236-4E29-C70E-54D9-8EEE7A349A39}"/>
                  </a:ext>
                </a:extLst>
              </p:cNvPr>
              <p:cNvSpPr/>
              <p:nvPr/>
            </p:nvSpPr>
            <p:spPr>
              <a:xfrm>
                <a:off x="5586485" y="3448446"/>
                <a:ext cx="1842770" cy="158115"/>
              </a:xfrm>
              <a:custGeom>
                <a:avLst/>
                <a:gdLst/>
                <a:ahLst/>
                <a:cxnLst/>
                <a:rect l="l" t="t" r="r" b="b"/>
                <a:pathLst>
                  <a:path w="1842770" h="158114">
                    <a:moveTo>
                      <a:pt x="1842512" y="0"/>
                    </a:moveTo>
                    <a:lnTo>
                      <a:pt x="0" y="0"/>
                    </a:lnTo>
                    <a:lnTo>
                      <a:pt x="0" y="157597"/>
                    </a:lnTo>
                    <a:lnTo>
                      <a:pt x="1842512" y="157597"/>
                    </a:lnTo>
                    <a:lnTo>
                      <a:pt x="1842512" y="0"/>
                    </a:lnTo>
                    <a:close/>
                  </a:path>
                </a:pathLst>
              </a:custGeom>
              <a:solidFill>
                <a:srgbClr val="F1DCDB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object 208">
                <a:extLst>
                  <a:ext uri="{FF2B5EF4-FFF2-40B4-BE49-F238E27FC236}">
                    <a16:creationId xmlns:a16="http://schemas.microsoft.com/office/drawing/2014/main" id="{ED028FB8-707C-1424-9333-F04A4B611AFC}"/>
                  </a:ext>
                </a:extLst>
              </p:cNvPr>
              <p:cNvSpPr/>
              <p:nvPr/>
            </p:nvSpPr>
            <p:spPr>
              <a:xfrm>
                <a:off x="5580721" y="3442777"/>
                <a:ext cx="1854200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1854200" h="169545">
                    <a:moveTo>
                      <a:pt x="1853850" y="0"/>
                    </a:moveTo>
                    <a:lnTo>
                      <a:pt x="0" y="0"/>
                    </a:lnTo>
                    <a:lnTo>
                      <a:pt x="0" y="168935"/>
                    </a:lnTo>
                    <a:lnTo>
                      <a:pt x="1853850" y="168935"/>
                    </a:lnTo>
                    <a:lnTo>
                      <a:pt x="1853850" y="163266"/>
                    </a:lnTo>
                    <a:lnTo>
                      <a:pt x="11338" y="163266"/>
                    </a:lnTo>
                    <a:lnTo>
                      <a:pt x="5669" y="157597"/>
                    </a:lnTo>
                    <a:lnTo>
                      <a:pt x="11338" y="157597"/>
                    </a:lnTo>
                    <a:lnTo>
                      <a:pt x="11338" y="11337"/>
                    </a:lnTo>
                    <a:lnTo>
                      <a:pt x="5669" y="11337"/>
                    </a:lnTo>
                    <a:lnTo>
                      <a:pt x="11338" y="5668"/>
                    </a:lnTo>
                    <a:lnTo>
                      <a:pt x="1853850" y="5668"/>
                    </a:lnTo>
                    <a:lnTo>
                      <a:pt x="1853850" y="0"/>
                    </a:lnTo>
                    <a:close/>
                  </a:path>
                  <a:path w="1854200" h="169545">
                    <a:moveTo>
                      <a:pt x="11338" y="157597"/>
                    </a:moveTo>
                    <a:lnTo>
                      <a:pt x="5669" y="157597"/>
                    </a:lnTo>
                    <a:lnTo>
                      <a:pt x="11338" y="163266"/>
                    </a:lnTo>
                    <a:lnTo>
                      <a:pt x="11338" y="157597"/>
                    </a:lnTo>
                    <a:close/>
                  </a:path>
                  <a:path w="1854200" h="169545">
                    <a:moveTo>
                      <a:pt x="1842512" y="157597"/>
                    </a:moveTo>
                    <a:lnTo>
                      <a:pt x="11338" y="157597"/>
                    </a:lnTo>
                    <a:lnTo>
                      <a:pt x="11338" y="163266"/>
                    </a:lnTo>
                    <a:lnTo>
                      <a:pt x="1842512" y="163266"/>
                    </a:lnTo>
                    <a:lnTo>
                      <a:pt x="1842512" y="157597"/>
                    </a:lnTo>
                    <a:close/>
                  </a:path>
                  <a:path w="1854200" h="169545">
                    <a:moveTo>
                      <a:pt x="1842512" y="5668"/>
                    </a:moveTo>
                    <a:lnTo>
                      <a:pt x="1842512" y="163266"/>
                    </a:lnTo>
                    <a:lnTo>
                      <a:pt x="1848181" y="157597"/>
                    </a:lnTo>
                    <a:lnTo>
                      <a:pt x="1853850" y="157597"/>
                    </a:lnTo>
                    <a:lnTo>
                      <a:pt x="1853850" y="11337"/>
                    </a:lnTo>
                    <a:lnTo>
                      <a:pt x="1848181" y="11337"/>
                    </a:lnTo>
                    <a:lnTo>
                      <a:pt x="1842512" y="5668"/>
                    </a:lnTo>
                    <a:close/>
                  </a:path>
                  <a:path w="1854200" h="169545">
                    <a:moveTo>
                      <a:pt x="1853850" y="157597"/>
                    </a:moveTo>
                    <a:lnTo>
                      <a:pt x="1848181" y="157597"/>
                    </a:lnTo>
                    <a:lnTo>
                      <a:pt x="1842512" y="163266"/>
                    </a:lnTo>
                    <a:lnTo>
                      <a:pt x="1853850" y="163266"/>
                    </a:lnTo>
                    <a:lnTo>
                      <a:pt x="1853850" y="157597"/>
                    </a:lnTo>
                    <a:close/>
                  </a:path>
                  <a:path w="1854200" h="169545">
                    <a:moveTo>
                      <a:pt x="11338" y="5668"/>
                    </a:moveTo>
                    <a:lnTo>
                      <a:pt x="5669" y="11337"/>
                    </a:lnTo>
                    <a:lnTo>
                      <a:pt x="11338" y="11337"/>
                    </a:lnTo>
                    <a:lnTo>
                      <a:pt x="11338" y="5668"/>
                    </a:lnTo>
                    <a:close/>
                  </a:path>
                  <a:path w="1854200" h="169545">
                    <a:moveTo>
                      <a:pt x="1842512" y="5668"/>
                    </a:moveTo>
                    <a:lnTo>
                      <a:pt x="11338" y="5668"/>
                    </a:lnTo>
                    <a:lnTo>
                      <a:pt x="11338" y="11337"/>
                    </a:lnTo>
                    <a:lnTo>
                      <a:pt x="1842512" y="11337"/>
                    </a:lnTo>
                    <a:lnTo>
                      <a:pt x="1842512" y="5668"/>
                    </a:lnTo>
                    <a:close/>
                  </a:path>
                  <a:path w="1854200" h="169545">
                    <a:moveTo>
                      <a:pt x="1853850" y="5668"/>
                    </a:moveTo>
                    <a:lnTo>
                      <a:pt x="1842512" y="5668"/>
                    </a:lnTo>
                    <a:lnTo>
                      <a:pt x="1848181" y="11337"/>
                    </a:lnTo>
                    <a:lnTo>
                      <a:pt x="1853850" y="11337"/>
                    </a:lnTo>
                    <a:lnTo>
                      <a:pt x="1853850" y="5668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9" name="object 209">
              <a:extLst>
                <a:ext uri="{FF2B5EF4-FFF2-40B4-BE49-F238E27FC236}">
                  <a16:creationId xmlns:a16="http://schemas.microsoft.com/office/drawing/2014/main" id="{5E22E878-E092-C5B8-1231-9587DF8B5B1F}"/>
                </a:ext>
              </a:extLst>
            </p:cNvPr>
            <p:cNvSpPr txBox="1"/>
            <p:nvPr/>
          </p:nvSpPr>
          <p:spPr>
            <a:xfrm>
              <a:off x="6504017" y="3465792"/>
              <a:ext cx="342900" cy="11683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Bank</a:t>
              </a:r>
              <a:r>
                <a:rPr kumimoji="0" sz="600" b="0" i="1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0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Mux</a:t>
              </a: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0" name="object 210">
              <a:extLst>
                <a:ext uri="{FF2B5EF4-FFF2-40B4-BE49-F238E27FC236}">
                  <a16:creationId xmlns:a16="http://schemas.microsoft.com/office/drawing/2014/main" id="{FE54F7D9-57CB-4948-E75B-E4DD66C295D8}"/>
                </a:ext>
              </a:extLst>
            </p:cNvPr>
            <p:cNvSpPr txBox="1"/>
            <p:nvPr/>
          </p:nvSpPr>
          <p:spPr>
            <a:xfrm>
              <a:off x="5960240" y="3444722"/>
              <a:ext cx="440690" cy="704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34010" algn="l"/>
                </a:tabLst>
                <a:defRPr/>
              </a:pP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dll&lt;0&gt;</a:t>
              </a:r>
              <a:r>
                <a:rPr kumimoji="0" sz="3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	</a:t>
              </a: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dll&lt;1&gt;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1" name="object 211">
              <a:extLst>
                <a:ext uri="{FF2B5EF4-FFF2-40B4-BE49-F238E27FC236}">
                  <a16:creationId xmlns:a16="http://schemas.microsoft.com/office/drawing/2014/main" id="{6DACBFD0-946C-82C7-2FEC-C18FBAD31908}"/>
                </a:ext>
              </a:extLst>
            </p:cNvPr>
            <p:cNvSpPr txBox="1"/>
            <p:nvPr/>
          </p:nvSpPr>
          <p:spPr>
            <a:xfrm>
              <a:off x="6955574" y="3444722"/>
              <a:ext cx="138430" cy="704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dll&lt;30&gt;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2" name="object 212">
              <a:extLst>
                <a:ext uri="{FF2B5EF4-FFF2-40B4-BE49-F238E27FC236}">
                  <a16:creationId xmlns:a16="http://schemas.microsoft.com/office/drawing/2014/main" id="{BDE8C644-7087-E81B-0ECF-8F6EA2625133}"/>
                </a:ext>
              </a:extLst>
            </p:cNvPr>
            <p:cNvSpPr txBox="1"/>
            <p:nvPr/>
          </p:nvSpPr>
          <p:spPr>
            <a:xfrm>
              <a:off x="7196613" y="3444722"/>
              <a:ext cx="138430" cy="704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dll&lt;31&gt;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3" name="object 213">
              <a:extLst>
                <a:ext uri="{FF2B5EF4-FFF2-40B4-BE49-F238E27FC236}">
                  <a16:creationId xmlns:a16="http://schemas.microsoft.com/office/drawing/2014/main" id="{CF20EDB4-0A82-F120-C783-5D029050990C}"/>
                </a:ext>
              </a:extLst>
            </p:cNvPr>
            <p:cNvSpPr txBox="1"/>
            <p:nvPr/>
          </p:nvSpPr>
          <p:spPr>
            <a:xfrm>
              <a:off x="5779768" y="3532875"/>
              <a:ext cx="122555" cy="704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wr&lt;0&gt;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4" name="object 214">
              <a:extLst>
                <a:ext uri="{FF2B5EF4-FFF2-40B4-BE49-F238E27FC236}">
                  <a16:creationId xmlns:a16="http://schemas.microsoft.com/office/drawing/2014/main" id="{56A5CC63-1245-FF14-F1C9-C8F0B55278E9}"/>
                </a:ext>
              </a:extLst>
            </p:cNvPr>
            <p:cNvSpPr txBox="1"/>
            <p:nvPr/>
          </p:nvSpPr>
          <p:spPr>
            <a:xfrm>
              <a:off x="6295199" y="3532875"/>
              <a:ext cx="122555" cy="704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wr&lt;1&gt;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75" name="object 215">
              <a:extLst>
                <a:ext uri="{FF2B5EF4-FFF2-40B4-BE49-F238E27FC236}">
                  <a16:creationId xmlns:a16="http://schemas.microsoft.com/office/drawing/2014/main" id="{4C186E97-BE79-62F9-1EE9-AAD3CF4CD7AA}"/>
                </a:ext>
              </a:extLst>
            </p:cNvPr>
            <p:cNvGrpSpPr/>
            <p:nvPr/>
          </p:nvGrpSpPr>
          <p:grpSpPr>
            <a:xfrm>
              <a:off x="5035337" y="3151770"/>
              <a:ext cx="3915410" cy="1228725"/>
              <a:chOff x="5035337" y="3151770"/>
              <a:chExt cx="3915410" cy="1228725"/>
            </a:xfrm>
          </p:grpSpPr>
          <p:sp>
            <p:nvSpPr>
              <p:cNvPr id="199" name="object 216">
                <a:extLst>
                  <a:ext uri="{FF2B5EF4-FFF2-40B4-BE49-F238E27FC236}">
                    <a16:creationId xmlns:a16="http://schemas.microsoft.com/office/drawing/2014/main" id="{A0296C15-4EDF-1A6B-0A11-A6970314BC90}"/>
                  </a:ext>
                </a:extLst>
              </p:cNvPr>
              <p:cNvSpPr/>
              <p:nvPr/>
            </p:nvSpPr>
            <p:spPr>
              <a:xfrm>
                <a:off x="5035337" y="3151770"/>
                <a:ext cx="68961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689610" h="38100">
                    <a:moveTo>
                      <a:pt x="651398" y="0"/>
                    </a:moveTo>
                    <a:lnTo>
                      <a:pt x="651398" y="37793"/>
                    </a:lnTo>
                    <a:lnTo>
                      <a:pt x="686926" y="20030"/>
                    </a:lnTo>
                    <a:lnTo>
                      <a:pt x="660847" y="20030"/>
                    </a:lnTo>
                    <a:lnTo>
                      <a:pt x="660847" y="17762"/>
                    </a:lnTo>
                    <a:lnTo>
                      <a:pt x="686926" y="17762"/>
                    </a:lnTo>
                    <a:lnTo>
                      <a:pt x="651398" y="0"/>
                    </a:lnTo>
                    <a:close/>
                  </a:path>
                  <a:path w="689610" h="38100">
                    <a:moveTo>
                      <a:pt x="651398" y="17762"/>
                    </a:moveTo>
                    <a:lnTo>
                      <a:pt x="0" y="17762"/>
                    </a:lnTo>
                    <a:lnTo>
                      <a:pt x="94" y="20030"/>
                    </a:lnTo>
                    <a:lnTo>
                      <a:pt x="651398" y="20030"/>
                    </a:lnTo>
                    <a:lnTo>
                      <a:pt x="651398" y="17762"/>
                    </a:lnTo>
                    <a:close/>
                  </a:path>
                  <a:path w="689610" h="38100">
                    <a:moveTo>
                      <a:pt x="686926" y="17762"/>
                    </a:moveTo>
                    <a:lnTo>
                      <a:pt x="660847" y="17762"/>
                    </a:lnTo>
                    <a:lnTo>
                      <a:pt x="660847" y="20030"/>
                    </a:lnTo>
                    <a:lnTo>
                      <a:pt x="686926" y="20030"/>
                    </a:lnTo>
                    <a:lnTo>
                      <a:pt x="689194" y="18896"/>
                    </a:lnTo>
                    <a:lnTo>
                      <a:pt x="686926" y="17762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00" name="object 217">
                <a:extLst>
                  <a:ext uri="{FF2B5EF4-FFF2-40B4-BE49-F238E27FC236}">
                    <a16:creationId xmlns:a16="http://schemas.microsoft.com/office/drawing/2014/main" id="{79B27F9A-3108-E138-FB2A-B0A73C44B7C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8604709" y="4002873"/>
                <a:ext cx="345825" cy="377553"/>
              </a:xfrm>
              <a:prstGeom prst="rect">
                <a:avLst/>
              </a:prstGeom>
            </p:spPr>
          </p:pic>
          <p:sp>
            <p:nvSpPr>
              <p:cNvPr id="201" name="object 218">
                <a:extLst>
                  <a:ext uri="{FF2B5EF4-FFF2-40B4-BE49-F238E27FC236}">
                    <a16:creationId xmlns:a16="http://schemas.microsoft.com/office/drawing/2014/main" id="{6104BF6E-12FF-74E6-3A95-8E452CE71372}"/>
                  </a:ext>
                </a:extLst>
              </p:cNvPr>
              <p:cNvSpPr/>
              <p:nvPr/>
            </p:nvSpPr>
            <p:spPr>
              <a:xfrm>
                <a:off x="8633622" y="4031784"/>
                <a:ext cx="247650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279400">
                    <a:moveTo>
                      <a:pt x="0" y="0"/>
                    </a:moveTo>
                    <a:lnTo>
                      <a:pt x="0" y="278913"/>
                    </a:lnTo>
                    <a:lnTo>
                      <a:pt x="247180" y="1518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A5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object 219">
                <a:extLst>
                  <a:ext uri="{FF2B5EF4-FFF2-40B4-BE49-F238E27FC236}">
                    <a16:creationId xmlns:a16="http://schemas.microsoft.com/office/drawing/2014/main" id="{D1F1E741-3783-F58E-FF23-C79BCDFA82F5}"/>
                  </a:ext>
                </a:extLst>
              </p:cNvPr>
              <p:cNvSpPr/>
              <p:nvPr/>
            </p:nvSpPr>
            <p:spPr>
              <a:xfrm>
                <a:off x="8633622" y="4031784"/>
                <a:ext cx="247650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279400">
                    <a:moveTo>
                      <a:pt x="0" y="0"/>
                    </a:moveTo>
                    <a:lnTo>
                      <a:pt x="247180" y="151834"/>
                    </a:lnTo>
                    <a:lnTo>
                      <a:pt x="0" y="278913"/>
                    </a:lnTo>
                    <a:lnTo>
                      <a:pt x="0" y="0"/>
                    </a:lnTo>
                    <a:close/>
                  </a:path>
                </a:pathLst>
              </a:custGeom>
              <a:ln w="19275">
                <a:solidFill>
                  <a:srgbClr val="70883E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6" name="object 220">
              <a:extLst>
                <a:ext uri="{FF2B5EF4-FFF2-40B4-BE49-F238E27FC236}">
                  <a16:creationId xmlns:a16="http://schemas.microsoft.com/office/drawing/2014/main" id="{34789E35-0CC6-87B5-BED2-B5F86352FFD8}"/>
                </a:ext>
              </a:extLst>
            </p:cNvPr>
            <p:cNvSpPr txBox="1"/>
            <p:nvPr/>
          </p:nvSpPr>
          <p:spPr>
            <a:xfrm>
              <a:off x="7016330" y="3532875"/>
              <a:ext cx="141605" cy="704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wr&lt;15&gt;</a:t>
              </a:r>
              <a:endParaRPr kumimoji="0" sz="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7" name="object 221">
              <a:extLst>
                <a:ext uri="{FF2B5EF4-FFF2-40B4-BE49-F238E27FC236}">
                  <a16:creationId xmlns:a16="http://schemas.microsoft.com/office/drawing/2014/main" id="{CF8E1A7F-E7AA-1405-7A2C-48BDB7A419AF}"/>
                </a:ext>
              </a:extLst>
            </p:cNvPr>
            <p:cNvSpPr txBox="1"/>
            <p:nvPr/>
          </p:nvSpPr>
          <p:spPr>
            <a:xfrm>
              <a:off x="8637268" y="4018612"/>
              <a:ext cx="81915" cy="1619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+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8" name="object 222">
              <a:extLst>
                <a:ext uri="{FF2B5EF4-FFF2-40B4-BE49-F238E27FC236}">
                  <a16:creationId xmlns:a16="http://schemas.microsoft.com/office/drawing/2014/main" id="{3788CD21-D674-FEB8-4EF0-50F8AECFF846}"/>
                </a:ext>
              </a:extLst>
            </p:cNvPr>
            <p:cNvSpPr txBox="1"/>
            <p:nvPr/>
          </p:nvSpPr>
          <p:spPr>
            <a:xfrm>
              <a:off x="8647945" y="4124489"/>
              <a:ext cx="60325" cy="1619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79" name="object 223">
              <a:extLst>
                <a:ext uri="{FF2B5EF4-FFF2-40B4-BE49-F238E27FC236}">
                  <a16:creationId xmlns:a16="http://schemas.microsoft.com/office/drawing/2014/main" id="{19B959E7-3AE7-0864-E076-2E4E5C55792F}"/>
                </a:ext>
              </a:extLst>
            </p:cNvPr>
            <p:cNvGrpSpPr/>
            <p:nvPr/>
          </p:nvGrpSpPr>
          <p:grpSpPr>
            <a:xfrm>
              <a:off x="3747327" y="1973095"/>
              <a:ext cx="6356350" cy="3683635"/>
              <a:chOff x="3747327" y="1973095"/>
              <a:chExt cx="6356350" cy="3683635"/>
            </a:xfrm>
          </p:grpSpPr>
          <p:pic>
            <p:nvPicPr>
              <p:cNvPr id="191" name="object 224">
                <a:extLst>
                  <a:ext uri="{FF2B5EF4-FFF2-40B4-BE49-F238E27FC236}">
                    <a16:creationId xmlns:a16="http://schemas.microsoft.com/office/drawing/2014/main" id="{DCB27BCF-99C2-158C-046A-6F01E7435A86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747327" y="1973095"/>
                <a:ext cx="216565" cy="112529"/>
              </a:xfrm>
              <a:prstGeom prst="rect">
                <a:avLst/>
              </a:prstGeom>
            </p:spPr>
          </p:pic>
          <p:sp>
            <p:nvSpPr>
              <p:cNvPr id="192" name="object 225">
                <a:extLst>
                  <a:ext uri="{FF2B5EF4-FFF2-40B4-BE49-F238E27FC236}">
                    <a16:creationId xmlns:a16="http://schemas.microsoft.com/office/drawing/2014/main" id="{604D9A1D-4EA8-9E69-22EF-2BC710639BB7}"/>
                  </a:ext>
                </a:extLst>
              </p:cNvPr>
              <p:cNvSpPr/>
              <p:nvPr/>
            </p:nvSpPr>
            <p:spPr>
              <a:xfrm>
                <a:off x="7841719" y="3541418"/>
                <a:ext cx="0" cy="872490"/>
              </a:xfrm>
              <a:custGeom>
                <a:avLst/>
                <a:gdLst/>
                <a:ahLst/>
                <a:cxnLst/>
                <a:rect l="l" t="t" r="r" b="b"/>
                <a:pathLst>
                  <a:path h="872489">
                    <a:moveTo>
                      <a:pt x="0" y="872172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object 226">
                <a:extLst>
                  <a:ext uri="{FF2B5EF4-FFF2-40B4-BE49-F238E27FC236}">
                    <a16:creationId xmlns:a16="http://schemas.microsoft.com/office/drawing/2014/main" id="{CCC7209C-D598-AE85-63B2-EEA77166BEBA}"/>
                  </a:ext>
                </a:extLst>
              </p:cNvPr>
              <p:cNvSpPr/>
              <p:nvPr/>
            </p:nvSpPr>
            <p:spPr>
              <a:xfrm>
                <a:off x="8021388" y="2105466"/>
                <a:ext cx="0" cy="2440940"/>
              </a:xfrm>
              <a:custGeom>
                <a:avLst/>
                <a:gdLst/>
                <a:ahLst/>
                <a:cxnLst/>
                <a:rect l="l" t="t" r="r" b="b"/>
                <a:pathLst>
                  <a:path h="2440940">
                    <a:moveTo>
                      <a:pt x="0" y="0"/>
                    </a:moveTo>
                    <a:lnTo>
                      <a:pt x="0" y="2440400"/>
                    </a:lnTo>
                  </a:path>
                </a:pathLst>
              </a:custGeom>
              <a:ln w="14834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object 227">
                <a:extLst>
                  <a:ext uri="{FF2B5EF4-FFF2-40B4-BE49-F238E27FC236}">
                    <a16:creationId xmlns:a16="http://schemas.microsoft.com/office/drawing/2014/main" id="{A9DA2CF0-C8E9-BB8F-2F30-604E4FCFD55E}"/>
                  </a:ext>
                </a:extLst>
              </p:cNvPr>
              <p:cNvSpPr/>
              <p:nvPr/>
            </p:nvSpPr>
            <p:spPr>
              <a:xfrm>
                <a:off x="7927325" y="4541992"/>
                <a:ext cx="895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9534">
                    <a:moveTo>
                      <a:pt x="0" y="0"/>
                    </a:moveTo>
                    <a:lnTo>
                      <a:pt x="88913" y="0"/>
                    </a:lnTo>
                  </a:path>
                </a:pathLst>
              </a:custGeom>
              <a:ln w="14739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object 228">
                <a:extLst>
                  <a:ext uri="{FF2B5EF4-FFF2-40B4-BE49-F238E27FC236}">
                    <a16:creationId xmlns:a16="http://schemas.microsoft.com/office/drawing/2014/main" id="{A170A807-8D9F-73A8-AFBE-BA93E5C39624}"/>
                  </a:ext>
                </a:extLst>
              </p:cNvPr>
              <p:cNvSpPr/>
              <p:nvPr/>
            </p:nvSpPr>
            <p:spPr>
              <a:xfrm>
                <a:off x="7891609" y="5136677"/>
                <a:ext cx="80645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80645" h="517525">
                    <a:moveTo>
                      <a:pt x="0" y="1133"/>
                    </a:moveTo>
                    <a:lnTo>
                      <a:pt x="80314" y="1133"/>
                    </a:lnTo>
                  </a:path>
                  <a:path w="80645" h="517525">
                    <a:moveTo>
                      <a:pt x="80409" y="517388"/>
                    </a:moveTo>
                    <a:lnTo>
                      <a:pt x="80503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object 229">
                <a:extLst>
                  <a:ext uri="{FF2B5EF4-FFF2-40B4-BE49-F238E27FC236}">
                    <a16:creationId xmlns:a16="http://schemas.microsoft.com/office/drawing/2014/main" id="{F7B47BEC-057F-388B-9987-B65797B8D06C}"/>
                  </a:ext>
                </a:extLst>
              </p:cNvPr>
              <p:cNvSpPr/>
              <p:nvPr/>
            </p:nvSpPr>
            <p:spPr>
              <a:xfrm>
                <a:off x="7296903" y="4941088"/>
                <a:ext cx="1071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71879">
                    <a:moveTo>
                      <a:pt x="0" y="0"/>
                    </a:moveTo>
                    <a:lnTo>
                      <a:pt x="1071302" y="0"/>
                    </a:lnTo>
                  </a:path>
                </a:pathLst>
              </a:custGeom>
              <a:ln w="14739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object 230">
                <a:extLst>
                  <a:ext uri="{FF2B5EF4-FFF2-40B4-BE49-F238E27FC236}">
                    <a16:creationId xmlns:a16="http://schemas.microsoft.com/office/drawing/2014/main" id="{D3501C4C-6285-68EE-F5CB-FB9C8C28883B}"/>
                  </a:ext>
                </a:extLst>
              </p:cNvPr>
              <p:cNvSpPr/>
              <p:nvPr/>
            </p:nvSpPr>
            <p:spPr>
              <a:xfrm>
                <a:off x="9505555" y="3176903"/>
                <a:ext cx="588645" cy="1125855"/>
              </a:xfrm>
              <a:custGeom>
                <a:avLst/>
                <a:gdLst/>
                <a:ahLst/>
                <a:cxnLst/>
                <a:rect l="l" t="t" r="r" b="b"/>
                <a:pathLst>
                  <a:path w="588645" h="1125854">
                    <a:moveTo>
                      <a:pt x="588470" y="0"/>
                    </a:moveTo>
                    <a:lnTo>
                      <a:pt x="0" y="0"/>
                    </a:lnTo>
                    <a:lnTo>
                      <a:pt x="0" y="1125858"/>
                    </a:lnTo>
                    <a:lnTo>
                      <a:pt x="588470" y="1125858"/>
                    </a:lnTo>
                    <a:lnTo>
                      <a:pt x="588470" y="0"/>
                    </a:lnTo>
                    <a:close/>
                  </a:path>
                </a:pathLst>
              </a:custGeom>
              <a:solidFill>
                <a:srgbClr val="F1DCDB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object 231">
                <a:extLst>
                  <a:ext uri="{FF2B5EF4-FFF2-40B4-BE49-F238E27FC236}">
                    <a16:creationId xmlns:a16="http://schemas.microsoft.com/office/drawing/2014/main" id="{00D67F1D-1A68-167C-1E31-B34F8CB22D3F}"/>
                  </a:ext>
                </a:extLst>
              </p:cNvPr>
              <p:cNvSpPr/>
              <p:nvPr/>
            </p:nvSpPr>
            <p:spPr>
              <a:xfrm>
                <a:off x="9495917" y="3167265"/>
                <a:ext cx="608330" cy="1145540"/>
              </a:xfrm>
              <a:custGeom>
                <a:avLst/>
                <a:gdLst/>
                <a:ahLst/>
                <a:cxnLst/>
                <a:rect l="l" t="t" r="r" b="b"/>
                <a:pathLst>
                  <a:path w="608329" h="1145539">
                    <a:moveTo>
                      <a:pt x="607745" y="0"/>
                    </a:moveTo>
                    <a:lnTo>
                      <a:pt x="0" y="0"/>
                    </a:lnTo>
                    <a:lnTo>
                      <a:pt x="0" y="1145133"/>
                    </a:lnTo>
                    <a:lnTo>
                      <a:pt x="607745" y="1145133"/>
                    </a:lnTo>
                    <a:lnTo>
                      <a:pt x="607745" y="1135496"/>
                    </a:lnTo>
                    <a:lnTo>
                      <a:pt x="19275" y="1135496"/>
                    </a:lnTo>
                    <a:lnTo>
                      <a:pt x="9637" y="1125858"/>
                    </a:lnTo>
                    <a:lnTo>
                      <a:pt x="19275" y="1125858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607745" y="9637"/>
                    </a:lnTo>
                    <a:lnTo>
                      <a:pt x="607745" y="0"/>
                    </a:lnTo>
                    <a:close/>
                  </a:path>
                  <a:path w="608329" h="1145539">
                    <a:moveTo>
                      <a:pt x="19275" y="1125858"/>
                    </a:moveTo>
                    <a:lnTo>
                      <a:pt x="9637" y="1125858"/>
                    </a:lnTo>
                    <a:lnTo>
                      <a:pt x="19275" y="1135496"/>
                    </a:lnTo>
                    <a:lnTo>
                      <a:pt x="19275" y="1125858"/>
                    </a:lnTo>
                    <a:close/>
                  </a:path>
                  <a:path w="608329" h="1145539">
                    <a:moveTo>
                      <a:pt x="588470" y="1125858"/>
                    </a:moveTo>
                    <a:lnTo>
                      <a:pt x="19275" y="1125858"/>
                    </a:lnTo>
                    <a:lnTo>
                      <a:pt x="19275" y="1135496"/>
                    </a:lnTo>
                    <a:lnTo>
                      <a:pt x="588470" y="1135496"/>
                    </a:lnTo>
                    <a:lnTo>
                      <a:pt x="588470" y="1125858"/>
                    </a:lnTo>
                    <a:close/>
                  </a:path>
                  <a:path w="608329" h="1145539">
                    <a:moveTo>
                      <a:pt x="588470" y="9637"/>
                    </a:moveTo>
                    <a:lnTo>
                      <a:pt x="588470" y="1135496"/>
                    </a:lnTo>
                    <a:lnTo>
                      <a:pt x="598107" y="1125858"/>
                    </a:lnTo>
                    <a:lnTo>
                      <a:pt x="607745" y="1125858"/>
                    </a:lnTo>
                    <a:lnTo>
                      <a:pt x="607745" y="19274"/>
                    </a:lnTo>
                    <a:lnTo>
                      <a:pt x="598107" y="19274"/>
                    </a:lnTo>
                    <a:lnTo>
                      <a:pt x="588470" y="9637"/>
                    </a:lnTo>
                    <a:close/>
                  </a:path>
                  <a:path w="608329" h="1145539">
                    <a:moveTo>
                      <a:pt x="607745" y="1125858"/>
                    </a:moveTo>
                    <a:lnTo>
                      <a:pt x="598107" y="1125858"/>
                    </a:lnTo>
                    <a:lnTo>
                      <a:pt x="588470" y="1135496"/>
                    </a:lnTo>
                    <a:lnTo>
                      <a:pt x="607745" y="1135496"/>
                    </a:lnTo>
                    <a:lnTo>
                      <a:pt x="607745" y="1125858"/>
                    </a:lnTo>
                    <a:close/>
                  </a:path>
                  <a:path w="608329" h="1145539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608329" h="1145539">
                    <a:moveTo>
                      <a:pt x="588470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588470" y="19274"/>
                    </a:lnTo>
                    <a:lnTo>
                      <a:pt x="588470" y="9637"/>
                    </a:lnTo>
                    <a:close/>
                  </a:path>
                  <a:path w="608329" h="1145539">
                    <a:moveTo>
                      <a:pt x="607745" y="9637"/>
                    </a:moveTo>
                    <a:lnTo>
                      <a:pt x="588470" y="9637"/>
                    </a:lnTo>
                    <a:lnTo>
                      <a:pt x="598107" y="19274"/>
                    </a:lnTo>
                    <a:lnTo>
                      <a:pt x="607745" y="19274"/>
                    </a:lnTo>
                    <a:lnTo>
                      <a:pt x="607745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0" name="object 232">
              <a:extLst>
                <a:ext uri="{FF2B5EF4-FFF2-40B4-BE49-F238E27FC236}">
                  <a16:creationId xmlns:a16="http://schemas.microsoft.com/office/drawing/2014/main" id="{3B92491A-A771-A8E2-17D5-70E15886362E}"/>
                </a:ext>
              </a:extLst>
            </p:cNvPr>
            <p:cNvSpPr txBox="1"/>
            <p:nvPr/>
          </p:nvSpPr>
          <p:spPr>
            <a:xfrm>
              <a:off x="9589706" y="3495932"/>
              <a:ext cx="462915" cy="40005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0320" marR="12065" lvl="0" indent="0" algn="ctr" defTabSz="914400" eaLnBrk="1" fontAlgn="auto" latinLnBrk="0" hangingPunct="1">
                <a:lnSpc>
                  <a:spcPct val="102299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Writing</a:t>
              </a:r>
              <a:r>
                <a:rPr kumimoji="0" sz="8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&amp;</a:t>
              </a:r>
              <a:r>
                <a:rPr kumimoji="0" sz="80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ADC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Controller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81" name="object 233">
              <a:extLst>
                <a:ext uri="{FF2B5EF4-FFF2-40B4-BE49-F238E27FC236}">
                  <a16:creationId xmlns:a16="http://schemas.microsoft.com/office/drawing/2014/main" id="{9B526783-6E4B-B377-1F47-A22FC3AD5FE8}"/>
                </a:ext>
              </a:extLst>
            </p:cNvPr>
            <p:cNvGrpSpPr/>
            <p:nvPr/>
          </p:nvGrpSpPr>
          <p:grpSpPr>
            <a:xfrm>
              <a:off x="3679046" y="2154786"/>
              <a:ext cx="7527290" cy="1981200"/>
              <a:chOff x="3679046" y="2154786"/>
              <a:chExt cx="7527290" cy="1981200"/>
            </a:xfrm>
          </p:grpSpPr>
          <p:sp>
            <p:nvSpPr>
              <p:cNvPr id="188" name="object 234">
                <a:extLst>
                  <a:ext uri="{FF2B5EF4-FFF2-40B4-BE49-F238E27FC236}">
                    <a16:creationId xmlns:a16="http://schemas.microsoft.com/office/drawing/2014/main" id="{839B0D96-DD44-1C4F-4295-E664397D6959}"/>
                  </a:ext>
                </a:extLst>
              </p:cNvPr>
              <p:cNvSpPr/>
              <p:nvPr/>
            </p:nvSpPr>
            <p:spPr>
              <a:xfrm>
                <a:off x="3686666" y="4128157"/>
                <a:ext cx="49555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55540">
                    <a:moveTo>
                      <a:pt x="0" y="0"/>
                    </a:moveTo>
                    <a:lnTo>
                      <a:pt x="2477517" y="0"/>
                    </a:lnTo>
                    <a:lnTo>
                      <a:pt x="4954987" y="0"/>
                    </a:lnTo>
                  </a:path>
                </a:pathLst>
              </a:custGeom>
              <a:ln w="14739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object 235">
                <a:extLst>
                  <a:ext uri="{FF2B5EF4-FFF2-40B4-BE49-F238E27FC236}">
                    <a16:creationId xmlns:a16="http://schemas.microsoft.com/office/drawing/2014/main" id="{51EF77CC-BB8B-7C1D-7B45-6CA9FCC45349}"/>
                  </a:ext>
                </a:extLst>
              </p:cNvPr>
              <p:cNvSpPr/>
              <p:nvPr/>
            </p:nvSpPr>
            <p:spPr>
              <a:xfrm>
                <a:off x="10591787" y="2164423"/>
                <a:ext cx="604520" cy="377825"/>
              </a:xfrm>
              <a:custGeom>
                <a:avLst/>
                <a:gdLst/>
                <a:ahLst/>
                <a:cxnLst/>
                <a:rect l="l" t="t" r="r" b="b"/>
                <a:pathLst>
                  <a:path w="604520" h="377825">
                    <a:moveTo>
                      <a:pt x="604343" y="0"/>
                    </a:moveTo>
                    <a:lnTo>
                      <a:pt x="0" y="0"/>
                    </a:lnTo>
                    <a:lnTo>
                      <a:pt x="0" y="377553"/>
                    </a:lnTo>
                    <a:lnTo>
                      <a:pt x="604343" y="377553"/>
                    </a:lnTo>
                    <a:lnTo>
                      <a:pt x="604343" y="0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object 236">
                <a:extLst>
                  <a:ext uri="{FF2B5EF4-FFF2-40B4-BE49-F238E27FC236}">
                    <a16:creationId xmlns:a16="http://schemas.microsoft.com/office/drawing/2014/main" id="{7F956114-6142-97DA-CF2A-50DC17D8B757}"/>
                  </a:ext>
                </a:extLst>
              </p:cNvPr>
              <p:cNvSpPr/>
              <p:nvPr/>
            </p:nvSpPr>
            <p:spPr>
              <a:xfrm>
                <a:off x="10582149" y="2154786"/>
                <a:ext cx="624205" cy="396875"/>
              </a:xfrm>
              <a:custGeom>
                <a:avLst/>
                <a:gdLst/>
                <a:ahLst/>
                <a:cxnLst/>
                <a:rect l="l" t="t" r="r" b="b"/>
                <a:pathLst>
                  <a:path w="624204" h="396875">
                    <a:moveTo>
                      <a:pt x="623619" y="0"/>
                    </a:moveTo>
                    <a:lnTo>
                      <a:pt x="0" y="0"/>
                    </a:lnTo>
                    <a:lnTo>
                      <a:pt x="0" y="396828"/>
                    </a:lnTo>
                    <a:lnTo>
                      <a:pt x="623619" y="396828"/>
                    </a:lnTo>
                    <a:lnTo>
                      <a:pt x="623619" y="387191"/>
                    </a:lnTo>
                    <a:lnTo>
                      <a:pt x="19275" y="387191"/>
                    </a:lnTo>
                    <a:lnTo>
                      <a:pt x="9637" y="377553"/>
                    </a:lnTo>
                    <a:lnTo>
                      <a:pt x="19275" y="377553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623619" y="9637"/>
                    </a:lnTo>
                    <a:lnTo>
                      <a:pt x="623619" y="0"/>
                    </a:lnTo>
                    <a:close/>
                  </a:path>
                  <a:path w="624204" h="396875">
                    <a:moveTo>
                      <a:pt x="19275" y="377553"/>
                    </a:moveTo>
                    <a:lnTo>
                      <a:pt x="9637" y="377553"/>
                    </a:lnTo>
                    <a:lnTo>
                      <a:pt x="19275" y="387191"/>
                    </a:lnTo>
                    <a:lnTo>
                      <a:pt x="19275" y="377553"/>
                    </a:lnTo>
                    <a:close/>
                  </a:path>
                  <a:path w="624204" h="396875">
                    <a:moveTo>
                      <a:pt x="604343" y="377553"/>
                    </a:moveTo>
                    <a:lnTo>
                      <a:pt x="19275" y="377553"/>
                    </a:lnTo>
                    <a:lnTo>
                      <a:pt x="19275" y="387191"/>
                    </a:lnTo>
                    <a:lnTo>
                      <a:pt x="604343" y="387191"/>
                    </a:lnTo>
                    <a:lnTo>
                      <a:pt x="604343" y="377553"/>
                    </a:lnTo>
                    <a:close/>
                  </a:path>
                  <a:path w="624204" h="396875">
                    <a:moveTo>
                      <a:pt x="604343" y="9637"/>
                    </a:moveTo>
                    <a:lnTo>
                      <a:pt x="604343" y="387191"/>
                    </a:lnTo>
                    <a:lnTo>
                      <a:pt x="613981" y="377553"/>
                    </a:lnTo>
                    <a:lnTo>
                      <a:pt x="623619" y="377553"/>
                    </a:lnTo>
                    <a:lnTo>
                      <a:pt x="623619" y="19274"/>
                    </a:lnTo>
                    <a:lnTo>
                      <a:pt x="613981" y="19274"/>
                    </a:lnTo>
                    <a:lnTo>
                      <a:pt x="604343" y="9637"/>
                    </a:lnTo>
                    <a:close/>
                  </a:path>
                  <a:path w="624204" h="396875">
                    <a:moveTo>
                      <a:pt x="623619" y="377553"/>
                    </a:moveTo>
                    <a:lnTo>
                      <a:pt x="613981" y="377553"/>
                    </a:lnTo>
                    <a:lnTo>
                      <a:pt x="604343" y="387191"/>
                    </a:lnTo>
                    <a:lnTo>
                      <a:pt x="623619" y="387191"/>
                    </a:lnTo>
                    <a:lnTo>
                      <a:pt x="623619" y="377553"/>
                    </a:lnTo>
                    <a:close/>
                  </a:path>
                  <a:path w="624204" h="396875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624204" h="396875">
                    <a:moveTo>
                      <a:pt x="604343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604343" y="19274"/>
                    </a:lnTo>
                    <a:lnTo>
                      <a:pt x="604343" y="9637"/>
                    </a:lnTo>
                    <a:close/>
                  </a:path>
                  <a:path w="624204" h="396875">
                    <a:moveTo>
                      <a:pt x="623619" y="9637"/>
                    </a:moveTo>
                    <a:lnTo>
                      <a:pt x="604343" y="9637"/>
                    </a:lnTo>
                    <a:lnTo>
                      <a:pt x="613981" y="19274"/>
                    </a:lnTo>
                    <a:lnTo>
                      <a:pt x="623619" y="19274"/>
                    </a:lnTo>
                    <a:lnTo>
                      <a:pt x="623619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2" name="object 237">
              <a:extLst>
                <a:ext uri="{FF2B5EF4-FFF2-40B4-BE49-F238E27FC236}">
                  <a16:creationId xmlns:a16="http://schemas.microsoft.com/office/drawing/2014/main" id="{F49CFEAA-9504-078B-E668-2A88A6DECA1C}"/>
                </a:ext>
              </a:extLst>
            </p:cNvPr>
            <p:cNvSpPr txBox="1"/>
            <p:nvPr/>
          </p:nvSpPr>
          <p:spPr>
            <a:xfrm>
              <a:off x="10700409" y="2207279"/>
              <a:ext cx="375920" cy="29781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lvl="0" indent="6096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Slow</a:t>
              </a:r>
              <a:r>
                <a:rPr kumimoji="0" sz="90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9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Control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83" name="object 238">
              <a:extLst>
                <a:ext uri="{FF2B5EF4-FFF2-40B4-BE49-F238E27FC236}">
                  <a16:creationId xmlns:a16="http://schemas.microsoft.com/office/drawing/2014/main" id="{600C3B04-E648-FBA1-12B5-66DC7609CCCE}"/>
                </a:ext>
              </a:extLst>
            </p:cNvPr>
            <p:cNvSpPr txBox="1"/>
            <p:nvPr/>
          </p:nvSpPr>
          <p:spPr>
            <a:xfrm>
              <a:off x="8064011" y="2177101"/>
              <a:ext cx="91440" cy="10477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84" name="object 239">
              <a:extLst>
                <a:ext uri="{FF2B5EF4-FFF2-40B4-BE49-F238E27FC236}">
                  <a16:creationId xmlns:a16="http://schemas.microsoft.com/office/drawing/2014/main" id="{590C2C17-EB15-A620-DAF9-55D238F3E3AF}"/>
                </a:ext>
              </a:extLst>
            </p:cNvPr>
            <p:cNvSpPr/>
            <p:nvPr/>
          </p:nvSpPr>
          <p:spPr>
            <a:xfrm>
              <a:off x="7979955" y="2193335"/>
              <a:ext cx="80645" cy="78105"/>
            </a:xfrm>
            <a:custGeom>
              <a:avLst/>
              <a:gdLst/>
              <a:ahLst/>
              <a:cxnLst/>
              <a:rect l="l" t="t" r="r" b="b"/>
              <a:pathLst>
                <a:path w="80645" h="78105">
                  <a:moveTo>
                    <a:pt x="0" y="77664"/>
                  </a:moveTo>
                  <a:lnTo>
                    <a:pt x="80409" y="0"/>
                  </a:lnTo>
                </a:path>
              </a:pathLst>
            </a:custGeom>
            <a:ln w="6802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object 240">
              <a:extLst>
                <a:ext uri="{FF2B5EF4-FFF2-40B4-BE49-F238E27FC236}">
                  <a16:creationId xmlns:a16="http://schemas.microsoft.com/office/drawing/2014/main" id="{8A1B1E0D-BE2A-6A4A-6AA1-B73C3D962636}"/>
                </a:ext>
              </a:extLst>
            </p:cNvPr>
            <p:cNvSpPr txBox="1"/>
            <p:nvPr/>
          </p:nvSpPr>
          <p:spPr>
            <a:xfrm>
              <a:off x="7186597" y="1813852"/>
              <a:ext cx="234315" cy="13843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Clock</a:t>
              </a:r>
              <a:endParaRPr kumimoji="0" sz="7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86" name="object 241">
              <a:extLst>
                <a:ext uri="{FF2B5EF4-FFF2-40B4-BE49-F238E27FC236}">
                  <a16:creationId xmlns:a16="http://schemas.microsoft.com/office/drawing/2014/main" id="{4BCD4283-4245-E236-9767-D3B90A73730C}"/>
                </a:ext>
              </a:extLst>
            </p:cNvPr>
            <p:cNvGrpSpPr/>
            <p:nvPr/>
          </p:nvGrpSpPr>
          <p:grpSpPr>
            <a:xfrm>
              <a:off x="7195238" y="1938140"/>
              <a:ext cx="2371090" cy="3156585"/>
              <a:chOff x="7195238" y="1938140"/>
              <a:chExt cx="2371090" cy="3156585"/>
            </a:xfrm>
          </p:grpSpPr>
          <p:sp>
            <p:nvSpPr>
              <p:cNvPr id="184" name="object 242">
                <a:extLst>
                  <a:ext uri="{FF2B5EF4-FFF2-40B4-BE49-F238E27FC236}">
                    <a16:creationId xmlns:a16="http://schemas.microsoft.com/office/drawing/2014/main" id="{60F69C2B-3052-15D1-5928-B7E67BE6D369}"/>
                  </a:ext>
                </a:extLst>
              </p:cNvPr>
              <p:cNvSpPr/>
              <p:nvPr/>
            </p:nvSpPr>
            <p:spPr>
              <a:xfrm>
                <a:off x="7198730" y="1941632"/>
                <a:ext cx="5080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08000">
                    <a:moveTo>
                      <a:pt x="507682" y="0"/>
                    </a:moveTo>
                    <a:lnTo>
                      <a:pt x="0" y="0"/>
                    </a:lnTo>
                  </a:path>
                </a:pathLst>
              </a:custGeom>
              <a:ln w="6802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object 243">
                <a:extLst>
                  <a:ext uri="{FF2B5EF4-FFF2-40B4-BE49-F238E27FC236}">
                    <a16:creationId xmlns:a16="http://schemas.microsoft.com/office/drawing/2014/main" id="{FBA7856C-5BFA-8DBB-F3C8-8C17DDF7350D}"/>
                  </a:ext>
                </a:extLst>
              </p:cNvPr>
              <p:cNvSpPr/>
              <p:nvPr/>
            </p:nvSpPr>
            <p:spPr>
              <a:xfrm>
                <a:off x="8883637" y="4905374"/>
                <a:ext cx="14859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48590" h="57150">
                    <a:moveTo>
                      <a:pt x="56692" y="0"/>
                    </a:moveTo>
                    <a:lnTo>
                      <a:pt x="0" y="28344"/>
                    </a:lnTo>
                    <a:lnTo>
                      <a:pt x="56692" y="56689"/>
                    </a:lnTo>
                    <a:lnTo>
                      <a:pt x="56692" y="30612"/>
                    </a:lnTo>
                    <a:lnTo>
                      <a:pt x="47243" y="30612"/>
                    </a:lnTo>
                    <a:lnTo>
                      <a:pt x="47243" y="26077"/>
                    </a:lnTo>
                    <a:lnTo>
                      <a:pt x="56692" y="26077"/>
                    </a:lnTo>
                    <a:lnTo>
                      <a:pt x="56692" y="0"/>
                    </a:lnTo>
                    <a:close/>
                  </a:path>
                  <a:path w="148590" h="57150">
                    <a:moveTo>
                      <a:pt x="56692" y="26077"/>
                    </a:moveTo>
                    <a:lnTo>
                      <a:pt x="47243" y="26077"/>
                    </a:lnTo>
                    <a:lnTo>
                      <a:pt x="47243" y="30612"/>
                    </a:lnTo>
                    <a:lnTo>
                      <a:pt x="56692" y="30612"/>
                    </a:lnTo>
                    <a:lnTo>
                      <a:pt x="56692" y="26077"/>
                    </a:lnTo>
                    <a:close/>
                  </a:path>
                  <a:path w="148590" h="57150">
                    <a:moveTo>
                      <a:pt x="148251" y="26077"/>
                    </a:moveTo>
                    <a:lnTo>
                      <a:pt x="56692" y="26077"/>
                    </a:lnTo>
                    <a:lnTo>
                      <a:pt x="56692" y="30612"/>
                    </a:lnTo>
                    <a:lnTo>
                      <a:pt x="148251" y="30612"/>
                    </a:lnTo>
                    <a:lnTo>
                      <a:pt x="148251" y="26077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object 244">
                <a:extLst>
                  <a:ext uri="{FF2B5EF4-FFF2-40B4-BE49-F238E27FC236}">
                    <a16:creationId xmlns:a16="http://schemas.microsoft.com/office/drawing/2014/main" id="{2B451C44-105C-FFF6-5B5B-BCFD3CFB02FB}"/>
                  </a:ext>
                </a:extLst>
              </p:cNvPr>
              <p:cNvSpPr/>
              <p:nvPr/>
            </p:nvSpPr>
            <p:spPr>
              <a:xfrm>
                <a:off x="9032738" y="4783491"/>
                <a:ext cx="523875" cy="301625"/>
              </a:xfrm>
              <a:custGeom>
                <a:avLst/>
                <a:gdLst/>
                <a:ahLst/>
                <a:cxnLst/>
                <a:rect l="l" t="t" r="r" b="b"/>
                <a:pathLst>
                  <a:path w="523875" h="301625">
                    <a:moveTo>
                      <a:pt x="523840" y="0"/>
                    </a:moveTo>
                    <a:lnTo>
                      <a:pt x="0" y="0"/>
                    </a:lnTo>
                    <a:lnTo>
                      <a:pt x="0" y="301589"/>
                    </a:lnTo>
                    <a:lnTo>
                      <a:pt x="523840" y="301589"/>
                    </a:lnTo>
                    <a:lnTo>
                      <a:pt x="523840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object 245">
                <a:extLst>
                  <a:ext uri="{FF2B5EF4-FFF2-40B4-BE49-F238E27FC236}">
                    <a16:creationId xmlns:a16="http://schemas.microsoft.com/office/drawing/2014/main" id="{3086D528-7234-3293-CBB3-873F1B071ABF}"/>
                  </a:ext>
                </a:extLst>
              </p:cNvPr>
              <p:cNvSpPr/>
              <p:nvPr/>
            </p:nvSpPr>
            <p:spPr>
              <a:xfrm>
                <a:off x="9023101" y="4773853"/>
                <a:ext cx="543560" cy="321310"/>
              </a:xfrm>
              <a:custGeom>
                <a:avLst/>
                <a:gdLst/>
                <a:ahLst/>
                <a:cxnLst/>
                <a:rect l="l" t="t" r="r" b="b"/>
                <a:pathLst>
                  <a:path w="543559" h="321310">
                    <a:moveTo>
                      <a:pt x="543115" y="0"/>
                    </a:moveTo>
                    <a:lnTo>
                      <a:pt x="0" y="0"/>
                    </a:lnTo>
                    <a:lnTo>
                      <a:pt x="0" y="320864"/>
                    </a:lnTo>
                    <a:lnTo>
                      <a:pt x="543115" y="320864"/>
                    </a:lnTo>
                    <a:lnTo>
                      <a:pt x="543115" y="311226"/>
                    </a:lnTo>
                    <a:lnTo>
                      <a:pt x="19275" y="311226"/>
                    </a:lnTo>
                    <a:lnTo>
                      <a:pt x="9637" y="301589"/>
                    </a:lnTo>
                    <a:lnTo>
                      <a:pt x="19275" y="301589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543115" y="9637"/>
                    </a:lnTo>
                    <a:lnTo>
                      <a:pt x="543115" y="0"/>
                    </a:lnTo>
                    <a:close/>
                  </a:path>
                  <a:path w="543559" h="321310">
                    <a:moveTo>
                      <a:pt x="19275" y="301589"/>
                    </a:moveTo>
                    <a:lnTo>
                      <a:pt x="9637" y="301589"/>
                    </a:lnTo>
                    <a:lnTo>
                      <a:pt x="19275" y="311226"/>
                    </a:lnTo>
                    <a:lnTo>
                      <a:pt x="19275" y="301589"/>
                    </a:lnTo>
                    <a:close/>
                  </a:path>
                  <a:path w="543559" h="321310">
                    <a:moveTo>
                      <a:pt x="523840" y="301589"/>
                    </a:moveTo>
                    <a:lnTo>
                      <a:pt x="19275" y="301589"/>
                    </a:lnTo>
                    <a:lnTo>
                      <a:pt x="19275" y="311226"/>
                    </a:lnTo>
                    <a:lnTo>
                      <a:pt x="523840" y="311226"/>
                    </a:lnTo>
                    <a:lnTo>
                      <a:pt x="523840" y="301589"/>
                    </a:lnTo>
                    <a:close/>
                  </a:path>
                  <a:path w="543559" h="321310">
                    <a:moveTo>
                      <a:pt x="523840" y="9637"/>
                    </a:moveTo>
                    <a:lnTo>
                      <a:pt x="523840" y="311226"/>
                    </a:lnTo>
                    <a:lnTo>
                      <a:pt x="533478" y="301589"/>
                    </a:lnTo>
                    <a:lnTo>
                      <a:pt x="543115" y="301589"/>
                    </a:lnTo>
                    <a:lnTo>
                      <a:pt x="543115" y="19274"/>
                    </a:lnTo>
                    <a:lnTo>
                      <a:pt x="533478" y="19274"/>
                    </a:lnTo>
                    <a:lnTo>
                      <a:pt x="523840" y="9637"/>
                    </a:lnTo>
                    <a:close/>
                  </a:path>
                  <a:path w="543559" h="321310">
                    <a:moveTo>
                      <a:pt x="543115" y="301589"/>
                    </a:moveTo>
                    <a:lnTo>
                      <a:pt x="533478" y="301589"/>
                    </a:lnTo>
                    <a:lnTo>
                      <a:pt x="523840" y="311226"/>
                    </a:lnTo>
                    <a:lnTo>
                      <a:pt x="543115" y="311226"/>
                    </a:lnTo>
                    <a:lnTo>
                      <a:pt x="543115" y="301589"/>
                    </a:lnTo>
                    <a:close/>
                  </a:path>
                  <a:path w="543559" h="321310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543559" h="321310">
                    <a:moveTo>
                      <a:pt x="523840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523840" y="19274"/>
                    </a:lnTo>
                    <a:lnTo>
                      <a:pt x="523840" y="9637"/>
                    </a:lnTo>
                    <a:close/>
                  </a:path>
                  <a:path w="543559" h="321310">
                    <a:moveTo>
                      <a:pt x="543115" y="9637"/>
                    </a:moveTo>
                    <a:lnTo>
                      <a:pt x="523840" y="9637"/>
                    </a:lnTo>
                    <a:lnTo>
                      <a:pt x="533478" y="19274"/>
                    </a:lnTo>
                    <a:lnTo>
                      <a:pt x="543115" y="19274"/>
                    </a:lnTo>
                    <a:lnTo>
                      <a:pt x="543115" y="9637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object 246">
              <a:extLst>
                <a:ext uri="{FF2B5EF4-FFF2-40B4-BE49-F238E27FC236}">
                  <a16:creationId xmlns:a16="http://schemas.microsoft.com/office/drawing/2014/main" id="{ACE8E455-4591-2242-3C9B-1FCFBC879A24}"/>
                </a:ext>
              </a:extLst>
            </p:cNvPr>
            <p:cNvSpPr txBox="1"/>
            <p:nvPr/>
          </p:nvSpPr>
          <p:spPr>
            <a:xfrm>
              <a:off x="9037991" y="4801875"/>
              <a:ext cx="523240" cy="2406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775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Ring</a:t>
              </a:r>
              <a:r>
                <a:rPr kumimoji="0" sz="650" b="0" i="0" u="none" strike="noStrike" kern="0" cap="none" spc="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oscillator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0" lvl="0" indent="0" algn="ctr" defTabSz="914400" eaLnBrk="1" fontAlgn="auto" latinLnBrk="0" hangingPunct="1">
                <a:lnSpc>
                  <a:spcPts val="8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@5GHz</a:t>
              </a:r>
              <a:endParaRPr kumimoji="0" sz="7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88" name="object 247">
              <a:extLst>
                <a:ext uri="{FF2B5EF4-FFF2-40B4-BE49-F238E27FC236}">
                  <a16:creationId xmlns:a16="http://schemas.microsoft.com/office/drawing/2014/main" id="{8D7FC86C-7B61-BED4-4B91-AE345DBE1A11}"/>
                </a:ext>
              </a:extLst>
            </p:cNvPr>
            <p:cNvGrpSpPr/>
            <p:nvPr/>
          </p:nvGrpSpPr>
          <p:grpSpPr>
            <a:xfrm>
              <a:off x="8349591" y="4772719"/>
              <a:ext cx="543560" cy="335915"/>
              <a:chOff x="8349591" y="4772719"/>
              <a:chExt cx="543560" cy="335915"/>
            </a:xfrm>
          </p:grpSpPr>
          <p:sp>
            <p:nvSpPr>
              <p:cNvPr id="182" name="object 248">
                <a:extLst>
                  <a:ext uri="{FF2B5EF4-FFF2-40B4-BE49-F238E27FC236}">
                    <a16:creationId xmlns:a16="http://schemas.microsoft.com/office/drawing/2014/main" id="{BC06E266-37C9-4AE6-AB5F-7113CBE65054}"/>
                  </a:ext>
                </a:extLst>
              </p:cNvPr>
              <p:cNvSpPr/>
              <p:nvPr/>
            </p:nvSpPr>
            <p:spPr>
              <a:xfrm>
                <a:off x="8359324" y="4782357"/>
                <a:ext cx="523875" cy="316865"/>
              </a:xfrm>
              <a:custGeom>
                <a:avLst/>
                <a:gdLst/>
                <a:ahLst/>
                <a:cxnLst/>
                <a:rect l="l" t="t" r="r" b="b"/>
                <a:pathLst>
                  <a:path w="523875" h="316864">
                    <a:moveTo>
                      <a:pt x="523840" y="0"/>
                    </a:moveTo>
                    <a:lnTo>
                      <a:pt x="0" y="0"/>
                    </a:lnTo>
                    <a:lnTo>
                      <a:pt x="0" y="316328"/>
                    </a:lnTo>
                    <a:lnTo>
                      <a:pt x="523840" y="316328"/>
                    </a:lnTo>
                    <a:lnTo>
                      <a:pt x="523840" y="0"/>
                    </a:lnTo>
                    <a:close/>
                  </a:path>
                </a:pathLst>
              </a:custGeom>
              <a:solidFill>
                <a:srgbClr val="ECFDD2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object 249">
                <a:extLst>
                  <a:ext uri="{FF2B5EF4-FFF2-40B4-BE49-F238E27FC236}">
                    <a16:creationId xmlns:a16="http://schemas.microsoft.com/office/drawing/2014/main" id="{3E66384B-7D1C-51EB-D367-54DE50F0BB3B}"/>
                  </a:ext>
                </a:extLst>
              </p:cNvPr>
              <p:cNvSpPr/>
              <p:nvPr/>
            </p:nvSpPr>
            <p:spPr>
              <a:xfrm>
                <a:off x="8349591" y="4772719"/>
                <a:ext cx="543560" cy="335915"/>
              </a:xfrm>
              <a:custGeom>
                <a:avLst/>
                <a:gdLst/>
                <a:ahLst/>
                <a:cxnLst/>
                <a:rect l="l" t="t" r="r" b="b"/>
                <a:pathLst>
                  <a:path w="543559" h="335914">
                    <a:moveTo>
                      <a:pt x="543115" y="0"/>
                    </a:moveTo>
                    <a:lnTo>
                      <a:pt x="0" y="0"/>
                    </a:lnTo>
                    <a:lnTo>
                      <a:pt x="0" y="335603"/>
                    </a:lnTo>
                    <a:lnTo>
                      <a:pt x="543115" y="335603"/>
                    </a:lnTo>
                    <a:lnTo>
                      <a:pt x="543115" y="325966"/>
                    </a:lnTo>
                    <a:lnTo>
                      <a:pt x="19275" y="325966"/>
                    </a:lnTo>
                    <a:lnTo>
                      <a:pt x="9637" y="316328"/>
                    </a:lnTo>
                    <a:lnTo>
                      <a:pt x="19275" y="316328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543115" y="9637"/>
                    </a:lnTo>
                    <a:lnTo>
                      <a:pt x="543115" y="0"/>
                    </a:lnTo>
                    <a:close/>
                  </a:path>
                  <a:path w="543559" h="335914">
                    <a:moveTo>
                      <a:pt x="19275" y="316328"/>
                    </a:moveTo>
                    <a:lnTo>
                      <a:pt x="9637" y="316328"/>
                    </a:lnTo>
                    <a:lnTo>
                      <a:pt x="19275" y="325966"/>
                    </a:lnTo>
                    <a:lnTo>
                      <a:pt x="19275" y="316328"/>
                    </a:lnTo>
                    <a:close/>
                  </a:path>
                  <a:path w="543559" h="335914">
                    <a:moveTo>
                      <a:pt x="523840" y="316328"/>
                    </a:moveTo>
                    <a:lnTo>
                      <a:pt x="19275" y="316328"/>
                    </a:lnTo>
                    <a:lnTo>
                      <a:pt x="19275" y="325966"/>
                    </a:lnTo>
                    <a:lnTo>
                      <a:pt x="523840" y="325966"/>
                    </a:lnTo>
                    <a:lnTo>
                      <a:pt x="523840" y="316328"/>
                    </a:lnTo>
                    <a:close/>
                  </a:path>
                  <a:path w="543559" h="335914">
                    <a:moveTo>
                      <a:pt x="523840" y="9637"/>
                    </a:moveTo>
                    <a:lnTo>
                      <a:pt x="523840" y="325966"/>
                    </a:lnTo>
                    <a:lnTo>
                      <a:pt x="533478" y="316328"/>
                    </a:lnTo>
                    <a:lnTo>
                      <a:pt x="543115" y="316328"/>
                    </a:lnTo>
                    <a:lnTo>
                      <a:pt x="543115" y="19274"/>
                    </a:lnTo>
                    <a:lnTo>
                      <a:pt x="533478" y="19274"/>
                    </a:lnTo>
                    <a:lnTo>
                      <a:pt x="523840" y="9637"/>
                    </a:lnTo>
                    <a:close/>
                  </a:path>
                  <a:path w="543559" h="335914">
                    <a:moveTo>
                      <a:pt x="543115" y="316328"/>
                    </a:moveTo>
                    <a:lnTo>
                      <a:pt x="533478" y="316328"/>
                    </a:lnTo>
                    <a:lnTo>
                      <a:pt x="523840" y="325966"/>
                    </a:lnTo>
                    <a:lnTo>
                      <a:pt x="543115" y="325966"/>
                    </a:lnTo>
                    <a:lnTo>
                      <a:pt x="543115" y="316328"/>
                    </a:lnTo>
                    <a:close/>
                  </a:path>
                  <a:path w="543559" h="335914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543559" h="335914">
                    <a:moveTo>
                      <a:pt x="523840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523840" y="19274"/>
                    </a:lnTo>
                    <a:lnTo>
                      <a:pt x="523840" y="9637"/>
                    </a:lnTo>
                    <a:close/>
                  </a:path>
                  <a:path w="543559" h="335914">
                    <a:moveTo>
                      <a:pt x="543115" y="9637"/>
                    </a:moveTo>
                    <a:lnTo>
                      <a:pt x="523840" y="9637"/>
                    </a:lnTo>
                    <a:lnTo>
                      <a:pt x="533478" y="19274"/>
                    </a:lnTo>
                    <a:lnTo>
                      <a:pt x="543115" y="19274"/>
                    </a:lnTo>
                    <a:lnTo>
                      <a:pt x="543115" y="9637"/>
                    </a:lnTo>
                    <a:close/>
                  </a:path>
                </a:pathLst>
              </a:custGeom>
              <a:solidFill>
                <a:srgbClr val="1F487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9" name="object 250">
              <a:extLst>
                <a:ext uri="{FF2B5EF4-FFF2-40B4-BE49-F238E27FC236}">
                  <a16:creationId xmlns:a16="http://schemas.microsoft.com/office/drawing/2014/main" id="{EA3B01B4-8357-0F1F-CB22-8F35B9D88CF5}"/>
                </a:ext>
              </a:extLst>
            </p:cNvPr>
            <p:cNvSpPr txBox="1"/>
            <p:nvPr/>
          </p:nvSpPr>
          <p:spPr>
            <a:xfrm>
              <a:off x="8384892" y="4821339"/>
              <a:ext cx="438784" cy="2298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76835" marR="5080" lvl="0" indent="-64769" defTabSz="914400" eaLnBrk="1" fontAlgn="auto" latinLnBrk="0" hangingPunct="1">
                <a:lnSpc>
                  <a:spcPct val="103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r>
                <a:rPr kumimoji="0" sz="650" b="0" i="0" u="none" strike="noStrike" kern="0" cap="none" spc="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-bit</a:t>
              </a:r>
              <a:r>
                <a:rPr kumimoji="0" sz="65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Gray</a:t>
              </a:r>
              <a:r>
                <a:rPr kumimoji="0" sz="65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Counter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90" name="object 251">
              <a:extLst>
                <a:ext uri="{FF2B5EF4-FFF2-40B4-BE49-F238E27FC236}">
                  <a16:creationId xmlns:a16="http://schemas.microsoft.com/office/drawing/2014/main" id="{6219D274-E943-8EBB-778F-7D186427A650}"/>
                </a:ext>
              </a:extLst>
            </p:cNvPr>
            <p:cNvSpPr txBox="1"/>
            <p:nvPr/>
          </p:nvSpPr>
          <p:spPr>
            <a:xfrm>
              <a:off x="8237490" y="4950403"/>
              <a:ext cx="9144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91" name="object 252">
              <a:extLst>
                <a:ext uri="{FF2B5EF4-FFF2-40B4-BE49-F238E27FC236}">
                  <a16:creationId xmlns:a16="http://schemas.microsoft.com/office/drawing/2014/main" id="{3B6C7C40-7C9A-29EE-E85D-5FA7DC31FAE2}"/>
                </a:ext>
              </a:extLst>
            </p:cNvPr>
            <p:cNvGrpSpPr/>
            <p:nvPr/>
          </p:nvGrpSpPr>
          <p:grpSpPr>
            <a:xfrm>
              <a:off x="8256619" y="1810112"/>
              <a:ext cx="2719070" cy="3167380"/>
              <a:chOff x="8256619" y="1810112"/>
              <a:chExt cx="2719070" cy="3167380"/>
            </a:xfrm>
          </p:grpSpPr>
          <p:sp>
            <p:nvSpPr>
              <p:cNvPr id="177" name="object 253">
                <a:extLst>
                  <a:ext uri="{FF2B5EF4-FFF2-40B4-BE49-F238E27FC236}">
                    <a16:creationId xmlns:a16="http://schemas.microsoft.com/office/drawing/2014/main" id="{5525940E-9615-B8BC-2296-F738A79099D8}"/>
                  </a:ext>
                </a:extLst>
              </p:cNvPr>
              <p:cNvSpPr/>
              <p:nvPr/>
            </p:nvSpPr>
            <p:spPr>
              <a:xfrm>
                <a:off x="8260111" y="4896303"/>
                <a:ext cx="35560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78104">
                    <a:moveTo>
                      <a:pt x="0" y="77664"/>
                    </a:moveTo>
                    <a:lnTo>
                      <a:pt x="35432" y="0"/>
                    </a:lnTo>
                  </a:path>
                </a:pathLst>
              </a:custGeom>
              <a:ln w="6803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object 254">
                <a:extLst>
                  <a:ext uri="{FF2B5EF4-FFF2-40B4-BE49-F238E27FC236}">
                    <a16:creationId xmlns:a16="http://schemas.microsoft.com/office/drawing/2014/main" id="{E45D1715-754D-7245-7578-AB7C52CDA01D}"/>
                  </a:ext>
                </a:extLst>
              </p:cNvPr>
              <p:cNvSpPr/>
              <p:nvPr/>
            </p:nvSpPr>
            <p:spPr>
              <a:xfrm>
                <a:off x="9314879" y="3823733"/>
                <a:ext cx="38100" cy="95186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951864">
                    <a:moveTo>
                      <a:pt x="14362" y="913555"/>
                    </a:moveTo>
                    <a:lnTo>
                      <a:pt x="0" y="913555"/>
                    </a:lnTo>
                    <a:lnTo>
                      <a:pt x="18897" y="951348"/>
                    </a:lnTo>
                    <a:lnTo>
                      <a:pt x="33070" y="923003"/>
                    </a:lnTo>
                    <a:lnTo>
                      <a:pt x="14362" y="923003"/>
                    </a:lnTo>
                    <a:lnTo>
                      <a:pt x="14362" y="913555"/>
                    </a:lnTo>
                    <a:close/>
                  </a:path>
                  <a:path w="38100" h="951864">
                    <a:moveTo>
                      <a:pt x="23432" y="0"/>
                    </a:moveTo>
                    <a:lnTo>
                      <a:pt x="14362" y="0"/>
                    </a:lnTo>
                    <a:lnTo>
                      <a:pt x="14362" y="923003"/>
                    </a:lnTo>
                    <a:lnTo>
                      <a:pt x="23432" y="923003"/>
                    </a:lnTo>
                    <a:lnTo>
                      <a:pt x="23432" y="0"/>
                    </a:lnTo>
                    <a:close/>
                  </a:path>
                  <a:path w="38100" h="951864">
                    <a:moveTo>
                      <a:pt x="37795" y="913555"/>
                    </a:moveTo>
                    <a:lnTo>
                      <a:pt x="23432" y="913555"/>
                    </a:lnTo>
                    <a:lnTo>
                      <a:pt x="23432" y="923003"/>
                    </a:lnTo>
                    <a:lnTo>
                      <a:pt x="33070" y="923003"/>
                    </a:lnTo>
                    <a:lnTo>
                      <a:pt x="37795" y="913555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79" name="object 255">
                <a:extLst>
                  <a:ext uri="{FF2B5EF4-FFF2-40B4-BE49-F238E27FC236}">
                    <a16:creationId xmlns:a16="http://schemas.microsoft.com/office/drawing/2014/main" id="{E2AF5060-4A4F-3A72-F833-A93B9408B033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8565024" y="1810112"/>
                <a:ext cx="1598733" cy="382089"/>
              </a:xfrm>
              <a:prstGeom prst="rect">
                <a:avLst/>
              </a:prstGeom>
            </p:spPr>
          </p:pic>
          <p:pic>
            <p:nvPicPr>
              <p:cNvPr id="180" name="object 256">
                <a:extLst>
                  <a:ext uri="{FF2B5EF4-FFF2-40B4-BE49-F238E27FC236}">
                    <a16:creationId xmlns:a16="http://schemas.microsoft.com/office/drawing/2014/main" id="{C8286928-12AF-DD9E-CC60-3D86EC27706E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9934719" y="1810112"/>
                <a:ext cx="558989" cy="382089"/>
              </a:xfrm>
              <a:prstGeom prst="rect">
                <a:avLst/>
              </a:prstGeom>
            </p:spPr>
          </p:pic>
          <p:pic>
            <p:nvPicPr>
              <p:cNvPr id="181" name="object 257">
                <a:extLst>
                  <a:ext uri="{FF2B5EF4-FFF2-40B4-BE49-F238E27FC236}">
                    <a16:creationId xmlns:a16="http://schemas.microsoft.com/office/drawing/2014/main" id="{D3B7B233-DE80-D2FD-6FF9-3EBC884CDCB5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10313426" y="1810112"/>
                <a:ext cx="662170" cy="382089"/>
              </a:xfrm>
              <a:prstGeom prst="rect">
                <a:avLst/>
              </a:prstGeom>
            </p:spPr>
          </p:pic>
        </p:grpSp>
        <p:sp>
          <p:nvSpPr>
            <p:cNvPr id="92" name="object 258">
              <a:extLst>
                <a:ext uri="{FF2B5EF4-FFF2-40B4-BE49-F238E27FC236}">
                  <a16:creationId xmlns:a16="http://schemas.microsoft.com/office/drawing/2014/main" id="{7256AD38-A11D-6759-A196-D06BA8EED4A5}"/>
                </a:ext>
              </a:extLst>
            </p:cNvPr>
            <p:cNvSpPr txBox="1"/>
            <p:nvPr/>
          </p:nvSpPr>
          <p:spPr>
            <a:xfrm>
              <a:off x="11495374" y="5770497"/>
              <a:ext cx="697865" cy="162560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635" marR="0" lvl="0" indent="0" defTabSz="914400" eaLnBrk="1" fontAlgn="auto" latinLnBrk="0" hangingPunct="1">
                <a:lnSpc>
                  <a:spcPts val="121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X</a:t>
              </a:r>
              <a:r>
                <a:rPr kumimoji="0" sz="1050" b="0" i="1" u="none" strike="noStrike" kern="0" cap="none" spc="-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8</a:t>
              </a:r>
              <a:r>
                <a:rPr kumimoji="0" sz="1050" b="0" i="1" u="none" strike="noStrike" kern="0" cap="none" spc="-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05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channels</a:t>
              </a: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93" name="object 259">
              <a:extLst>
                <a:ext uri="{FF2B5EF4-FFF2-40B4-BE49-F238E27FC236}">
                  <a16:creationId xmlns:a16="http://schemas.microsoft.com/office/drawing/2014/main" id="{327DF9F7-347B-BA57-B1B6-717B7B30FD6B}"/>
                </a:ext>
              </a:extLst>
            </p:cNvPr>
            <p:cNvSpPr txBox="1"/>
            <p:nvPr/>
          </p:nvSpPr>
          <p:spPr>
            <a:xfrm>
              <a:off x="8660229" y="1371483"/>
              <a:ext cx="2252980" cy="70739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69469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750" b="0" i="0" u="none" strike="noStrike" kern="0" cap="none" spc="0" normalizeH="0" baseline="0" noProof="0" dirty="0">
                  <a:ln>
                    <a:noFill/>
                  </a:ln>
                  <a:solidFill>
                    <a:srgbClr val="943735"/>
                  </a:solidFill>
                  <a:effectLst/>
                  <a:uLnTx/>
                  <a:uFillTx/>
                  <a:latin typeface="Arial"/>
                  <a:cs typeface="Arial"/>
                </a:rPr>
                <a:t>SPIDER</a:t>
              </a:r>
              <a:r>
                <a:rPr kumimoji="0" sz="1750" b="0" i="0" u="none" strike="noStrike" kern="0" cap="none" spc="105" normalizeH="0" baseline="0" noProof="0" dirty="0">
                  <a:ln>
                    <a:noFill/>
                  </a:ln>
                  <a:solidFill>
                    <a:srgbClr val="943735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750" b="0" i="0" u="none" strike="noStrike" kern="0" cap="none" spc="-25" normalizeH="0" baseline="0" noProof="0" dirty="0">
                  <a:ln>
                    <a:noFill/>
                  </a:ln>
                  <a:solidFill>
                    <a:srgbClr val="943735"/>
                  </a:solidFill>
                  <a:effectLst/>
                  <a:uLnTx/>
                  <a:uFillTx/>
                  <a:latin typeface="Arial"/>
                  <a:cs typeface="Arial"/>
                </a:rPr>
                <a:t>v1</a:t>
              </a:r>
              <a:endParaRPr kumimoji="0" sz="17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5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ASIC</a:t>
              </a:r>
              <a:r>
                <a:rPr kumimoji="0" sz="1300" b="0" i="0" u="none" strike="noStrike" kern="0" cap="none" spc="55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for</a:t>
              </a:r>
              <a:r>
                <a:rPr kumimoji="0" sz="1300" b="0" i="0" u="none" strike="noStrike" kern="0" cap="none" spc="50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timing</a:t>
              </a:r>
              <a:r>
                <a:rPr kumimoji="0" sz="1300" b="0" i="0" u="none" strike="noStrike" kern="0" cap="none" spc="70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0" u="none" strike="noStrike" kern="0" cap="none" spc="-10" normalizeH="0" baseline="0" noProof="0" dirty="0">
                  <a:ln>
                    <a:noFill/>
                  </a:ln>
                  <a:solidFill>
                    <a:srgbClr val="4F81BC"/>
                  </a:solidFill>
                  <a:effectLst/>
                  <a:uLnTx/>
                  <a:uFillTx/>
                  <a:latin typeface="Arial"/>
                  <a:cs typeface="Arial"/>
                </a:rPr>
                <a:t>measurement</a:t>
              </a:r>
              <a:endParaRPr kumimoji="0" sz="1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4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Upgrade</a:t>
              </a:r>
              <a:r>
                <a:rPr kumimoji="0" sz="1300" b="0" i="1" u="none" strike="noStrike" kern="0" cap="none" spc="7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Phase</a:t>
              </a:r>
              <a:r>
                <a:rPr kumimoji="0" sz="1300" b="0" i="1" u="none" strike="noStrike" kern="0" cap="none" spc="5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2</a:t>
              </a:r>
              <a:r>
                <a:rPr kumimoji="0" sz="1300" b="0" i="1" u="none" strike="noStrike" kern="0" cap="none" spc="6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Ecal</a:t>
              </a:r>
              <a:r>
                <a:rPr kumimoji="0" sz="1300" b="0" i="1" u="none" strike="noStrike" kern="0" cap="none" spc="7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sz="1300" b="0" i="1" u="none" strike="noStrike" kern="0" cap="none" spc="-2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LHCb</a:t>
              </a:r>
              <a:endParaRPr kumimoji="0" sz="13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94" name="object 260">
              <a:extLst>
                <a:ext uri="{FF2B5EF4-FFF2-40B4-BE49-F238E27FC236}">
                  <a16:creationId xmlns:a16="http://schemas.microsoft.com/office/drawing/2014/main" id="{84014114-B3BD-3B97-AEF0-FE33167133DF}"/>
                </a:ext>
              </a:extLst>
            </p:cNvPr>
            <p:cNvGrpSpPr/>
            <p:nvPr/>
          </p:nvGrpSpPr>
          <p:grpSpPr>
            <a:xfrm>
              <a:off x="7737405" y="4412172"/>
              <a:ext cx="200025" cy="457834"/>
              <a:chOff x="7737405" y="4412172"/>
              <a:chExt cx="200025" cy="457834"/>
            </a:xfrm>
          </p:grpSpPr>
          <p:sp>
            <p:nvSpPr>
              <p:cNvPr id="174" name="object 261">
                <a:extLst>
                  <a:ext uri="{FF2B5EF4-FFF2-40B4-BE49-F238E27FC236}">
                    <a16:creationId xmlns:a16="http://schemas.microsoft.com/office/drawing/2014/main" id="{B661971C-A6F1-0457-E975-EDA1C83AB8F5}"/>
                  </a:ext>
                </a:extLst>
              </p:cNvPr>
              <p:cNvSpPr/>
              <p:nvPr/>
            </p:nvSpPr>
            <p:spPr>
              <a:xfrm>
                <a:off x="7819042" y="4814670"/>
                <a:ext cx="5397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53975" h="53975">
                    <a:moveTo>
                      <a:pt x="0" y="53571"/>
                    </a:moveTo>
                    <a:lnTo>
                      <a:pt x="53480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object 262">
                <a:extLst>
                  <a:ext uri="{FF2B5EF4-FFF2-40B4-BE49-F238E27FC236}">
                    <a16:creationId xmlns:a16="http://schemas.microsoft.com/office/drawing/2014/main" id="{E41E33A3-9CEC-C8B8-F330-7654FF69EB11}"/>
                  </a:ext>
                </a:extLst>
              </p:cNvPr>
              <p:cNvSpPr/>
              <p:nvPr/>
            </p:nvSpPr>
            <p:spPr>
              <a:xfrm>
                <a:off x="7747042" y="4421810"/>
                <a:ext cx="180340" cy="231775"/>
              </a:xfrm>
              <a:custGeom>
                <a:avLst/>
                <a:gdLst/>
                <a:ahLst/>
                <a:cxnLst/>
                <a:rect l="l" t="t" r="r" b="b"/>
                <a:pathLst>
                  <a:path w="180340" h="231775">
                    <a:moveTo>
                      <a:pt x="180282" y="0"/>
                    </a:moveTo>
                    <a:lnTo>
                      <a:pt x="0" y="0"/>
                    </a:lnTo>
                    <a:lnTo>
                      <a:pt x="0" y="231294"/>
                    </a:lnTo>
                    <a:lnTo>
                      <a:pt x="180282" y="231294"/>
                    </a:lnTo>
                    <a:lnTo>
                      <a:pt x="180282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object 263">
                <a:extLst>
                  <a:ext uri="{FF2B5EF4-FFF2-40B4-BE49-F238E27FC236}">
                    <a16:creationId xmlns:a16="http://schemas.microsoft.com/office/drawing/2014/main" id="{4EB43EE6-37CA-1780-FC50-F99A1B9CF27C}"/>
                  </a:ext>
                </a:extLst>
              </p:cNvPr>
              <p:cNvSpPr/>
              <p:nvPr/>
            </p:nvSpPr>
            <p:spPr>
              <a:xfrm>
                <a:off x="7737405" y="4412172"/>
                <a:ext cx="200025" cy="250825"/>
              </a:xfrm>
              <a:custGeom>
                <a:avLst/>
                <a:gdLst/>
                <a:ahLst/>
                <a:cxnLst/>
                <a:rect l="l" t="t" r="r" b="b"/>
                <a:pathLst>
                  <a:path w="200025" h="250825">
                    <a:moveTo>
                      <a:pt x="199558" y="0"/>
                    </a:moveTo>
                    <a:lnTo>
                      <a:pt x="0" y="0"/>
                    </a:lnTo>
                    <a:lnTo>
                      <a:pt x="0" y="250568"/>
                    </a:lnTo>
                    <a:lnTo>
                      <a:pt x="199558" y="250568"/>
                    </a:lnTo>
                    <a:lnTo>
                      <a:pt x="199558" y="240931"/>
                    </a:lnTo>
                    <a:lnTo>
                      <a:pt x="19275" y="240931"/>
                    </a:lnTo>
                    <a:lnTo>
                      <a:pt x="9637" y="231294"/>
                    </a:lnTo>
                    <a:lnTo>
                      <a:pt x="19275" y="231294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199558" y="9637"/>
                    </a:lnTo>
                    <a:lnTo>
                      <a:pt x="199558" y="0"/>
                    </a:lnTo>
                    <a:close/>
                  </a:path>
                  <a:path w="200025" h="250825">
                    <a:moveTo>
                      <a:pt x="19275" y="231294"/>
                    </a:moveTo>
                    <a:lnTo>
                      <a:pt x="9637" y="231294"/>
                    </a:lnTo>
                    <a:lnTo>
                      <a:pt x="19275" y="240931"/>
                    </a:lnTo>
                    <a:lnTo>
                      <a:pt x="19275" y="231294"/>
                    </a:lnTo>
                    <a:close/>
                  </a:path>
                  <a:path w="200025" h="250825">
                    <a:moveTo>
                      <a:pt x="180282" y="231294"/>
                    </a:moveTo>
                    <a:lnTo>
                      <a:pt x="19275" y="231294"/>
                    </a:lnTo>
                    <a:lnTo>
                      <a:pt x="19275" y="240931"/>
                    </a:lnTo>
                    <a:lnTo>
                      <a:pt x="180282" y="240931"/>
                    </a:lnTo>
                    <a:lnTo>
                      <a:pt x="180282" y="231294"/>
                    </a:lnTo>
                    <a:close/>
                  </a:path>
                  <a:path w="200025" h="250825">
                    <a:moveTo>
                      <a:pt x="180282" y="9637"/>
                    </a:moveTo>
                    <a:lnTo>
                      <a:pt x="180282" y="240931"/>
                    </a:lnTo>
                    <a:lnTo>
                      <a:pt x="189920" y="231294"/>
                    </a:lnTo>
                    <a:lnTo>
                      <a:pt x="199558" y="231294"/>
                    </a:lnTo>
                    <a:lnTo>
                      <a:pt x="199558" y="19274"/>
                    </a:lnTo>
                    <a:lnTo>
                      <a:pt x="189920" y="19274"/>
                    </a:lnTo>
                    <a:lnTo>
                      <a:pt x="180282" y="9637"/>
                    </a:lnTo>
                    <a:close/>
                  </a:path>
                  <a:path w="200025" h="250825">
                    <a:moveTo>
                      <a:pt x="199558" y="231294"/>
                    </a:moveTo>
                    <a:lnTo>
                      <a:pt x="189920" y="231294"/>
                    </a:lnTo>
                    <a:lnTo>
                      <a:pt x="180282" y="240931"/>
                    </a:lnTo>
                    <a:lnTo>
                      <a:pt x="199558" y="240931"/>
                    </a:lnTo>
                    <a:lnTo>
                      <a:pt x="199558" y="231294"/>
                    </a:lnTo>
                    <a:close/>
                  </a:path>
                  <a:path w="200025" h="250825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200025" h="250825">
                    <a:moveTo>
                      <a:pt x="180282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180282" y="19274"/>
                    </a:lnTo>
                    <a:lnTo>
                      <a:pt x="180282" y="9637"/>
                    </a:lnTo>
                    <a:close/>
                  </a:path>
                  <a:path w="200025" h="250825">
                    <a:moveTo>
                      <a:pt x="199558" y="9637"/>
                    </a:moveTo>
                    <a:lnTo>
                      <a:pt x="180282" y="9637"/>
                    </a:lnTo>
                    <a:lnTo>
                      <a:pt x="189920" y="19274"/>
                    </a:lnTo>
                    <a:lnTo>
                      <a:pt x="199558" y="19274"/>
                    </a:lnTo>
                    <a:lnTo>
                      <a:pt x="199558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5" name="object 264">
              <a:extLst>
                <a:ext uri="{FF2B5EF4-FFF2-40B4-BE49-F238E27FC236}">
                  <a16:creationId xmlns:a16="http://schemas.microsoft.com/office/drawing/2014/main" id="{CF230EE2-2E61-AA11-F35E-483E059DCAA8}"/>
                </a:ext>
              </a:extLst>
            </p:cNvPr>
            <p:cNvSpPr txBox="1"/>
            <p:nvPr/>
          </p:nvSpPr>
          <p:spPr>
            <a:xfrm>
              <a:off x="7747043" y="4416385"/>
              <a:ext cx="180340" cy="23241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18745" marR="17780" lvl="0" indent="-62865" defTabSz="914400" eaLnBrk="1" fontAlgn="auto" latinLnBrk="0" hangingPunct="1">
                <a:lnSpc>
                  <a:spcPts val="520"/>
                </a:lnSpc>
                <a:spcBef>
                  <a:spcPts val="13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Ck</a:t>
              </a:r>
              <a:r>
                <a:rPr kumimoji="0" sz="45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58419" marR="0" lvl="0" indent="0" defTabSz="914400" eaLnBrk="1" fontAlgn="auto" latinLnBrk="0" hangingPunct="1">
                <a:lnSpc>
                  <a:spcPct val="100000"/>
                </a:lnSpc>
                <a:spcBef>
                  <a:spcPts val="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Q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96" name="object 265">
              <a:extLst>
                <a:ext uri="{FF2B5EF4-FFF2-40B4-BE49-F238E27FC236}">
                  <a16:creationId xmlns:a16="http://schemas.microsoft.com/office/drawing/2014/main" id="{9D0E9C1D-EB4F-7C61-7796-A8F0B5FBD60D}"/>
                </a:ext>
              </a:extLst>
            </p:cNvPr>
            <p:cNvGrpSpPr/>
            <p:nvPr/>
          </p:nvGrpSpPr>
          <p:grpSpPr>
            <a:xfrm>
              <a:off x="3535488" y="3888290"/>
              <a:ext cx="4311015" cy="1465580"/>
              <a:chOff x="3535488" y="3888290"/>
              <a:chExt cx="4311015" cy="1465580"/>
            </a:xfrm>
          </p:grpSpPr>
          <p:sp>
            <p:nvSpPr>
              <p:cNvPr id="172" name="object 266">
                <a:extLst>
                  <a:ext uri="{FF2B5EF4-FFF2-40B4-BE49-F238E27FC236}">
                    <a16:creationId xmlns:a16="http://schemas.microsoft.com/office/drawing/2014/main" id="{693A5A43-0279-8985-0002-E2B6F0DB738D}"/>
                  </a:ext>
                </a:extLst>
              </p:cNvPr>
              <p:cNvSpPr/>
              <p:nvPr/>
            </p:nvSpPr>
            <p:spPr>
              <a:xfrm>
                <a:off x="7841720" y="4652537"/>
                <a:ext cx="0" cy="696595"/>
              </a:xfrm>
              <a:custGeom>
                <a:avLst/>
                <a:gdLst/>
                <a:ahLst/>
                <a:cxnLst/>
                <a:rect l="l" t="t" r="r" b="b"/>
                <a:pathLst>
                  <a:path h="696595">
                    <a:moveTo>
                      <a:pt x="0" y="696348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73" name="object 267">
                <a:extLst>
                  <a:ext uri="{FF2B5EF4-FFF2-40B4-BE49-F238E27FC236}">
                    <a16:creationId xmlns:a16="http://schemas.microsoft.com/office/drawing/2014/main" id="{287FACF8-0D0C-605E-DB6A-C618BB18E267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3535488" y="3888290"/>
                <a:ext cx="165445" cy="128755"/>
              </a:xfrm>
              <a:prstGeom prst="rect">
                <a:avLst/>
              </a:prstGeom>
            </p:spPr>
          </p:pic>
        </p:grpSp>
        <p:sp>
          <p:nvSpPr>
            <p:cNvPr id="97" name="object 268">
              <a:extLst>
                <a:ext uri="{FF2B5EF4-FFF2-40B4-BE49-F238E27FC236}">
                  <a16:creationId xmlns:a16="http://schemas.microsoft.com/office/drawing/2014/main" id="{AA59526E-BC1C-0F7A-D017-DE80FE41C2B9}"/>
                </a:ext>
              </a:extLst>
            </p:cNvPr>
            <p:cNvSpPr txBox="1"/>
            <p:nvPr/>
          </p:nvSpPr>
          <p:spPr>
            <a:xfrm>
              <a:off x="7887791" y="4806600"/>
              <a:ext cx="7302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98" name="object 269">
              <a:extLst>
                <a:ext uri="{FF2B5EF4-FFF2-40B4-BE49-F238E27FC236}">
                  <a16:creationId xmlns:a16="http://schemas.microsoft.com/office/drawing/2014/main" id="{789A84D1-8FDB-8074-D5C0-46262A15C14F}"/>
                </a:ext>
              </a:extLst>
            </p:cNvPr>
            <p:cNvSpPr txBox="1"/>
            <p:nvPr/>
          </p:nvSpPr>
          <p:spPr>
            <a:xfrm>
              <a:off x="3323821" y="4176209"/>
              <a:ext cx="462280" cy="1619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V</a:t>
              </a:r>
              <a:r>
                <a:rPr kumimoji="0" sz="900" b="0" i="0" u="none" strike="noStrike" kern="0" cap="none" spc="-15" normalizeH="0" baseline="-18518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in</a:t>
              </a: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&lt;7:0&gt;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99" name="object 270">
              <a:extLst>
                <a:ext uri="{FF2B5EF4-FFF2-40B4-BE49-F238E27FC236}">
                  <a16:creationId xmlns:a16="http://schemas.microsoft.com/office/drawing/2014/main" id="{01F58D66-77F2-F834-1E45-0055184FA48B}"/>
                </a:ext>
              </a:extLst>
            </p:cNvPr>
            <p:cNvGrpSpPr/>
            <p:nvPr/>
          </p:nvGrpSpPr>
          <p:grpSpPr>
            <a:xfrm>
              <a:off x="3567045" y="1779500"/>
              <a:ext cx="4718050" cy="2397125"/>
              <a:chOff x="3567045" y="1779500"/>
              <a:chExt cx="4718050" cy="2397125"/>
            </a:xfrm>
          </p:grpSpPr>
          <p:pic>
            <p:nvPicPr>
              <p:cNvPr id="169" name="object 271">
                <a:extLst>
                  <a:ext uri="{FF2B5EF4-FFF2-40B4-BE49-F238E27FC236}">
                    <a16:creationId xmlns:a16="http://schemas.microsoft.com/office/drawing/2014/main" id="{E64431A9-66BB-F561-40C0-AB94F294E563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3567045" y="4078837"/>
                <a:ext cx="129258" cy="97506"/>
              </a:xfrm>
              <a:prstGeom prst="rect">
                <a:avLst/>
              </a:prstGeom>
            </p:spPr>
          </p:pic>
          <p:sp>
            <p:nvSpPr>
              <p:cNvPr id="170" name="object 272">
                <a:extLst>
                  <a:ext uri="{FF2B5EF4-FFF2-40B4-BE49-F238E27FC236}">
                    <a16:creationId xmlns:a16="http://schemas.microsoft.com/office/drawing/2014/main" id="{F8ADB8BF-DCA5-99B5-C5C9-4A32882F10AE}"/>
                  </a:ext>
                </a:extLst>
              </p:cNvPr>
              <p:cNvSpPr/>
              <p:nvPr/>
            </p:nvSpPr>
            <p:spPr>
              <a:xfrm>
                <a:off x="7714161" y="1789137"/>
                <a:ext cx="561340" cy="316865"/>
              </a:xfrm>
              <a:custGeom>
                <a:avLst/>
                <a:gdLst/>
                <a:ahLst/>
                <a:cxnLst/>
                <a:rect l="l" t="t" r="r" b="b"/>
                <a:pathLst>
                  <a:path w="561340" h="316864">
                    <a:moveTo>
                      <a:pt x="561257" y="0"/>
                    </a:moveTo>
                    <a:lnTo>
                      <a:pt x="0" y="0"/>
                    </a:lnTo>
                    <a:lnTo>
                      <a:pt x="0" y="316328"/>
                    </a:lnTo>
                    <a:lnTo>
                      <a:pt x="561257" y="316328"/>
                    </a:lnTo>
                    <a:lnTo>
                      <a:pt x="561257" y="0"/>
                    </a:lnTo>
                    <a:close/>
                  </a:path>
                </a:pathLst>
              </a:custGeom>
              <a:solidFill>
                <a:srgbClr val="ECFDD2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object 273">
                <a:extLst>
                  <a:ext uri="{FF2B5EF4-FFF2-40B4-BE49-F238E27FC236}">
                    <a16:creationId xmlns:a16="http://schemas.microsoft.com/office/drawing/2014/main" id="{3B0A2AC3-66C0-37AF-C8FF-549CC3676B10}"/>
                  </a:ext>
                </a:extLst>
              </p:cNvPr>
              <p:cNvSpPr/>
              <p:nvPr/>
            </p:nvSpPr>
            <p:spPr>
              <a:xfrm>
                <a:off x="7704429" y="1779500"/>
                <a:ext cx="581025" cy="335915"/>
              </a:xfrm>
              <a:custGeom>
                <a:avLst/>
                <a:gdLst/>
                <a:ahLst/>
                <a:cxnLst/>
                <a:rect l="l" t="t" r="r" b="b"/>
                <a:pathLst>
                  <a:path w="581025" h="335914">
                    <a:moveTo>
                      <a:pt x="580533" y="0"/>
                    </a:moveTo>
                    <a:lnTo>
                      <a:pt x="0" y="0"/>
                    </a:lnTo>
                    <a:lnTo>
                      <a:pt x="0" y="335603"/>
                    </a:lnTo>
                    <a:lnTo>
                      <a:pt x="580533" y="335603"/>
                    </a:lnTo>
                    <a:lnTo>
                      <a:pt x="580533" y="325966"/>
                    </a:lnTo>
                    <a:lnTo>
                      <a:pt x="19275" y="325966"/>
                    </a:lnTo>
                    <a:lnTo>
                      <a:pt x="9637" y="316328"/>
                    </a:lnTo>
                    <a:lnTo>
                      <a:pt x="19275" y="316328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580533" y="9637"/>
                    </a:lnTo>
                    <a:lnTo>
                      <a:pt x="580533" y="0"/>
                    </a:lnTo>
                    <a:close/>
                  </a:path>
                  <a:path w="581025" h="335914">
                    <a:moveTo>
                      <a:pt x="19275" y="316328"/>
                    </a:moveTo>
                    <a:lnTo>
                      <a:pt x="9637" y="316328"/>
                    </a:lnTo>
                    <a:lnTo>
                      <a:pt x="19275" y="325966"/>
                    </a:lnTo>
                    <a:lnTo>
                      <a:pt x="19275" y="316328"/>
                    </a:lnTo>
                    <a:close/>
                  </a:path>
                  <a:path w="581025" h="335914">
                    <a:moveTo>
                      <a:pt x="561257" y="316328"/>
                    </a:moveTo>
                    <a:lnTo>
                      <a:pt x="19275" y="316328"/>
                    </a:lnTo>
                    <a:lnTo>
                      <a:pt x="19275" y="325966"/>
                    </a:lnTo>
                    <a:lnTo>
                      <a:pt x="561257" y="325966"/>
                    </a:lnTo>
                    <a:lnTo>
                      <a:pt x="561257" y="316328"/>
                    </a:lnTo>
                    <a:close/>
                  </a:path>
                  <a:path w="581025" h="335914">
                    <a:moveTo>
                      <a:pt x="561257" y="9637"/>
                    </a:moveTo>
                    <a:lnTo>
                      <a:pt x="561257" y="325966"/>
                    </a:lnTo>
                    <a:lnTo>
                      <a:pt x="570895" y="316328"/>
                    </a:lnTo>
                    <a:lnTo>
                      <a:pt x="580533" y="316328"/>
                    </a:lnTo>
                    <a:lnTo>
                      <a:pt x="580533" y="19274"/>
                    </a:lnTo>
                    <a:lnTo>
                      <a:pt x="570895" y="19274"/>
                    </a:lnTo>
                    <a:lnTo>
                      <a:pt x="561257" y="9637"/>
                    </a:lnTo>
                    <a:close/>
                  </a:path>
                  <a:path w="581025" h="335914">
                    <a:moveTo>
                      <a:pt x="580533" y="316328"/>
                    </a:moveTo>
                    <a:lnTo>
                      <a:pt x="570895" y="316328"/>
                    </a:lnTo>
                    <a:lnTo>
                      <a:pt x="561257" y="325966"/>
                    </a:lnTo>
                    <a:lnTo>
                      <a:pt x="580533" y="325966"/>
                    </a:lnTo>
                    <a:lnTo>
                      <a:pt x="580533" y="316328"/>
                    </a:lnTo>
                    <a:close/>
                  </a:path>
                  <a:path w="581025" h="335914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581025" h="335914">
                    <a:moveTo>
                      <a:pt x="561257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561257" y="19274"/>
                    </a:lnTo>
                    <a:lnTo>
                      <a:pt x="561257" y="9637"/>
                    </a:lnTo>
                    <a:close/>
                  </a:path>
                  <a:path w="581025" h="335914">
                    <a:moveTo>
                      <a:pt x="580533" y="9637"/>
                    </a:moveTo>
                    <a:lnTo>
                      <a:pt x="561257" y="9637"/>
                    </a:lnTo>
                    <a:lnTo>
                      <a:pt x="570895" y="19274"/>
                    </a:lnTo>
                    <a:lnTo>
                      <a:pt x="580533" y="19274"/>
                    </a:lnTo>
                    <a:lnTo>
                      <a:pt x="580533" y="9637"/>
                    </a:lnTo>
                    <a:close/>
                  </a:path>
                </a:pathLst>
              </a:custGeom>
              <a:solidFill>
                <a:srgbClr val="1F487C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0" name="object 274">
              <a:extLst>
                <a:ext uri="{FF2B5EF4-FFF2-40B4-BE49-F238E27FC236}">
                  <a16:creationId xmlns:a16="http://schemas.microsoft.com/office/drawing/2014/main" id="{22422A6F-C5C1-070D-9280-B4288528EE29}"/>
                </a:ext>
              </a:extLst>
            </p:cNvPr>
            <p:cNvSpPr txBox="1"/>
            <p:nvPr/>
          </p:nvSpPr>
          <p:spPr>
            <a:xfrm>
              <a:off x="7786689" y="1827269"/>
              <a:ext cx="419734" cy="2298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67945" marR="5080" lvl="0" indent="-55880" defTabSz="914400" eaLnBrk="1" fontAlgn="auto" latinLnBrk="0" hangingPunct="1">
                <a:lnSpc>
                  <a:spcPct val="103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10-bit</a:t>
              </a:r>
              <a:r>
                <a:rPr kumimoji="0" sz="650" b="0" i="0" u="none" strike="noStrike" kern="0" cap="none" spc="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Gray</a:t>
              </a:r>
              <a:r>
                <a:rPr kumimoji="0" sz="65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6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Counter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01" name="object 275">
              <a:extLst>
                <a:ext uri="{FF2B5EF4-FFF2-40B4-BE49-F238E27FC236}">
                  <a16:creationId xmlns:a16="http://schemas.microsoft.com/office/drawing/2014/main" id="{F572C24A-E3C6-D66D-EE6F-4319657DDF6A}"/>
                </a:ext>
              </a:extLst>
            </p:cNvPr>
            <p:cNvSpPr txBox="1"/>
            <p:nvPr/>
          </p:nvSpPr>
          <p:spPr>
            <a:xfrm>
              <a:off x="7410250" y="1614115"/>
              <a:ext cx="1139190" cy="1619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Bunch</a:t>
              </a:r>
              <a:r>
                <a:rPr kumimoji="0" sz="90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9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Crossing</a:t>
              </a:r>
              <a:r>
                <a:rPr kumimoji="0" sz="900" b="0" i="1" u="none" strike="noStrike" kern="0" cap="none" spc="-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9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Counter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02" name="object 276">
              <a:extLst>
                <a:ext uri="{FF2B5EF4-FFF2-40B4-BE49-F238E27FC236}">
                  <a16:creationId xmlns:a16="http://schemas.microsoft.com/office/drawing/2014/main" id="{AC56A044-63FE-9643-175A-75918C5ACF4C}"/>
                </a:ext>
              </a:extLst>
            </p:cNvPr>
            <p:cNvGrpSpPr/>
            <p:nvPr/>
          </p:nvGrpSpPr>
          <p:grpSpPr>
            <a:xfrm>
              <a:off x="7737311" y="5027833"/>
              <a:ext cx="259715" cy="259715"/>
              <a:chOff x="7737311" y="5027833"/>
              <a:chExt cx="259715" cy="259715"/>
            </a:xfrm>
          </p:grpSpPr>
          <p:pic>
            <p:nvPicPr>
              <p:cNvPr id="167" name="object 277">
                <a:extLst>
                  <a:ext uri="{FF2B5EF4-FFF2-40B4-BE49-F238E27FC236}">
                    <a16:creationId xmlns:a16="http://schemas.microsoft.com/office/drawing/2014/main" id="{E027F7DB-2429-B714-4236-C0C7B027A4BD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7737311" y="5027833"/>
                <a:ext cx="259652" cy="259639"/>
              </a:xfrm>
              <a:prstGeom prst="rect">
                <a:avLst/>
              </a:prstGeom>
            </p:spPr>
          </p:pic>
          <p:pic>
            <p:nvPicPr>
              <p:cNvPr id="168" name="object 278">
                <a:extLst>
                  <a:ext uri="{FF2B5EF4-FFF2-40B4-BE49-F238E27FC236}">
                    <a16:creationId xmlns:a16="http://schemas.microsoft.com/office/drawing/2014/main" id="{877B85D2-187B-7531-03F0-7A178736F0F7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7756587" y="5047098"/>
                <a:ext cx="180376" cy="180283"/>
              </a:xfrm>
              <a:prstGeom prst="rect">
                <a:avLst/>
              </a:prstGeom>
            </p:spPr>
          </p:pic>
        </p:grpSp>
        <p:sp>
          <p:nvSpPr>
            <p:cNvPr id="103" name="object 279">
              <a:extLst>
                <a:ext uri="{FF2B5EF4-FFF2-40B4-BE49-F238E27FC236}">
                  <a16:creationId xmlns:a16="http://schemas.microsoft.com/office/drawing/2014/main" id="{119B8660-504E-48FD-3D7E-0096393B409C}"/>
                </a:ext>
              </a:extLst>
            </p:cNvPr>
            <p:cNvSpPr txBox="1"/>
            <p:nvPr/>
          </p:nvSpPr>
          <p:spPr>
            <a:xfrm>
              <a:off x="6182286" y="2891902"/>
              <a:ext cx="475615" cy="1511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rgbClr val="244060"/>
                  </a:solidFill>
                  <a:effectLst/>
                  <a:uLnTx/>
                  <a:uFillTx/>
                  <a:latin typeface="Calibri"/>
                  <a:cs typeface="Calibri"/>
                </a:rPr>
                <a:t>Frequency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04" name="object 280">
              <a:extLst>
                <a:ext uri="{FF2B5EF4-FFF2-40B4-BE49-F238E27FC236}">
                  <a16:creationId xmlns:a16="http://schemas.microsoft.com/office/drawing/2014/main" id="{A70C41F2-E301-A950-0056-4EF9358274F3}"/>
                </a:ext>
              </a:extLst>
            </p:cNvPr>
            <p:cNvSpPr txBox="1"/>
            <p:nvPr/>
          </p:nvSpPr>
          <p:spPr>
            <a:xfrm>
              <a:off x="10679811" y="4006612"/>
              <a:ext cx="405130" cy="1619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Reading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05" name="object 281">
              <a:extLst>
                <a:ext uri="{FF2B5EF4-FFF2-40B4-BE49-F238E27FC236}">
                  <a16:creationId xmlns:a16="http://schemas.microsoft.com/office/drawing/2014/main" id="{9EC8821A-2117-C3CB-33CF-2359B6F61FEA}"/>
                </a:ext>
              </a:extLst>
            </p:cNvPr>
            <p:cNvSpPr/>
            <p:nvPr/>
          </p:nvSpPr>
          <p:spPr>
            <a:xfrm>
              <a:off x="11195564" y="2333170"/>
              <a:ext cx="819150" cy="38100"/>
            </a:xfrm>
            <a:custGeom>
              <a:avLst/>
              <a:gdLst/>
              <a:ahLst/>
              <a:cxnLst/>
              <a:rect l="l" t="t" r="r" b="b"/>
              <a:pathLst>
                <a:path w="819150" h="38100">
                  <a:moveTo>
                    <a:pt x="37795" y="0"/>
                  </a:moveTo>
                  <a:lnTo>
                    <a:pt x="0" y="18896"/>
                  </a:lnTo>
                  <a:lnTo>
                    <a:pt x="37795" y="37793"/>
                  </a:lnTo>
                  <a:lnTo>
                    <a:pt x="37795" y="23431"/>
                  </a:lnTo>
                  <a:lnTo>
                    <a:pt x="28346" y="23431"/>
                  </a:lnTo>
                  <a:lnTo>
                    <a:pt x="28346" y="14361"/>
                  </a:lnTo>
                  <a:lnTo>
                    <a:pt x="37795" y="14361"/>
                  </a:lnTo>
                  <a:lnTo>
                    <a:pt x="37795" y="0"/>
                  </a:lnTo>
                  <a:close/>
                </a:path>
                <a:path w="819150" h="38100">
                  <a:moveTo>
                    <a:pt x="37795" y="14361"/>
                  </a:moveTo>
                  <a:lnTo>
                    <a:pt x="28346" y="14361"/>
                  </a:lnTo>
                  <a:lnTo>
                    <a:pt x="28346" y="23431"/>
                  </a:lnTo>
                  <a:lnTo>
                    <a:pt x="37795" y="23431"/>
                  </a:lnTo>
                  <a:lnTo>
                    <a:pt x="37795" y="14361"/>
                  </a:lnTo>
                  <a:close/>
                </a:path>
                <a:path w="819150" h="38100">
                  <a:moveTo>
                    <a:pt x="818547" y="14361"/>
                  </a:moveTo>
                  <a:lnTo>
                    <a:pt x="37795" y="14361"/>
                  </a:lnTo>
                  <a:lnTo>
                    <a:pt x="37795" y="23431"/>
                  </a:lnTo>
                  <a:lnTo>
                    <a:pt x="818547" y="23431"/>
                  </a:lnTo>
                  <a:lnTo>
                    <a:pt x="818547" y="14361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object 282">
              <a:extLst>
                <a:ext uri="{FF2B5EF4-FFF2-40B4-BE49-F238E27FC236}">
                  <a16:creationId xmlns:a16="http://schemas.microsoft.com/office/drawing/2014/main" id="{E8E6E583-C9CB-2240-5FAF-CB7FE2096C43}"/>
                </a:ext>
              </a:extLst>
            </p:cNvPr>
            <p:cNvSpPr txBox="1"/>
            <p:nvPr/>
          </p:nvSpPr>
          <p:spPr>
            <a:xfrm>
              <a:off x="11569413" y="2255560"/>
              <a:ext cx="484505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Config_data_bus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07" name="object 283">
              <a:extLst>
                <a:ext uri="{FF2B5EF4-FFF2-40B4-BE49-F238E27FC236}">
                  <a16:creationId xmlns:a16="http://schemas.microsoft.com/office/drawing/2014/main" id="{C1758D4B-7C52-9A39-DDF5-690D6534FB07}"/>
                </a:ext>
              </a:extLst>
            </p:cNvPr>
            <p:cNvSpPr txBox="1"/>
            <p:nvPr/>
          </p:nvSpPr>
          <p:spPr>
            <a:xfrm>
              <a:off x="6176806" y="4960853"/>
              <a:ext cx="91440" cy="10477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08" name="object 284">
              <a:extLst>
                <a:ext uri="{FF2B5EF4-FFF2-40B4-BE49-F238E27FC236}">
                  <a16:creationId xmlns:a16="http://schemas.microsoft.com/office/drawing/2014/main" id="{89EF9458-F14D-5CF3-4FDF-E27B1ADE783B}"/>
                </a:ext>
              </a:extLst>
            </p:cNvPr>
            <p:cNvGrpSpPr/>
            <p:nvPr/>
          </p:nvGrpSpPr>
          <p:grpSpPr>
            <a:xfrm>
              <a:off x="6196313" y="4903015"/>
              <a:ext cx="4395470" cy="462280"/>
              <a:chOff x="6196313" y="4903015"/>
              <a:chExt cx="4395470" cy="462280"/>
            </a:xfrm>
          </p:grpSpPr>
          <p:sp>
            <p:nvSpPr>
              <p:cNvPr id="165" name="object 285">
                <a:extLst>
                  <a:ext uri="{FF2B5EF4-FFF2-40B4-BE49-F238E27FC236}">
                    <a16:creationId xmlns:a16="http://schemas.microsoft.com/office/drawing/2014/main" id="{EB0DD07E-6852-581B-CC2F-8074E271F948}"/>
                  </a:ext>
                </a:extLst>
              </p:cNvPr>
              <p:cNvSpPr/>
              <p:nvPr/>
            </p:nvSpPr>
            <p:spPr>
              <a:xfrm>
                <a:off x="6199805" y="4906507"/>
                <a:ext cx="35560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78104">
                    <a:moveTo>
                      <a:pt x="0" y="77664"/>
                    </a:moveTo>
                    <a:lnTo>
                      <a:pt x="35527" y="0"/>
                    </a:lnTo>
                  </a:path>
                </a:pathLst>
              </a:custGeom>
              <a:ln w="6803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object 286">
                <a:extLst>
                  <a:ext uri="{FF2B5EF4-FFF2-40B4-BE49-F238E27FC236}">
                    <a16:creationId xmlns:a16="http://schemas.microsoft.com/office/drawing/2014/main" id="{FC5AFAB9-4200-3162-2433-FDEC88B1F135}"/>
                  </a:ext>
                </a:extLst>
              </p:cNvPr>
              <p:cNvSpPr/>
              <p:nvPr/>
            </p:nvSpPr>
            <p:spPr>
              <a:xfrm>
                <a:off x="7838791" y="5326966"/>
                <a:ext cx="275272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2752725" h="38100">
                    <a:moveTo>
                      <a:pt x="2714728" y="0"/>
                    </a:moveTo>
                    <a:lnTo>
                      <a:pt x="2714728" y="37793"/>
                    </a:lnTo>
                    <a:lnTo>
                      <a:pt x="2737783" y="26266"/>
                    </a:lnTo>
                    <a:lnTo>
                      <a:pt x="2724177" y="26266"/>
                    </a:lnTo>
                    <a:lnTo>
                      <a:pt x="2724177" y="11517"/>
                    </a:lnTo>
                    <a:lnTo>
                      <a:pt x="2737765" y="11517"/>
                    </a:lnTo>
                    <a:lnTo>
                      <a:pt x="2714728" y="0"/>
                    </a:lnTo>
                    <a:close/>
                  </a:path>
                  <a:path w="2752725" h="38100">
                    <a:moveTo>
                      <a:pt x="2714728" y="11517"/>
                    </a:moveTo>
                    <a:lnTo>
                      <a:pt x="0" y="11517"/>
                    </a:lnTo>
                    <a:lnTo>
                      <a:pt x="0" y="26266"/>
                    </a:lnTo>
                    <a:lnTo>
                      <a:pt x="2714728" y="26266"/>
                    </a:lnTo>
                    <a:lnTo>
                      <a:pt x="2714728" y="11517"/>
                    </a:lnTo>
                    <a:close/>
                  </a:path>
                  <a:path w="2752725" h="38100">
                    <a:moveTo>
                      <a:pt x="2737765" y="11517"/>
                    </a:moveTo>
                    <a:lnTo>
                      <a:pt x="2724177" y="11517"/>
                    </a:lnTo>
                    <a:lnTo>
                      <a:pt x="2724177" y="26266"/>
                    </a:lnTo>
                    <a:lnTo>
                      <a:pt x="2737783" y="26266"/>
                    </a:lnTo>
                    <a:lnTo>
                      <a:pt x="2752524" y="18896"/>
                    </a:lnTo>
                    <a:lnTo>
                      <a:pt x="2737765" y="11517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9" name="object 287">
              <a:extLst>
                <a:ext uri="{FF2B5EF4-FFF2-40B4-BE49-F238E27FC236}">
                  <a16:creationId xmlns:a16="http://schemas.microsoft.com/office/drawing/2014/main" id="{10A05754-453A-5229-BA7D-CDBC45FE80A4}"/>
                </a:ext>
              </a:extLst>
            </p:cNvPr>
            <p:cNvSpPr txBox="1"/>
            <p:nvPr/>
          </p:nvSpPr>
          <p:spPr>
            <a:xfrm>
              <a:off x="6365687" y="2139025"/>
              <a:ext cx="196215" cy="1854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X</a:t>
              </a:r>
              <a:r>
                <a:rPr kumimoji="0" sz="1050" b="0" i="1" u="none" strike="noStrike" kern="0" cap="none" spc="-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050" b="0" i="1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8</a:t>
              </a: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10" name="object 288">
              <a:extLst>
                <a:ext uri="{FF2B5EF4-FFF2-40B4-BE49-F238E27FC236}">
                  <a16:creationId xmlns:a16="http://schemas.microsoft.com/office/drawing/2014/main" id="{3AEF4F01-A06E-CB00-10CC-686198035200}"/>
                </a:ext>
              </a:extLst>
            </p:cNvPr>
            <p:cNvSpPr txBox="1"/>
            <p:nvPr/>
          </p:nvSpPr>
          <p:spPr>
            <a:xfrm>
              <a:off x="9198526" y="5187120"/>
              <a:ext cx="462915" cy="26543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5240" marR="5080" lvl="0" indent="-3175" defTabSz="914400" eaLnBrk="1" fontAlgn="auto" latinLnBrk="0" hangingPunct="1">
                <a:lnSpc>
                  <a:spcPct val="1574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bx_cpt&lt;9:0&gt;</a:t>
              </a:r>
              <a:r>
                <a:rPr kumimoji="0" sz="500" b="0" i="0" u="none" strike="noStrike" kern="0" cap="none" spc="50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data_conv&lt;9:0&gt;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11" name="object 289">
              <a:extLst>
                <a:ext uri="{FF2B5EF4-FFF2-40B4-BE49-F238E27FC236}">
                  <a16:creationId xmlns:a16="http://schemas.microsoft.com/office/drawing/2014/main" id="{2F165846-173B-20C6-6F0A-7D0E42B4E24F}"/>
                </a:ext>
              </a:extLst>
            </p:cNvPr>
            <p:cNvSpPr txBox="1"/>
            <p:nvPr/>
          </p:nvSpPr>
          <p:spPr>
            <a:xfrm>
              <a:off x="10255088" y="5197778"/>
              <a:ext cx="9144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10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12" name="object 290">
              <a:extLst>
                <a:ext uri="{FF2B5EF4-FFF2-40B4-BE49-F238E27FC236}">
                  <a16:creationId xmlns:a16="http://schemas.microsoft.com/office/drawing/2014/main" id="{BC9C0771-F19A-451C-B328-F3E34D184040}"/>
                </a:ext>
              </a:extLst>
            </p:cNvPr>
            <p:cNvGrpSpPr/>
            <p:nvPr/>
          </p:nvGrpSpPr>
          <p:grpSpPr>
            <a:xfrm>
              <a:off x="4354915" y="3314659"/>
              <a:ext cx="5982335" cy="2061845"/>
              <a:chOff x="4354915" y="3314659"/>
              <a:chExt cx="5982335" cy="2061845"/>
            </a:xfrm>
          </p:grpSpPr>
          <p:sp>
            <p:nvSpPr>
              <p:cNvPr id="161" name="object 291">
                <a:extLst>
                  <a:ext uri="{FF2B5EF4-FFF2-40B4-BE49-F238E27FC236}">
                    <a16:creationId xmlns:a16="http://schemas.microsoft.com/office/drawing/2014/main" id="{5B1BBC22-9CBF-B670-0892-04C8F0BE3234}"/>
                  </a:ext>
                </a:extLst>
              </p:cNvPr>
              <p:cNvSpPr/>
              <p:nvPr/>
            </p:nvSpPr>
            <p:spPr>
              <a:xfrm>
                <a:off x="10270339" y="5302212"/>
                <a:ext cx="62865" cy="70485"/>
              </a:xfrm>
              <a:custGeom>
                <a:avLst/>
                <a:gdLst/>
                <a:ahLst/>
                <a:cxnLst/>
                <a:rect l="l" t="t" r="r" b="b"/>
                <a:pathLst>
                  <a:path w="62865" h="70485">
                    <a:moveTo>
                      <a:pt x="0" y="70484"/>
                    </a:moveTo>
                    <a:lnTo>
                      <a:pt x="62834" y="0"/>
                    </a:lnTo>
                  </a:path>
                </a:pathLst>
              </a:custGeom>
              <a:ln w="6802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object 292">
                <a:extLst>
                  <a:ext uri="{FF2B5EF4-FFF2-40B4-BE49-F238E27FC236}">
                    <a16:creationId xmlns:a16="http://schemas.microsoft.com/office/drawing/2014/main" id="{6759527D-AF32-AD2A-54C3-BF049611FC77}"/>
                  </a:ext>
                </a:extLst>
              </p:cNvPr>
              <p:cNvSpPr/>
              <p:nvPr/>
            </p:nvSpPr>
            <p:spPr>
              <a:xfrm>
                <a:off x="4592379" y="3314659"/>
                <a:ext cx="38100" cy="18161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181610">
                    <a:moveTo>
                      <a:pt x="14450" y="143614"/>
                    </a:moveTo>
                    <a:lnTo>
                      <a:pt x="0" y="143614"/>
                    </a:lnTo>
                    <a:lnTo>
                      <a:pt x="18992" y="181407"/>
                    </a:lnTo>
                    <a:lnTo>
                      <a:pt x="33094" y="153062"/>
                    </a:lnTo>
                    <a:lnTo>
                      <a:pt x="14456" y="153062"/>
                    </a:lnTo>
                    <a:lnTo>
                      <a:pt x="14450" y="143614"/>
                    </a:lnTo>
                    <a:close/>
                  </a:path>
                  <a:path w="38100" h="181610">
                    <a:moveTo>
                      <a:pt x="23432" y="0"/>
                    </a:moveTo>
                    <a:lnTo>
                      <a:pt x="14362" y="0"/>
                    </a:lnTo>
                    <a:lnTo>
                      <a:pt x="14456" y="153062"/>
                    </a:lnTo>
                    <a:lnTo>
                      <a:pt x="23432" y="153062"/>
                    </a:lnTo>
                    <a:lnTo>
                      <a:pt x="23432" y="0"/>
                    </a:lnTo>
                    <a:close/>
                  </a:path>
                  <a:path w="38100" h="181610">
                    <a:moveTo>
                      <a:pt x="37795" y="143614"/>
                    </a:moveTo>
                    <a:lnTo>
                      <a:pt x="23432" y="143614"/>
                    </a:lnTo>
                    <a:lnTo>
                      <a:pt x="23432" y="153062"/>
                    </a:lnTo>
                    <a:lnTo>
                      <a:pt x="33094" y="153062"/>
                    </a:lnTo>
                    <a:lnTo>
                      <a:pt x="37795" y="143614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object 293">
                <a:extLst>
                  <a:ext uri="{FF2B5EF4-FFF2-40B4-BE49-F238E27FC236}">
                    <a16:creationId xmlns:a16="http://schemas.microsoft.com/office/drawing/2014/main" id="{4A84ABAF-405A-72DB-2F72-61E76A860E30}"/>
                  </a:ext>
                </a:extLst>
              </p:cNvPr>
              <p:cNvSpPr/>
              <p:nvPr/>
            </p:nvSpPr>
            <p:spPr>
              <a:xfrm>
                <a:off x="4364758" y="3496633"/>
                <a:ext cx="509270" cy="403860"/>
              </a:xfrm>
              <a:custGeom>
                <a:avLst/>
                <a:gdLst/>
                <a:ahLst/>
                <a:cxnLst/>
                <a:rect l="l" t="t" r="r" b="b"/>
                <a:pathLst>
                  <a:path w="509270" h="403860">
                    <a:moveTo>
                      <a:pt x="509100" y="0"/>
                    </a:moveTo>
                    <a:lnTo>
                      <a:pt x="0" y="0"/>
                    </a:lnTo>
                    <a:lnTo>
                      <a:pt x="0" y="403631"/>
                    </a:lnTo>
                    <a:lnTo>
                      <a:pt x="509100" y="403631"/>
                    </a:lnTo>
                    <a:lnTo>
                      <a:pt x="509100" y="0"/>
                    </a:lnTo>
                    <a:close/>
                  </a:path>
                </a:pathLst>
              </a:custGeom>
              <a:solidFill>
                <a:srgbClr val="E6DFEB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object 294">
                <a:extLst>
                  <a:ext uri="{FF2B5EF4-FFF2-40B4-BE49-F238E27FC236}">
                    <a16:creationId xmlns:a16="http://schemas.microsoft.com/office/drawing/2014/main" id="{6EFFAF78-089E-7281-FA96-5FEBCC966B9C}"/>
                  </a:ext>
                </a:extLst>
              </p:cNvPr>
              <p:cNvSpPr/>
              <p:nvPr/>
            </p:nvSpPr>
            <p:spPr>
              <a:xfrm>
                <a:off x="4364758" y="3496633"/>
                <a:ext cx="509270" cy="403860"/>
              </a:xfrm>
              <a:custGeom>
                <a:avLst/>
                <a:gdLst/>
                <a:ahLst/>
                <a:cxnLst/>
                <a:rect l="l" t="t" r="r" b="b"/>
                <a:pathLst>
                  <a:path w="509270" h="403860">
                    <a:moveTo>
                      <a:pt x="0" y="403631"/>
                    </a:moveTo>
                    <a:lnTo>
                      <a:pt x="509100" y="403631"/>
                    </a:lnTo>
                    <a:lnTo>
                      <a:pt x="509100" y="0"/>
                    </a:lnTo>
                    <a:lnTo>
                      <a:pt x="0" y="0"/>
                    </a:lnTo>
                    <a:lnTo>
                      <a:pt x="0" y="403631"/>
                    </a:lnTo>
                    <a:close/>
                  </a:path>
                </a:pathLst>
              </a:custGeom>
              <a:ln w="19274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3" name="object 295">
              <a:extLst>
                <a:ext uri="{FF2B5EF4-FFF2-40B4-BE49-F238E27FC236}">
                  <a16:creationId xmlns:a16="http://schemas.microsoft.com/office/drawing/2014/main" id="{EA295331-8302-9380-4334-CE9153F2BC6C}"/>
                </a:ext>
              </a:extLst>
            </p:cNvPr>
            <p:cNvSpPr txBox="1"/>
            <p:nvPr/>
          </p:nvSpPr>
          <p:spPr>
            <a:xfrm>
              <a:off x="4366514" y="3556306"/>
              <a:ext cx="506730" cy="2755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7465" marR="5080" lvl="0" indent="-25400" defTabSz="914400" eaLnBrk="1" fontAlgn="auto" latinLnBrk="0" hangingPunct="1">
                <a:lnSpc>
                  <a:spcPct val="102299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Calibration</a:t>
              </a:r>
              <a:r>
                <a:rPr kumimoji="0" sz="800" b="0" i="1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00" b="0" i="1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generator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14" name="object 296">
              <a:extLst>
                <a:ext uri="{FF2B5EF4-FFF2-40B4-BE49-F238E27FC236}">
                  <a16:creationId xmlns:a16="http://schemas.microsoft.com/office/drawing/2014/main" id="{19FDDAE1-3150-D3EE-7714-11CDFDE45BBE}"/>
                </a:ext>
              </a:extLst>
            </p:cNvPr>
            <p:cNvSpPr txBox="1"/>
            <p:nvPr/>
          </p:nvSpPr>
          <p:spPr>
            <a:xfrm>
              <a:off x="5493565" y="2508396"/>
              <a:ext cx="65405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/>
                  <a:cs typeface="Symbol"/>
                </a:rPr>
                <a:t>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/>
                <a:cs typeface="Symbol"/>
              </a:endParaRPr>
            </a:p>
          </p:txBody>
        </p:sp>
        <p:sp>
          <p:nvSpPr>
            <p:cNvPr id="115" name="object 297">
              <a:extLst>
                <a:ext uri="{FF2B5EF4-FFF2-40B4-BE49-F238E27FC236}">
                  <a16:creationId xmlns:a16="http://schemas.microsoft.com/office/drawing/2014/main" id="{27525E75-EF1A-72DD-0236-88A9397CF1EE}"/>
                </a:ext>
              </a:extLst>
            </p:cNvPr>
            <p:cNvSpPr txBox="1"/>
            <p:nvPr/>
          </p:nvSpPr>
          <p:spPr>
            <a:xfrm>
              <a:off x="5534383" y="2545811"/>
              <a:ext cx="175895" cy="7874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DLL2out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16" name="object 298">
              <a:extLst>
                <a:ext uri="{FF2B5EF4-FFF2-40B4-BE49-F238E27FC236}">
                  <a16:creationId xmlns:a16="http://schemas.microsoft.com/office/drawing/2014/main" id="{4F792016-35ED-A36F-DF42-2A50728D0CF8}"/>
                </a:ext>
              </a:extLst>
            </p:cNvPr>
            <p:cNvGrpSpPr/>
            <p:nvPr/>
          </p:nvGrpSpPr>
          <p:grpSpPr>
            <a:xfrm>
              <a:off x="4838141" y="2460774"/>
              <a:ext cx="678180" cy="367665"/>
              <a:chOff x="4838141" y="2460774"/>
              <a:chExt cx="678180" cy="367665"/>
            </a:xfrm>
          </p:grpSpPr>
          <p:pic>
            <p:nvPicPr>
              <p:cNvPr id="158" name="object 299">
                <a:extLst>
                  <a:ext uri="{FF2B5EF4-FFF2-40B4-BE49-F238E27FC236}">
                    <a16:creationId xmlns:a16="http://schemas.microsoft.com/office/drawing/2014/main" id="{3F6ACF6E-E511-2CC4-DECC-74FF6E05ACD2}"/>
                  </a:ext>
                </a:extLst>
              </p:cNvPr>
              <p:cNvPicPr/>
              <p:nvPr/>
            </p:nvPicPr>
            <p:blipFill>
              <a:blip r:embed="rId27" cstate="print"/>
              <a:stretch>
                <a:fillRect/>
              </a:stretch>
            </p:blipFill>
            <p:spPr>
              <a:xfrm>
                <a:off x="4838141" y="2753430"/>
                <a:ext cx="179148" cy="69161"/>
              </a:xfrm>
              <a:prstGeom prst="rect">
                <a:avLst/>
              </a:prstGeom>
            </p:spPr>
          </p:pic>
          <p:pic>
            <p:nvPicPr>
              <p:cNvPr id="159" name="object 300">
                <a:extLst>
                  <a:ext uri="{FF2B5EF4-FFF2-40B4-BE49-F238E27FC236}">
                    <a16:creationId xmlns:a16="http://schemas.microsoft.com/office/drawing/2014/main" id="{3B4F31CD-8B06-B978-F294-D74414382C12}"/>
                  </a:ext>
                </a:extLst>
              </p:cNvPr>
              <p:cNvPicPr/>
              <p:nvPr/>
            </p:nvPicPr>
            <p:blipFill>
              <a:blip r:embed="rId28" cstate="print"/>
              <a:stretch>
                <a:fillRect/>
              </a:stretch>
            </p:blipFill>
            <p:spPr>
              <a:xfrm>
                <a:off x="5337037" y="2757965"/>
                <a:ext cx="179148" cy="70295"/>
              </a:xfrm>
              <a:prstGeom prst="rect">
                <a:avLst/>
              </a:prstGeom>
            </p:spPr>
          </p:pic>
          <p:sp>
            <p:nvSpPr>
              <p:cNvPr id="160" name="object 301">
                <a:extLst>
                  <a:ext uri="{FF2B5EF4-FFF2-40B4-BE49-F238E27FC236}">
                    <a16:creationId xmlns:a16="http://schemas.microsoft.com/office/drawing/2014/main" id="{1087586F-E0C3-6F57-0C93-88C3819481C1}"/>
                  </a:ext>
                </a:extLst>
              </p:cNvPr>
              <p:cNvSpPr/>
              <p:nvPr/>
            </p:nvSpPr>
            <p:spPr>
              <a:xfrm>
                <a:off x="5101195" y="2462044"/>
                <a:ext cx="348615" cy="259079"/>
              </a:xfrm>
              <a:custGeom>
                <a:avLst/>
                <a:gdLst/>
                <a:ahLst/>
                <a:cxnLst/>
                <a:rect l="l" t="t" r="r" b="b"/>
                <a:pathLst>
                  <a:path w="348614" h="259080">
                    <a:moveTo>
                      <a:pt x="0" y="187926"/>
                    </a:moveTo>
                    <a:lnTo>
                      <a:pt x="0" y="54422"/>
                    </a:lnTo>
                  </a:path>
                  <a:path w="348614" h="259080">
                    <a:moveTo>
                      <a:pt x="289132" y="258883"/>
                    </a:moveTo>
                    <a:lnTo>
                      <a:pt x="289132" y="0"/>
                    </a:lnTo>
                  </a:path>
                  <a:path w="348614" h="259080">
                    <a:moveTo>
                      <a:pt x="348093" y="192745"/>
                    </a:moveTo>
                    <a:lnTo>
                      <a:pt x="348093" y="5102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7" name="object 302">
              <a:extLst>
                <a:ext uri="{FF2B5EF4-FFF2-40B4-BE49-F238E27FC236}">
                  <a16:creationId xmlns:a16="http://schemas.microsoft.com/office/drawing/2014/main" id="{EA058FF2-DAAC-71EA-8E71-B69E9AA1B8AD}"/>
                </a:ext>
              </a:extLst>
            </p:cNvPr>
            <p:cNvSpPr txBox="1"/>
            <p:nvPr/>
          </p:nvSpPr>
          <p:spPr>
            <a:xfrm>
              <a:off x="4799457" y="2559889"/>
              <a:ext cx="173990" cy="7874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window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18" name="object 303">
              <a:extLst>
                <a:ext uri="{FF2B5EF4-FFF2-40B4-BE49-F238E27FC236}">
                  <a16:creationId xmlns:a16="http://schemas.microsoft.com/office/drawing/2014/main" id="{7AEB7D9F-8194-D2BD-0A66-DFA433696871}"/>
                </a:ext>
              </a:extLst>
            </p:cNvPr>
            <p:cNvSpPr txBox="1"/>
            <p:nvPr/>
          </p:nvSpPr>
          <p:spPr>
            <a:xfrm>
              <a:off x="4675601" y="2495263"/>
              <a:ext cx="28321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50" b="0" i="0" u="none" strike="noStrike" kern="0" cap="none" spc="-15" normalizeH="0" baseline="11111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/>
                  <a:cs typeface="Symbol"/>
                </a:rPr>
                <a:t></a:t>
              </a: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sampling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19" name="object 304">
              <a:extLst>
                <a:ext uri="{FF2B5EF4-FFF2-40B4-BE49-F238E27FC236}">
                  <a16:creationId xmlns:a16="http://schemas.microsoft.com/office/drawing/2014/main" id="{BEBE9B2C-BD0B-3903-D55C-C234E26CDF8D}"/>
                </a:ext>
              </a:extLst>
            </p:cNvPr>
            <p:cNvSpPr txBox="1"/>
            <p:nvPr/>
          </p:nvSpPr>
          <p:spPr>
            <a:xfrm>
              <a:off x="5006952" y="2399552"/>
              <a:ext cx="52069" cy="596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2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S0</a:t>
              </a:r>
              <a:endParaRPr kumimoji="0" sz="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0" name="object 305">
              <a:extLst>
                <a:ext uri="{FF2B5EF4-FFF2-40B4-BE49-F238E27FC236}">
                  <a16:creationId xmlns:a16="http://schemas.microsoft.com/office/drawing/2014/main" id="{1BFA6FC6-50C9-3099-F411-7C3163AB5D11}"/>
                </a:ext>
              </a:extLst>
            </p:cNvPr>
            <p:cNvSpPr txBox="1"/>
            <p:nvPr/>
          </p:nvSpPr>
          <p:spPr>
            <a:xfrm>
              <a:off x="5039529" y="2255843"/>
              <a:ext cx="941705" cy="26162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59055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Phase</a:t>
              </a:r>
              <a:r>
                <a:rPr kumimoji="0" sz="800" b="0" i="0" u="none" strike="noStrike" kern="0" cap="none" spc="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Pulse</a:t>
              </a:r>
              <a:r>
                <a:rPr kumimoji="0" sz="800" b="0" i="0" u="none" strike="noStrike" kern="0" cap="none" spc="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Builder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569595" lvl="0" indent="0" algn="r" defTabSz="914400" eaLnBrk="1" fontAlgn="auto" latinLnBrk="0" hangingPunct="1">
                <a:lnSpc>
                  <a:spcPct val="100000"/>
                </a:lnSpc>
                <a:spcBef>
                  <a:spcPts val="1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2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S1</a:t>
              </a:r>
              <a:endParaRPr kumimoji="0" sz="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509270" lvl="0" indent="0" algn="r" defTabSz="914400" eaLnBrk="1" fontAlgn="auto" latinLnBrk="0" hangingPunct="1">
                <a:lnSpc>
                  <a:spcPct val="100000"/>
                </a:lnSpc>
                <a:spcBef>
                  <a:spcPts val="1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46710" algn="l"/>
                </a:tabLst>
                <a:defRPr/>
              </a:pPr>
              <a:r>
                <a:rPr kumimoji="0" sz="300" b="0" i="0" u="none" strike="noStrike" kern="0" cap="none" spc="-37" normalizeH="0" baseline="13888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S0</a:t>
              </a:r>
              <a:r>
                <a:rPr kumimoji="0" sz="300" b="0" i="0" u="none" strike="noStrike" kern="0" cap="none" spc="0" normalizeH="0" baseline="13888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	</a:t>
              </a:r>
              <a:r>
                <a:rPr kumimoji="0" sz="2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S1</a:t>
              </a:r>
              <a:endParaRPr kumimoji="0" sz="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21" name="object 306">
              <a:extLst>
                <a:ext uri="{FF2B5EF4-FFF2-40B4-BE49-F238E27FC236}">
                  <a16:creationId xmlns:a16="http://schemas.microsoft.com/office/drawing/2014/main" id="{47393C0B-4343-AFBA-761E-67D16F642DEC}"/>
                </a:ext>
              </a:extLst>
            </p:cNvPr>
            <p:cNvGrpSpPr/>
            <p:nvPr/>
          </p:nvGrpSpPr>
          <p:grpSpPr>
            <a:xfrm>
              <a:off x="5390098" y="2720414"/>
              <a:ext cx="2146300" cy="190500"/>
              <a:chOff x="5390098" y="2720414"/>
              <a:chExt cx="2146300" cy="190500"/>
            </a:xfrm>
          </p:grpSpPr>
          <p:sp>
            <p:nvSpPr>
              <p:cNvPr id="154" name="object 307">
                <a:extLst>
                  <a:ext uri="{FF2B5EF4-FFF2-40B4-BE49-F238E27FC236}">
                    <a16:creationId xmlns:a16="http://schemas.microsoft.com/office/drawing/2014/main" id="{2D72F3D7-BC08-BE8C-7594-4F0375FECF6F}"/>
                  </a:ext>
                </a:extLst>
              </p:cNvPr>
              <p:cNvSpPr/>
              <p:nvPr/>
            </p:nvSpPr>
            <p:spPr>
              <a:xfrm>
                <a:off x="5391368" y="2721684"/>
                <a:ext cx="21431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3125">
                    <a:moveTo>
                      <a:pt x="2142794" y="0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object 308">
                <a:extLst>
                  <a:ext uri="{FF2B5EF4-FFF2-40B4-BE49-F238E27FC236}">
                    <a16:creationId xmlns:a16="http://schemas.microsoft.com/office/drawing/2014/main" id="{3C91EF0F-FF64-C3C2-B4D5-E5ACBC9E1D9E}"/>
                  </a:ext>
                </a:extLst>
              </p:cNvPr>
              <p:cNvSpPr/>
              <p:nvPr/>
            </p:nvSpPr>
            <p:spPr>
              <a:xfrm>
                <a:off x="7210163" y="2907626"/>
                <a:ext cx="3238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23850">
                    <a:moveTo>
                      <a:pt x="323337" y="0"/>
                    </a:moveTo>
                    <a:lnTo>
                      <a:pt x="0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object 309">
                <a:extLst>
                  <a:ext uri="{FF2B5EF4-FFF2-40B4-BE49-F238E27FC236}">
                    <a16:creationId xmlns:a16="http://schemas.microsoft.com/office/drawing/2014/main" id="{CC909CC3-50AD-AED1-991E-832FE2A86C7D}"/>
                  </a:ext>
                </a:extLst>
              </p:cNvPr>
              <p:cNvSpPr/>
              <p:nvPr/>
            </p:nvSpPr>
            <p:spPr>
              <a:xfrm>
                <a:off x="7532083" y="2721684"/>
                <a:ext cx="635" cy="18796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187960">
                    <a:moveTo>
                      <a:pt x="0" y="187454"/>
                    </a:moveTo>
                    <a:lnTo>
                      <a:pt x="94" y="0"/>
                    </a:lnTo>
                  </a:path>
                </a:pathLst>
              </a:custGeom>
              <a:ln w="317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object 310">
                <a:extLst>
                  <a:ext uri="{FF2B5EF4-FFF2-40B4-BE49-F238E27FC236}">
                    <a16:creationId xmlns:a16="http://schemas.microsoft.com/office/drawing/2014/main" id="{0BF6C14C-3C4E-538E-CC7B-A2CE1A6A5B78}"/>
                  </a:ext>
                </a:extLst>
              </p:cNvPr>
              <p:cNvSpPr/>
              <p:nvPr/>
            </p:nvSpPr>
            <p:spPr>
              <a:xfrm>
                <a:off x="6642008" y="2905359"/>
                <a:ext cx="1879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7959">
                    <a:moveTo>
                      <a:pt x="187558" y="0"/>
                    </a:moveTo>
                    <a:lnTo>
                      <a:pt x="0" y="0"/>
                    </a:lnTo>
                  </a:path>
                </a:pathLst>
              </a:custGeom>
              <a:ln w="4535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2" name="object 311">
              <a:extLst>
                <a:ext uri="{FF2B5EF4-FFF2-40B4-BE49-F238E27FC236}">
                  <a16:creationId xmlns:a16="http://schemas.microsoft.com/office/drawing/2014/main" id="{5596061D-D8B4-248D-1758-054CECFDBE05}"/>
                </a:ext>
              </a:extLst>
            </p:cNvPr>
            <p:cNvSpPr txBox="1"/>
            <p:nvPr/>
          </p:nvSpPr>
          <p:spPr>
            <a:xfrm>
              <a:off x="6138745" y="2777767"/>
              <a:ext cx="1033144" cy="17462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ts val="755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6944" noProof="0" dirty="0">
                  <a:ln>
                    <a:noFill/>
                  </a:ln>
                  <a:solidFill>
                    <a:srgbClr val="244060"/>
                  </a:solidFill>
                  <a:effectLst/>
                  <a:uLnTx/>
                  <a:uFillTx/>
                  <a:latin typeface="Calibri"/>
                  <a:cs typeface="Calibri"/>
                </a:rPr>
                <a:t>Adjustable</a:t>
              </a:r>
              <a:r>
                <a:rPr kumimoji="0" sz="1200" b="0" i="0" u="none" strike="noStrike" kern="0" cap="none" spc="600" normalizeH="0" baseline="6944" noProof="0" dirty="0">
                  <a:ln>
                    <a:noFill/>
                  </a:ln>
                  <a:solidFill>
                    <a:srgbClr val="24406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35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&lt;31&gt;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30480" lvl="0" indent="0" algn="r" defTabSz="914400" eaLnBrk="1" fontAlgn="auto" latinLnBrk="0" hangingPunct="1">
                <a:lnSpc>
                  <a:spcPts val="39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PFD</a:t>
              </a:r>
              <a:r>
                <a:rPr kumimoji="0" sz="500" b="0" i="1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&amp;</a:t>
              </a:r>
              <a:r>
                <a:rPr kumimoji="0" sz="500" b="0" i="1" u="none" strike="noStrike" kern="0" cap="none" spc="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1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CP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23" name="object 312">
              <a:extLst>
                <a:ext uri="{FF2B5EF4-FFF2-40B4-BE49-F238E27FC236}">
                  <a16:creationId xmlns:a16="http://schemas.microsoft.com/office/drawing/2014/main" id="{67A333F4-B993-4B90-D22F-7B9DC1106E9B}"/>
                </a:ext>
              </a:extLst>
            </p:cNvPr>
            <p:cNvGrpSpPr/>
            <p:nvPr/>
          </p:nvGrpSpPr>
          <p:grpSpPr>
            <a:xfrm>
              <a:off x="3517155" y="2799665"/>
              <a:ext cx="7384415" cy="612775"/>
              <a:chOff x="3517155" y="2799665"/>
              <a:chExt cx="7384415" cy="612775"/>
            </a:xfrm>
          </p:grpSpPr>
          <p:sp>
            <p:nvSpPr>
              <p:cNvPr id="151" name="object 313">
                <a:extLst>
                  <a:ext uri="{FF2B5EF4-FFF2-40B4-BE49-F238E27FC236}">
                    <a16:creationId xmlns:a16="http://schemas.microsoft.com/office/drawing/2014/main" id="{B85BFD88-5F6D-8E73-5F4B-3B3639AD1EAE}"/>
                  </a:ext>
                </a:extLst>
              </p:cNvPr>
              <p:cNvSpPr/>
              <p:nvPr/>
            </p:nvSpPr>
            <p:spPr>
              <a:xfrm>
                <a:off x="9824168" y="2807285"/>
                <a:ext cx="10693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69340">
                    <a:moveTo>
                      <a:pt x="1069223" y="0"/>
                    </a:moveTo>
                    <a:lnTo>
                      <a:pt x="0" y="0"/>
                    </a:lnTo>
                  </a:path>
                </a:pathLst>
              </a:custGeom>
              <a:ln w="14739">
                <a:solidFill>
                  <a:srgbClr val="7E7E7E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object 314">
                <a:extLst>
                  <a:ext uri="{FF2B5EF4-FFF2-40B4-BE49-F238E27FC236}">
                    <a16:creationId xmlns:a16="http://schemas.microsoft.com/office/drawing/2014/main" id="{EB71B243-8069-117C-8AB3-0107973D5749}"/>
                  </a:ext>
                </a:extLst>
              </p:cNvPr>
              <p:cNvSpPr/>
              <p:nvPr/>
            </p:nvSpPr>
            <p:spPr>
              <a:xfrm>
                <a:off x="3526793" y="3099804"/>
                <a:ext cx="520700" cy="302895"/>
              </a:xfrm>
              <a:custGeom>
                <a:avLst/>
                <a:gdLst/>
                <a:ahLst/>
                <a:cxnLst/>
                <a:rect l="l" t="t" r="r" b="b"/>
                <a:pathLst>
                  <a:path w="520700" h="302895">
                    <a:moveTo>
                      <a:pt x="520438" y="0"/>
                    </a:moveTo>
                    <a:lnTo>
                      <a:pt x="0" y="0"/>
                    </a:lnTo>
                    <a:lnTo>
                      <a:pt x="0" y="302723"/>
                    </a:lnTo>
                    <a:lnTo>
                      <a:pt x="520438" y="302723"/>
                    </a:lnTo>
                    <a:lnTo>
                      <a:pt x="520438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object 315">
                <a:extLst>
                  <a:ext uri="{FF2B5EF4-FFF2-40B4-BE49-F238E27FC236}">
                    <a16:creationId xmlns:a16="http://schemas.microsoft.com/office/drawing/2014/main" id="{0751DA83-ACE9-1F96-5737-1D9EF1FF09B8}"/>
                  </a:ext>
                </a:extLst>
              </p:cNvPr>
              <p:cNvSpPr/>
              <p:nvPr/>
            </p:nvSpPr>
            <p:spPr>
              <a:xfrm>
                <a:off x="3517155" y="3090167"/>
                <a:ext cx="539750" cy="322580"/>
              </a:xfrm>
              <a:custGeom>
                <a:avLst/>
                <a:gdLst/>
                <a:ahLst/>
                <a:cxnLst/>
                <a:rect l="l" t="t" r="r" b="b"/>
                <a:pathLst>
                  <a:path w="539750" h="322579">
                    <a:moveTo>
                      <a:pt x="539714" y="0"/>
                    </a:moveTo>
                    <a:lnTo>
                      <a:pt x="0" y="0"/>
                    </a:lnTo>
                    <a:lnTo>
                      <a:pt x="0" y="321997"/>
                    </a:lnTo>
                    <a:lnTo>
                      <a:pt x="539714" y="321997"/>
                    </a:lnTo>
                    <a:lnTo>
                      <a:pt x="539714" y="312360"/>
                    </a:lnTo>
                    <a:lnTo>
                      <a:pt x="19275" y="312360"/>
                    </a:lnTo>
                    <a:lnTo>
                      <a:pt x="9637" y="302723"/>
                    </a:lnTo>
                    <a:lnTo>
                      <a:pt x="19275" y="302723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539714" y="9637"/>
                    </a:lnTo>
                    <a:lnTo>
                      <a:pt x="539714" y="0"/>
                    </a:lnTo>
                    <a:close/>
                  </a:path>
                  <a:path w="539750" h="322579">
                    <a:moveTo>
                      <a:pt x="19275" y="302723"/>
                    </a:moveTo>
                    <a:lnTo>
                      <a:pt x="9637" y="302723"/>
                    </a:lnTo>
                    <a:lnTo>
                      <a:pt x="19275" y="312360"/>
                    </a:lnTo>
                    <a:lnTo>
                      <a:pt x="19275" y="302723"/>
                    </a:lnTo>
                    <a:close/>
                  </a:path>
                  <a:path w="539750" h="322579">
                    <a:moveTo>
                      <a:pt x="520438" y="302723"/>
                    </a:moveTo>
                    <a:lnTo>
                      <a:pt x="19275" y="302723"/>
                    </a:lnTo>
                    <a:lnTo>
                      <a:pt x="19275" y="312360"/>
                    </a:lnTo>
                    <a:lnTo>
                      <a:pt x="520438" y="312360"/>
                    </a:lnTo>
                    <a:lnTo>
                      <a:pt x="520438" y="302723"/>
                    </a:lnTo>
                    <a:close/>
                  </a:path>
                  <a:path w="539750" h="322579">
                    <a:moveTo>
                      <a:pt x="520438" y="9637"/>
                    </a:moveTo>
                    <a:lnTo>
                      <a:pt x="520438" y="312360"/>
                    </a:lnTo>
                    <a:lnTo>
                      <a:pt x="530076" y="302723"/>
                    </a:lnTo>
                    <a:lnTo>
                      <a:pt x="539714" y="302723"/>
                    </a:lnTo>
                    <a:lnTo>
                      <a:pt x="539714" y="19274"/>
                    </a:lnTo>
                    <a:lnTo>
                      <a:pt x="530076" y="19274"/>
                    </a:lnTo>
                    <a:lnTo>
                      <a:pt x="520438" y="9637"/>
                    </a:lnTo>
                    <a:close/>
                  </a:path>
                  <a:path w="539750" h="322579">
                    <a:moveTo>
                      <a:pt x="539714" y="302723"/>
                    </a:moveTo>
                    <a:lnTo>
                      <a:pt x="530076" y="302723"/>
                    </a:lnTo>
                    <a:lnTo>
                      <a:pt x="520438" y="312360"/>
                    </a:lnTo>
                    <a:lnTo>
                      <a:pt x="539714" y="312360"/>
                    </a:lnTo>
                    <a:lnTo>
                      <a:pt x="539714" y="302723"/>
                    </a:lnTo>
                    <a:close/>
                  </a:path>
                  <a:path w="539750" h="322579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539750" h="322579">
                    <a:moveTo>
                      <a:pt x="520438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520438" y="19274"/>
                    </a:lnTo>
                    <a:lnTo>
                      <a:pt x="520438" y="9637"/>
                    </a:lnTo>
                    <a:close/>
                  </a:path>
                  <a:path w="539750" h="322579">
                    <a:moveTo>
                      <a:pt x="539714" y="9637"/>
                    </a:moveTo>
                    <a:lnTo>
                      <a:pt x="520438" y="9637"/>
                    </a:lnTo>
                    <a:lnTo>
                      <a:pt x="530076" y="19274"/>
                    </a:lnTo>
                    <a:lnTo>
                      <a:pt x="539714" y="19274"/>
                    </a:lnTo>
                    <a:lnTo>
                      <a:pt x="539714" y="9637"/>
                    </a:lnTo>
                    <a:close/>
                  </a:path>
                </a:pathLst>
              </a:custGeom>
              <a:solidFill>
                <a:srgbClr val="006FC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4" name="object 316">
              <a:extLst>
                <a:ext uri="{FF2B5EF4-FFF2-40B4-BE49-F238E27FC236}">
                  <a16:creationId xmlns:a16="http://schemas.microsoft.com/office/drawing/2014/main" id="{3EF479E8-6237-1869-2258-6E0CE66608F1}"/>
                </a:ext>
              </a:extLst>
            </p:cNvPr>
            <p:cNvSpPr txBox="1"/>
            <p:nvPr/>
          </p:nvSpPr>
          <p:spPr>
            <a:xfrm>
              <a:off x="10157766" y="3686410"/>
              <a:ext cx="349250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bk_toRead&lt;7:0&gt;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5" name="object 317">
              <a:extLst>
                <a:ext uri="{FF2B5EF4-FFF2-40B4-BE49-F238E27FC236}">
                  <a16:creationId xmlns:a16="http://schemas.microsoft.com/office/drawing/2014/main" id="{26B05261-8768-F9BA-98B9-C3CA1CF76B36}"/>
                </a:ext>
              </a:extLst>
            </p:cNvPr>
            <p:cNvSpPr txBox="1"/>
            <p:nvPr/>
          </p:nvSpPr>
          <p:spPr>
            <a:xfrm>
              <a:off x="10155971" y="3821331"/>
              <a:ext cx="352425" cy="8255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35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bank_clear&lt;7:0&gt;</a:t>
              </a:r>
              <a:endParaRPr kumimoji="0" sz="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6" name="object 318">
              <a:extLst>
                <a:ext uri="{FF2B5EF4-FFF2-40B4-BE49-F238E27FC236}">
                  <a16:creationId xmlns:a16="http://schemas.microsoft.com/office/drawing/2014/main" id="{35BA5F91-95EB-D4A7-F8C7-D536D6E81CFB}"/>
                </a:ext>
              </a:extLst>
            </p:cNvPr>
            <p:cNvSpPr txBox="1"/>
            <p:nvPr/>
          </p:nvSpPr>
          <p:spPr>
            <a:xfrm>
              <a:off x="3663298" y="3063294"/>
              <a:ext cx="233679" cy="20637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PLL</a:t>
              </a:r>
              <a:endParaRPr kumimoji="0" sz="11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7" name="object 319">
              <a:extLst>
                <a:ext uri="{FF2B5EF4-FFF2-40B4-BE49-F238E27FC236}">
                  <a16:creationId xmlns:a16="http://schemas.microsoft.com/office/drawing/2014/main" id="{53A27252-E857-AC2C-D6EF-5DD18B2D9D33}"/>
                </a:ext>
              </a:extLst>
            </p:cNvPr>
            <p:cNvSpPr txBox="1"/>
            <p:nvPr/>
          </p:nvSpPr>
          <p:spPr>
            <a:xfrm>
              <a:off x="3638353" y="3218625"/>
              <a:ext cx="326390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@</a:t>
              </a:r>
              <a:r>
                <a:rPr kumimoji="0" sz="500" b="0" i="0" u="none" strike="noStrike" kern="0" cap="none" spc="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1.28GHz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28" name="object 320">
              <a:extLst>
                <a:ext uri="{FF2B5EF4-FFF2-40B4-BE49-F238E27FC236}">
                  <a16:creationId xmlns:a16="http://schemas.microsoft.com/office/drawing/2014/main" id="{34F72D4D-5C37-818C-AB1D-B7423AB1D5EA}"/>
                </a:ext>
              </a:extLst>
            </p:cNvPr>
            <p:cNvGrpSpPr/>
            <p:nvPr/>
          </p:nvGrpSpPr>
          <p:grpSpPr>
            <a:xfrm>
              <a:off x="4033965" y="3152526"/>
              <a:ext cx="583565" cy="172720"/>
              <a:chOff x="4033965" y="3152526"/>
              <a:chExt cx="583565" cy="172720"/>
            </a:xfrm>
          </p:grpSpPr>
          <p:sp>
            <p:nvSpPr>
              <p:cNvPr id="149" name="object 321">
                <a:extLst>
                  <a:ext uri="{FF2B5EF4-FFF2-40B4-BE49-F238E27FC236}">
                    <a16:creationId xmlns:a16="http://schemas.microsoft.com/office/drawing/2014/main" id="{CA827038-D5BC-E200-9131-B302D0CF4653}"/>
                  </a:ext>
                </a:extLst>
              </p:cNvPr>
              <p:cNvSpPr/>
              <p:nvPr/>
            </p:nvSpPr>
            <p:spPr>
              <a:xfrm>
                <a:off x="4038727" y="3320328"/>
                <a:ext cx="5740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039">
                    <a:moveTo>
                      <a:pt x="573682" y="0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object 322">
                <a:extLst>
                  <a:ext uri="{FF2B5EF4-FFF2-40B4-BE49-F238E27FC236}">
                    <a16:creationId xmlns:a16="http://schemas.microsoft.com/office/drawing/2014/main" id="{4642337D-42FC-41D0-764D-E185D741678B}"/>
                  </a:ext>
                </a:extLst>
              </p:cNvPr>
              <p:cNvSpPr/>
              <p:nvPr/>
            </p:nvSpPr>
            <p:spPr>
              <a:xfrm>
                <a:off x="4038727" y="3152526"/>
                <a:ext cx="57404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574039" h="57150">
                    <a:moveTo>
                      <a:pt x="516989" y="0"/>
                    </a:moveTo>
                    <a:lnTo>
                      <a:pt x="516989" y="56689"/>
                    </a:lnTo>
                    <a:lnTo>
                      <a:pt x="564611" y="32880"/>
                    </a:lnTo>
                    <a:lnTo>
                      <a:pt x="526438" y="32880"/>
                    </a:lnTo>
                    <a:lnTo>
                      <a:pt x="526438" y="23809"/>
                    </a:lnTo>
                    <a:lnTo>
                      <a:pt x="564611" y="23809"/>
                    </a:lnTo>
                    <a:lnTo>
                      <a:pt x="516989" y="0"/>
                    </a:lnTo>
                    <a:close/>
                  </a:path>
                  <a:path w="574039" h="57150">
                    <a:moveTo>
                      <a:pt x="516989" y="23809"/>
                    </a:moveTo>
                    <a:lnTo>
                      <a:pt x="0" y="23809"/>
                    </a:lnTo>
                    <a:lnTo>
                      <a:pt x="0" y="32880"/>
                    </a:lnTo>
                    <a:lnTo>
                      <a:pt x="516989" y="32880"/>
                    </a:lnTo>
                    <a:lnTo>
                      <a:pt x="516989" y="23809"/>
                    </a:lnTo>
                    <a:close/>
                  </a:path>
                  <a:path w="574039" h="57150">
                    <a:moveTo>
                      <a:pt x="564611" y="23809"/>
                    </a:moveTo>
                    <a:lnTo>
                      <a:pt x="526438" y="23809"/>
                    </a:lnTo>
                    <a:lnTo>
                      <a:pt x="526438" y="32880"/>
                    </a:lnTo>
                    <a:lnTo>
                      <a:pt x="564611" y="32880"/>
                    </a:lnTo>
                    <a:lnTo>
                      <a:pt x="573682" y="28344"/>
                    </a:lnTo>
                    <a:lnTo>
                      <a:pt x="564611" y="23809"/>
                    </a:lnTo>
                    <a:close/>
                  </a:path>
                </a:pathLst>
              </a:custGeom>
              <a:solidFill>
                <a:srgbClr val="497DB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9" name="object 323">
              <a:extLst>
                <a:ext uri="{FF2B5EF4-FFF2-40B4-BE49-F238E27FC236}">
                  <a16:creationId xmlns:a16="http://schemas.microsoft.com/office/drawing/2014/main" id="{02F4FFB8-2A96-6016-9039-E89E509A9033}"/>
                </a:ext>
              </a:extLst>
            </p:cNvPr>
            <p:cNvSpPr txBox="1"/>
            <p:nvPr/>
          </p:nvSpPr>
          <p:spPr>
            <a:xfrm>
              <a:off x="4233853" y="3061688"/>
              <a:ext cx="485775" cy="10477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14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Clock</a:t>
              </a:r>
              <a:r>
                <a:rPr kumimoji="0" sz="500" b="0" i="0" u="none" strike="noStrike" kern="0" cap="none" spc="3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@</a:t>
              </a:r>
              <a:r>
                <a:rPr kumimoji="0" sz="500" b="0" i="0" u="none" strike="noStrike" kern="0" cap="none" spc="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640MHz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30" name="object 324">
              <a:extLst>
                <a:ext uri="{FF2B5EF4-FFF2-40B4-BE49-F238E27FC236}">
                  <a16:creationId xmlns:a16="http://schemas.microsoft.com/office/drawing/2014/main" id="{7E0683E2-6052-E511-7D41-52FEBCB34350}"/>
                </a:ext>
              </a:extLst>
            </p:cNvPr>
            <p:cNvSpPr/>
            <p:nvPr/>
          </p:nvSpPr>
          <p:spPr>
            <a:xfrm>
              <a:off x="8930125" y="3346405"/>
              <a:ext cx="574040" cy="57150"/>
            </a:xfrm>
            <a:custGeom>
              <a:avLst/>
              <a:gdLst/>
              <a:ahLst/>
              <a:cxnLst/>
              <a:rect l="l" t="t" r="r" b="b"/>
              <a:pathLst>
                <a:path w="574040" h="57150">
                  <a:moveTo>
                    <a:pt x="517037" y="0"/>
                  </a:moveTo>
                  <a:lnTo>
                    <a:pt x="517037" y="56689"/>
                  </a:lnTo>
                  <a:lnTo>
                    <a:pt x="564659" y="32880"/>
                  </a:lnTo>
                  <a:lnTo>
                    <a:pt x="526486" y="32880"/>
                  </a:lnTo>
                  <a:lnTo>
                    <a:pt x="526486" y="23809"/>
                  </a:lnTo>
                  <a:lnTo>
                    <a:pt x="564659" y="23809"/>
                  </a:lnTo>
                  <a:lnTo>
                    <a:pt x="517037" y="0"/>
                  </a:lnTo>
                  <a:close/>
                </a:path>
                <a:path w="574040" h="57150">
                  <a:moveTo>
                    <a:pt x="517037" y="23809"/>
                  </a:moveTo>
                  <a:lnTo>
                    <a:pt x="0" y="23809"/>
                  </a:lnTo>
                  <a:lnTo>
                    <a:pt x="0" y="32880"/>
                  </a:lnTo>
                  <a:lnTo>
                    <a:pt x="517037" y="32880"/>
                  </a:lnTo>
                  <a:lnTo>
                    <a:pt x="517037" y="23809"/>
                  </a:lnTo>
                  <a:close/>
                </a:path>
                <a:path w="574040" h="57150">
                  <a:moveTo>
                    <a:pt x="564659" y="23809"/>
                  </a:moveTo>
                  <a:lnTo>
                    <a:pt x="526486" y="23809"/>
                  </a:lnTo>
                  <a:lnTo>
                    <a:pt x="526486" y="32880"/>
                  </a:lnTo>
                  <a:lnTo>
                    <a:pt x="564659" y="32880"/>
                  </a:lnTo>
                  <a:lnTo>
                    <a:pt x="573729" y="28344"/>
                  </a:lnTo>
                  <a:lnTo>
                    <a:pt x="564659" y="23809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object 325">
              <a:extLst>
                <a:ext uri="{FF2B5EF4-FFF2-40B4-BE49-F238E27FC236}">
                  <a16:creationId xmlns:a16="http://schemas.microsoft.com/office/drawing/2014/main" id="{DCA0E328-B004-1ED2-BFB6-5DBCBAA4236D}"/>
                </a:ext>
              </a:extLst>
            </p:cNvPr>
            <p:cNvSpPr txBox="1"/>
            <p:nvPr/>
          </p:nvSpPr>
          <p:spPr>
            <a:xfrm>
              <a:off x="8850905" y="3266962"/>
              <a:ext cx="486409" cy="10477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Clock</a:t>
              </a:r>
              <a:r>
                <a:rPr kumimoji="0" sz="500" b="0" i="0" u="none" strike="noStrike" kern="0" cap="none" spc="3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@</a:t>
              </a:r>
              <a:r>
                <a:rPr kumimoji="0" sz="500" b="0" i="0" u="none" strike="noStrike" kern="0" cap="none" spc="1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0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640MHz</a:t>
              </a: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32" name="object 326">
              <a:extLst>
                <a:ext uri="{FF2B5EF4-FFF2-40B4-BE49-F238E27FC236}">
                  <a16:creationId xmlns:a16="http://schemas.microsoft.com/office/drawing/2014/main" id="{51283EAC-EDDF-7D45-DCC7-70907070071E}"/>
                </a:ext>
              </a:extLst>
            </p:cNvPr>
            <p:cNvGrpSpPr/>
            <p:nvPr/>
          </p:nvGrpSpPr>
          <p:grpSpPr>
            <a:xfrm>
              <a:off x="4606514" y="3885864"/>
              <a:ext cx="7397750" cy="826769"/>
              <a:chOff x="4606514" y="3885864"/>
              <a:chExt cx="7397750" cy="826769"/>
            </a:xfrm>
          </p:grpSpPr>
          <p:sp>
            <p:nvSpPr>
              <p:cNvPr id="144" name="object 327">
                <a:extLst>
                  <a:ext uri="{FF2B5EF4-FFF2-40B4-BE49-F238E27FC236}">
                    <a16:creationId xmlns:a16="http://schemas.microsoft.com/office/drawing/2014/main" id="{AAE0A7F9-E2D3-FEFB-60DC-CBC341969660}"/>
                  </a:ext>
                </a:extLst>
              </p:cNvPr>
              <p:cNvSpPr/>
              <p:nvPr/>
            </p:nvSpPr>
            <p:spPr>
              <a:xfrm>
                <a:off x="4611276" y="3890627"/>
                <a:ext cx="63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241300">
                    <a:moveTo>
                      <a:pt x="94" y="241026"/>
                    </a:moveTo>
                    <a:lnTo>
                      <a:pt x="0" y="0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45" name="object 328">
                <a:extLst>
                  <a:ext uri="{FF2B5EF4-FFF2-40B4-BE49-F238E27FC236}">
                    <a16:creationId xmlns:a16="http://schemas.microsoft.com/office/drawing/2014/main" id="{F0B6E2A9-5445-D3E3-BAAA-B59C8E2A1756}"/>
                  </a:ext>
                </a:extLst>
              </p:cNvPr>
              <p:cNvPicPr/>
              <p:nvPr/>
            </p:nvPicPr>
            <p:blipFill>
              <a:blip r:embed="rId29" cstate="print"/>
              <a:stretch>
                <a:fillRect/>
              </a:stretch>
            </p:blipFill>
            <p:spPr>
              <a:xfrm>
                <a:off x="11874742" y="4313532"/>
                <a:ext cx="129258" cy="99774"/>
              </a:xfrm>
              <a:prstGeom prst="rect">
                <a:avLst/>
              </a:prstGeom>
            </p:spPr>
          </p:pic>
          <p:pic>
            <p:nvPicPr>
              <p:cNvPr id="146" name="object 329">
                <a:extLst>
                  <a:ext uri="{FF2B5EF4-FFF2-40B4-BE49-F238E27FC236}">
                    <a16:creationId xmlns:a16="http://schemas.microsoft.com/office/drawing/2014/main" id="{12298239-5484-F91C-7950-18411ACF6A5D}"/>
                  </a:ext>
                </a:extLst>
              </p:cNvPr>
              <p:cNvPicPr/>
              <p:nvPr/>
            </p:nvPicPr>
            <p:blipFill>
              <a:blip r:embed="rId29" cstate="print"/>
              <a:stretch>
                <a:fillRect/>
              </a:stretch>
            </p:blipFill>
            <p:spPr>
              <a:xfrm>
                <a:off x="11874742" y="4612854"/>
                <a:ext cx="129258" cy="99774"/>
              </a:xfrm>
              <a:prstGeom prst="rect">
                <a:avLst/>
              </a:prstGeom>
            </p:spPr>
          </p:pic>
          <p:sp>
            <p:nvSpPr>
              <p:cNvPr id="147" name="object 330">
                <a:extLst>
                  <a:ext uri="{FF2B5EF4-FFF2-40B4-BE49-F238E27FC236}">
                    <a16:creationId xmlns:a16="http://schemas.microsoft.com/office/drawing/2014/main" id="{0F9A84AB-182B-B3E5-A302-041176E47E91}"/>
                  </a:ext>
                </a:extLst>
              </p:cNvPr>
              <p:cNvSpPr/>
              <p:nvPr/>
            </p:nvSpPr>
            <p:spPr>
              <a:xfrm>
                <a:off x="11450114" y="4663308"/>
                <a:ext cx="434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4975">
                    <a:moveTo>
                      <a:pt x="0" y="0"/>
                    </a:moveTo>
                    <a:lnTo>
                      <a:pt x="434643" y="0"/>
                    </a:lnTo>
                  </a:path>
                </a:pathLst>
              </a:custGeom>
              <a:ln w="14739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object 331">
                <a:extLst>
                  <a:ext uri="{FF2B5EF4-FFF2-40B4-BE49-F238E27FC236}">
                    <a16:creationId xmlns:a16="http://schemas.microsoft.com/office/drawing/2014/main" id="{F85F2A86-3DC9-F197-509B-5162055A293C}"/>
                  </a:ext>
                </a:extLst>
              </p:cNvPr>
              <p:cNvSpPr/>
              <p:nvPr/>
            </p:nvSpPr>
            <p:spPr>
              <a:xfrm>
                <a:off x="11672916" y="4390631"/>
                <a:ext cx="0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h="241300">
                    <a:moveTo>
                      <a:pt x="0" y="241026"/>
                    </a:moveTo>
                    <a:lnTo>
                      <a:pt x="0" y="0"/>
                    </a:lnTo>
                  </a:path>
                </a:pathLst>
              </a:custGeom>
              <a:ln w="4535">
                <a:solidFill>
                  <a:srgbClr val="497DBA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3" name="object 332">
              <a:extLst>
                <a:ext uri="{FF2B5EF4-FFF2-40B4-BE49-F238E27FC236}">
                  <a16:creationId xmlns:a16="http://schemas.microsoft.com/office/drawing/2014/main" id="{B47D30B7-C06C-8F22-4B9B-7EC039D68E73}"/>
                </a:ext>
              </a:extLst>
            </p:cNvPr>
            <p:cNvSpPr txBox="1"/>
            <p:nvPr/>
          </p:nvSpPr>
          <p:spPr>
            <a:xfrm>
              <a:off x="11691019" y="3965985"/>
              <a:ext cx="416559" cy="1276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serial_data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34" name="object 333">
              <a:extLst>
                <a:ext uri="{FF2B5EF4-FFF2-40B4-BE49-F238E27FC236}">
                  <a16:creationId xmlns:a16="http://schemas.microsoft.com/office/drawing/2014/main" id="{E55BCA28-8440-74E6-112B-09CAD466CA8A}"/>
                </a:ext>
              </a:extLst>
            </p:cNvPr>
            <p:cNvSpPr txBox="1"/>
            <p:nvPr/>
          </p:nvSpPr>
          <p:spPr>
            <a:xfrm>
              <a:off x="11765854" y="4068310"/>
              <a:ext cx="266065" cy="1276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-1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output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35" name="object 334">
              <a:extLst>
                <a:ext uri="{FF2B5EF4-FFF2-40B4-BE49-F238E27FC236}">
                  <a16:creationId xmlns:a16="http://schemas.microsoft.com/office/drawing/2014/main" id="{FC0709CA-6D01-3CCC-90BA-FA31C4960B79}"/>
                </a:ext>
              </a:extLst>
            </p:cNvPr>
            <p:cNvSpPr txBox="1"/>
            <p:nvPr/>
          </p:nvSpPr>
          <p:spPr>
            <a:xfrm>
              <a:off x="10631055" y="4142668"/>
              <a:ext cx="1273810" cy="2228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ts val="93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Controller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566420" marR="0" lvl="0" indent="0" defTabSz="914400" eaLnBrk="1" fontAlgn="auto" latinLnBrk="0" hangingPunct="1">
                <a:lnSpc>
                  <a:spcPts val="63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91565" algn="l"/>
                </a:tabLst>
                <a:defRPr/>
              </a:pPr>
              <a:r>
                <a:rPr kumimoji="0" sz="650" b="0" i="0" u="heavy" strike="noStrike" kern="0" cap="none" spc="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>
                    <a:solidFill>
                      <a:srgbClr val="497DBA"/>
                    </a:solidFill>
                  </a:uFill>
                  <a:latin typeface="Calibri"/>
                  <a:cs typeface="Calibri"/>
                </a:rPr>
                <a:t>	</a:t>
              </a:r>
              <a:r>
                <a:rPr kumimoji="0" sz="650" b="0" i="0" u="heavy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>
                    <a:solidFill>
                      <a:srgbClr val="497DBA"/>
                    </a:solidFill>
                  </a:uFill>
                  <a:latin typeface="Calibri"/>
                  <a:cs typeface="Calibri"/>
                </a:rPr>
                <a:t>ch0</a:t>
              </a:r>
              <a:r>
                <a:rPr kumimoji="0" sz="650" b="0" i="0" u="heavy" strike="noStrike" kern="0" cap="none" spc="500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>
                    <a:solidFill>
                      <a:srgbClr val="497DBA"/>
                    </a:solidFill>
                  </a:uFill>
                  <a:latin typeface="Calibri"/>
                  <a:cs typeface="Calibri"/>
                </a:rPr>
                <a:t> 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36" name="object 335">
              <a:extLst>
                <a:ext uri="{FF2B5EF4-FFF2-40B4-BE49-F238E27FC236}">
                  <a16:creationId xmlns:a16="http://schemas.microsoft.com/office/drawing/2014/main" id="{6C949BF6-A2B0-A5B3-7440-E328E24E29EC}"/>
                </a:ext>
              </a:extLst>
            </p:cNvPr>
            <p:cNvSpPr txBox="1"/>
            <p:nvPr/>
          </p:nvSpPr>
          <p:spPr>
            <a:xfrm>
              <a:off x="11710484" y="4532221"/>
              <a:ext cx="148590" cy="12763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2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50" b="0" i="0" u="none" strike="noStrike" kern="0" cap="none" spc="-25" normalizeH="0" baseline="0" noProof="0" dirty="0">
                  <a:ln>
                    <a:noFill/>
                  </a:ln>
                  <a:solidFill>
                    <a:srgbClr val="1F487C"/>
                  </a:solidFill>
                  <a:effectLst/>
                  <a:uLnTx/>
                  <a:uFillTx/>
                  <a:latin typeface="Calibri"/>
                  <a:cs typeface="Calibri"/>
                </a:rPr>
                <a:t>ch7</a:t>
              </a:r>
              <a:endParaRPr kumimoji="0" sz="6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37" name="object 336">
              <a:extLst>
                <a:ext uri="{FF2B5EF4-FFF2-40B4-BE49-F238E27FC236}">
                  <a16:creationId xmlns:a16="http://schemas.microsoft.com/office/drawing/2014/main" id="{2D6C9F86-4931-1C9B-EDEA-AB1675FD53D5}"/>
                </a:ext>
              </a:extLst>
            </p:cNvPr>
            <p:cNvSpPr txBox="1"/>
            <p:nvPr/>
          </p:nvSpPr>
          <p:spPr>
            <a:xfrm>
              <a:off x="8474466" y="4414779"/>
              <a:ext cx="252095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threshold</a:t>
              </a:r>
              <a:endParaRPr kumimoji="0" sz="4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138" name="object 337">
              <a:extLst>
                <a:ext uri="{FF2B5EF4-FFF2-40B4-BE49-F238E27FC236}">
                  <a16:creationId xmlns:a16="http://schemas.microsoft.com/office/drawing/2014/main" id="{1F3BD2CB-B40D-7A08-6EBB-C337D4870B83}"/>
                </a:ext>
              </a:extLst>
            </p:cNvPr>
            <p:cNvGrpSpPr/>
            <p:nvPr/>
          </p:nvGrpSpPr>
          <p:grpSpPr>
            <a:xfrm>
              <a:off x="8454813" y="4219200"/>
              <a:ext cx="673100" cy="410845"/>
              <a:chOff x="8454813" y="4219200"/>
              <a:chExt cx="673100" cy="410845"/>
            </a:xfrm>
          </p:grpSpPr>
          <p:sp>
            <p:nvSpPr>
              <p:cNvPr id="141" name="object 338">
                <a:extLst>
                  <a:ext uri="{FF2B5EF4-FFF2-40B4-BE49-F238E27FC236}">
                    <a16:creationId xmlns:a16="http://schemas.microsoft.com/office/drawing/2014/main" id="{F4C3E4F9-C954-B708-7013-39A272FB49AB}"/>
                  </a:ext>
                </a:extLst>
              </p:cNvPr>
              <p:cNvSpPr/>
              <p:nvPr/>
            </p:nvSpPr>
            <p:spPr>
              <a:xfrm>
                <a:off x="8459575" y="4223963"/>
                <a:ext cx="17780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282575">
                    <a:moveTo>
                      <a:pt x="0" y="282220"/>
                    </a:moveTo>
                    <a:lnTo>
                      <a:pt x="94" y="0"/>
                    </a:lnTo>
                  </a:path>
                  <a:path w="177800" h="282575">
                    <a:moveTo>
                      <a:pt x="0" y="2267"/>
                    </a:moveTo>
                    <a:lnTo>
                      <a:pt x="177353" y="2267"/>
                    </a:lnTo>
                  </a:path>
                </a:pathLst>
              </a:custGeom>
              <a:ln w="9070">
                <a:solidFill>
                  <a:srgbClr val="497DBA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object 339">
                <a:extLst>
                  <a:ext uri="{FF2B5EF4-FFF2-40B4-BE49-F238E27FC236}">
                    <a16:creationId xmlns:a16="http://schemas.microsoft.com/office/drawing/2014/main" id="{C8A0304B-B9B6-66EF-5173-9E2BBC075D69}"/>
                  </a:ext>
                </a:extLst>
              </p:cNvPr>
              <p:cNvSpPr/>
              <p:nvPr/>
            </p:nvSpPr>
            <p:spPr>
              <a:xfrm>
                <a:off x="8737936" y="4379859"/>
                <a:ext cx="380365" cy="240665"/>
              </a:xfrm>
              <a:custGeom>
                <a:avLst/>
                <a:gdLst/>
                <a:ahLst/>
                <a:cxnLst/>
                <a:rect l="l" t="t" r="r" b="b"/>
                <a:pathLst>
                  <a:path w="380365" h="240664">
                    <a:moveTo>
                      <a:pt x="379840" y="0"/>
                    </a:moveTo>
                    <a:lnTo>
                      <a:pt x="0" y="0"/>
                    </a:lnTo>
                    <a:lnTo>
                      <a:pt x="0" y="240364"/>
                    </a:lnTo>
                    <a:lnTo>
                      <a:pt x="379840" y="240364"/>
                    </a:lnTo>
                    <a:lnTo>
                      <a:pt x="379840" y="0"/>
                    </a:lnTo>
                    <a:close/>
                  </a:path>
                </a:pathLst>
              </a:custGeom>
              <a:solidFill>
                <a:srgbClr val="B7DEE8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object 340">
                <a:extLst>
                  <a:ext uri="{FF2B5EF4-FFF2-40B4-BE49-F238E27FC236}">
                    <a16:creationId xmlns:a16="http://schemas.microsoft.com/office/drawing/2014/main" id="{788A8923-5124-2841-B097-C81CAC81F6E7}"/>
                  </a:ext>
                </a:extLst>
              </p:cNvPr>
              <p:cNvSpPr/>
              <p:nvPr/>
            </p:nvSpPr>
            <p:spPr>
              <a:xfrm>
                <a:off x="8728299" y="4370222"/>
                <a:ext cx="399415" cy="259715"/>
              </a:xfrm>
              <a:custGeom>
                <a:avLst/>
                <a:gdLst/>
                <a:ahLst/>
                <a:cxnLst/>
                <a:rect l="l" t="t" r="r" b="b"/>
                <a:pathLst>
                  <a:path w="399415" h="259714">
                    <a:moveTo>
                      <a:pt x="399116" y="0"/>
                    </a:moveTo>
                    <a:lnTo>
                      <a:pt x="0" y="0"/>
                    </a:lnTo>
                    <a:lnTo>
                      <a:pt x="0" y="259639"/>
                    </a:lnTo>
                    <a:lnTo>
                      <a:pt x="399116" y="259639"/>
                    </a:lnTo>
                    <a:lnTo>
                      <a:pt x="399116" y="250001"/>
                    </a:lnTo>
                    <a:lnTo>
                      <a:pt x="19275" y="250001"/>
                    </a:lnTo>
                    <a:lnTo>
                      <a:pt x="9637" y="240364"/>
                    </a:lnTo>
                    <a:lnTo>
                      <a:pt x="19275" y="240364"/>
                    </a:lnTo>
                    <a:lnTo>
                      <a:pt x="19275" y="19274"/>
                    </a:lnTo>
                    <a:lnTo>
                      <a:pt x="9637" y="19274"/>
                    </a:lnTo>
                    <a:lnTo>
                      <a:pt x="19275" y="9637"/>
                    </a:lnTo>
                    <a:lnTo>
                      <a:pt x="399116" y="9637"/>
                    </a:lnTo>
                    <a:lnTo>
                      <a:pt x="399116" y="0"/>
                    </a:lnTo>
                    <a:close/>
                  </a:path>
                  <a:path w="399415" h="259714">
                    <a:moveTo>
                      <a:pt x="19275" y="240364"/>
                    </a:moveTo>
                    <a:lnTo>
                      <a:pt x="9637" y="240364"/>
                    </a:lnTo>
                    <a:lnTo>
                      <a:pt x="19275" y="250001"/>
                    </a:lnTo>
                    <a:lnTo>
                      <a:pt x="19275" y="240364"/>
                    </a:lnTo>
                    <a:close/>
                  </a:path>
                  <a:path w="399415" h="259714">
                    <a:moveTo>
                      <a:pt x="379840" y="240364"/>
                    </a:moveTo>
                    <a:lnTo>
                      <a:pt x="19275" y="240364"/>
                    </a:lnTo>
                    <a:lnTo>
                      <a:pt x="19275" y="250001"/>
                    </a:lnTo>
                    <a:lnTo>
                      <a:pt x="379840" y="250001"/>
                    </a:lnTo>
                    <a:lnTo>
                      <a:pt x="379840" y="240364"/>
                    </a:lnTo>
                    <a:close/>
                  </a:path>
                  <a:path w="399415" h="259714">
                    <a:moveTo>
                      <a:pt x="379840" y="9637"/>
                    </a:moveTo>
                    <a:lnTo>
                      <a:pt x="379840" y="250001"/>
                    </a:lnTo>
                    <a:lnTo>
                      <a:pt x="389478" y="240364"/>
                    </a:lnTo>
                    <a:lnTo>
                      <a:pt x="399116" y="240364"/>
                    </a:lnTo>
                    <a:lnTo>
                      <a:pt x="399116" y="19274"/>
                    </a:lnTo>
                    <a:lnTo>
                      <a:pt x="389478" y="19274"/>
                    </a:lnTo>
                    <a:lnTo>
                      <a:pt x="379840" y="9637"/>
                    </a:lnTo>
                    <a:close/>
                  </a:path>
                  <a:path w="399415" h="259714">
                    <a:moveTo>
                      <a:pt x="399116" y="240364"/>
                    </a:moveTo>
                    <a:lnTo>
                      <a:pt x="389478" y="240364"/>
                    </a:lnTo>
                    <a:lnTo>
                      <a:pt x="379840" y="250001"/>
                    </a:lnTo>
                    <a:lnTo>
                      <a:pt x="399116" y="250001"/>
                    </a:lnTo>
                    <a:lnTo>
                      <a:pt x="399116" y="240364"/>
                    </a:lnTo>
                    <a:close/>
                  </a:path>
                  <a:path w="399415" h="259714">
                    <a:moveTo>
                      <a:pt x="19275" y="9637"/>
                    </a:moveTo>
                    <a:lnTo>
                      <a:pt x="9637" y="19274"/>
                    </a:lnTo>
                    <a:lnTo>
                      <a:pt x="19275" y="19274"/>
                    </a:lnTo>
                    <a:lnTo>
                      <a:pt x="19275" y="9637"/>
                    </a:lnTo>
                    <a:close/>
                  </a:path>
                  <a:path w="399415" h="259714">
                    <a:moveTo>
                      <a:pt x="379840" y="9637"/>
                    </a:moveTo>
                    <a:lnTo>
                      <a:pt x="19275" y="9637"/>
                    </a:lnTo>
                    <a:lnTo>
                      <a:pt x="19275" y="19274"/>
                    </a:lnTo>
                    <a:lnTo>
                      <a:pt x="379840" y="19274"/>
                    </a:lnTo>
                    <a:lnTo>
                      <a:pt x="379840" y="9637"/>
                    </a:lnTo>
                    <a:close/>
                  </a:path>
                  <a:path w="399415" h="259714">
                    <a:moveTo>
                      <a:pt x="399116" y="9637"/>
                    </a:moveTo>
                    <a:lnTo>
                      <a:pt x="379840" y="9637"/>
                    </a:lnTo>
                    <a:lnTo>
                      <a:pt x="389478" y="19274"/>
                    </a:lnTo>
                    <a:lnTo>
                      <a:pt x="399116" y="19274"/>
                    </a:lnTo>
                    <a:lnTo>
                      <a:pt x="399116" y="9637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9" name="object 341">
              <a:extLst>
                <a:ext uri="{FF2B5EF4-FFF2-40B4-BE49-F238E27FC236}">
                  <a16:creationId xmlns:a16="http://schemas.microsoft.com/office/drawing/2014/main" id="{7CB2C285-B5F7-4934-152B-AD048B4BB5B0}"/>
                </a:ext>
              </a:extLst>
            </p:cNvPr>
            <p:cNvSpPr txBox="1"/>
            <p:nvPr/>
          </p:nvSpPr>
          <p:spPr>
            <a:xfrm>
              <a:off x="8798087" y="4354877"/>
              <a:ext cx="260985" cy="2819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 lvl="0" indent="0" algn="ctr" defTabSz="914400" eaLnBrk="1" fontAlgn="auto" latinLnBrk="0" hangingPunct="1">
                <a:lnSpc>
                  <a:spcPct val="1016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5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Internal</a:t>
              </a:r>
              <a:r>
                <a:rPr kumimoji="0" sz="55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10-</a:t>
              </a:r>
              <a:r>
                <a:rPr kumimoji="0" sz="5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bit</a:t>
              </a:r>
              <a:r>
                <a:rPr kumimoji="0" sz="550" b="0" i="0" u="none" strike="noStrike" kern="0" cap="none" spc="5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55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DAC</a:t>
              </a:r>
              <a:endParaRPr kumimoji="0" sz="5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40" name="object 342">
              <a:extLst>
                <a:ext uri="{FF2B5EF4-FFF2-40B4-BE49-F238E27FC236}">
                  <a16:creationId xmlns:a16="http://schemas.microsoft.com/office/drawing/2014/main" id="{6D67BE48-EBC1-FB12-27C9-1DEC87AB7DF1}"/>
                </a:ext>
              </a:extLst>
            </p:cNvPr>
            <p:cNvSpPr/>
            <p:nvPr/>
          </p:nvSpPr>
          <p:spPr>
            <a:xfrm>
              <a:off x="8459575" y="4502876"/>
              <a:ext cx="273685" cy="0"/>
            </a:xfrm>
            <a:custGeom>
              <a:avLst/>
              <a:gdLst/>
              <a:ahLst/>
              <a:cxnLst/>
              <a:rect l="l" t="t" r="r" b="b"/>
              <a:pathLst>
                <a:path w="273684">
                  <a:moveTo>
                    <a:pt x="273636" y="0"/>
                  </a:moveTo>
                  <a:lnTo>
                    <a:pt x="0" y="0"/>
                  </a:lnTo>
                </a:path>
              </a:pathLst>
            </a:custGeom>
            <a:ln w="907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70040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93BAC0-4495-E19B-E926-2E597EB28E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7" t="2118" r="2490" b="2948"/>
          <a:stretch>
            <a:fillRect/>
          </a:stretch>
        </p:blipFill>
        <p:spPr>
          <a:xfrm>
            <a:off x="5181634" y="1606838"/>
            <a:ext cx="6960636" cy="42447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74DBEC-CC6F-D900-3049-88B4D3AC3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PicoCal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Time Measurement ASIC: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W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aveform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Sampling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1DE12-2C16-52CC-ECC6-D12C60F05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7"/>
            <a:ext cx="5174192" cy="5550091"/>
          </a:xfrm>
        </p:spPr>
        <p:txBody>
          <a:bodyPr/>
          <a:lstStyle/>
          <a:p>
            <a:r>
              <a:rPr lang="en-US" sz="2000" dirty="0"/>
              <a:t>Swift Pipelined Digitizer for Electromagnetic Readout (SPIDER)</a:t>
            </a:r>
          </a:p>
          <a:p>
            <a:pPr lvl="1"/>
            <a:r>
              <a:rPr lang="en-US" sz="1800" dirty="0"/>
              <a:t>8-channel* sampler-digitizer ASIC for synchronous signals in high-rate conditions</a:t>
            </a:r>
          </a:p>
          <a:p>
            <a:r>
              <a:rPr lang="en-US" sz="2000" b="1" dirty="0"/>
              <a:t>Analog signal sampling </a:t>
            </a:r>
            <a:r>
              <a:rPr lang="en-US" sz="2000" dirty="0"/>
              <a:t>in a conﬁgurable time window, adjustable by 200ps steps</a:t>
            </a:r>
          </a:p>
          <a:p>
            <a:pPr lvl="1"/>
            <a:r>
              <a:rPr lang="en-US" sz="1800" dirty="0"/>
              <a:t>Sampling period adjustable from 50ps to 600ps</a:t>
            </a:r>
          </a:p>
          <a:p>
            <a:r>
              <a:rPr lang="en-US" sz="2000" dirty="0"/>
              <a:t>Sampling region of 32 samples -readout typically restricted to 8 samples</a:t>
            </a:r>
          </a:p>
          <a:p>
            <a:r>
              <a:rPr lang="en-US" sz="2000" b="1" dirty="0"/>
              <a:t>Self-triggered digitization </a:t>
            </a:r>
            <a:r>
              <a:rPr lang="en-US" sz="2000" dirty="0"/>
              <a:t>on 10 bits</a:t>
            </a:r>
          </a:p>
          <a:p>
            <a:pPr lvl="1"/>
            <a:r>
              <a:rPr lang="en-US" sz="1800" dirty="0"/>
              <a:t>Voltage range 0 - 800mV</a:t>
            </a:r>
          </a:p>
          <a:p>
            <a:pPr lvl="1"/>
            <a:r>
              <a:rPr lang="en-US" sz="1800" dirty="0"/>
              <a:t>Time resolution target: &lt;15ps on 160 - 800mV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E98A4-6F11-4127-00E2-CCEAC04D4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16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3153C-35A7-7348-3BFE-E73AC17D2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853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D6ACE-0EFF-475D-732E-5B95C7E52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7E05F-7D22-DD8B-6A83-E4CB87993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D81E6-030A-B9B1-A31A-86E8BC253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CA9DD4-FEC8-6F22-4DCF-E976E73E0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grpSp>
        <p:nvGrpSpPr>
          <p:cNvPr id="7" name="object 2">
            <a:extLst>
              <a:ext uri="{FF2B5EF4-FFF2-40B4-BE49-F238E27FC236}">
                <a16:creationId xmlns:a16="http://schemas.microsoft.com/office/drawing/2014/main" id="{DE7FCCD9-BECF-46C8-768C-84BCA48E66D1}"/>
              </a:ext>
            </a:extLst>
          </p:cNvPr>
          <p:cNvGrpSpPr/>
          <p:nvPr/>
        </p:nvGrpSpPr>
        <p:grpSpPr>
          <a:xfrm>
            <a:off x="898220" y="714899"/>
            <a:ext cx="9672955" cy="6009640"/>
            <a:chOff x="898220" y="469099"/>
            <a:chExt cx="9672955" cy="6009640"/>
          </a:xfrm>
        </p:grpSpPr>
        <p:pic>
          <p:nvPicPr>
            <p:cNvPr id="8" name="object 3">
              <a:extLst>
                <a:ext uri="{FF2B5EF4-FFF2-40B4-BE49-F238E27FC236}">
                  <a16:creationId xmlns:a16="http://schemas.microsoft.com/office/drawing/2014/main" id="{F24C9C56-4557-2A8A-FF7C-64FAB99F724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3429" y="469099"/>
              <a:ext cx="8877542" cy="6009386"/>
            </a:xfrm>
            <a:prstGeom prst="rect">
              <a:avLst/>
            </a:prstGeom>
          </p:spPr>
        </p:pic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02EAB17E-A439-8879-8101-CF259AED17A0}"/>
                </a:ext>
              </a:extLst>
            </p:cNvPr>
            <p:cNvSpPr/>
            <p:nvPr/>
          </p:nvSpPr>
          <p:spPr>
            <a:xfrm>
              <a:off x="904570" y="3633216"/>
              <a:ext cx="1259840" cy="352425"/>
            </a:xfrm>
            <a:custGeom>
              <a:avLst/>
              <a:gdLst/>
              <a:ahLst/>
              <a:cxnLst/>
              <a:rect l="l" t="t" r="r" b="b"/>
              <a:pathLst>
                <a:path w="1259839" h="352425">
                  <a:moveTo>
                    <a:pt x="1083233" y="0"/>
                  </a:moveTo>
                  <a:lnTo>
                    <a:pt x="1083233" y="88010"/>
                  </a:lnTo>
                  <a:lnTo>
                    <a:pt x="0" y="88010"/>
                  </a:lnTo>
                  <a:lnTo>
                    <a:pt x="0" y="264159"/>
                  </a:lnTo>
                  <a:lnTo>
                    <a:pt x="1083233" y="264159"/>
                  </a:lnTo>
                  <a:lnTo>
                    <a:pt x="1083233" y="352170"/>
                  </a:lnTo>
                  <a:lnTo>
                    <a:pt x="1259255" y="176148"/>
                  </a:lnTo>
                  <a:lnTo>
                    <a:pt x="1083233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C761F849-8C37-B025-DC0D-B9844FE04F62}"/>
                </a:ext>
              </a:extLst>
            </p:cNvPr>
            <p:cNvSpPr/>
            <p:nvPr/>
          </p:nvSpPr>
          <p:spPr>
            <a:xfrm>
              <a:off x="904570" y="3633216"/>
              <a:ext cx="1259840" cy="352425"/>
            </a:xfrm>
            <a:custGeom>
              <a:avLst/>
              <a:gdLst/>
              <a:ahLst/>
              <a:cxnLst/>
              <a:rect l="l" t="t" r="r" b="b"/>
              <a:pathLst>
                <a:path w="1259839" h="352425">
                  <a:moveTo>
                    <a:pt x="0" y="88010"/>
                  </a:moveTo>
                  <a:lnTo>
                    <a:pt x="1083233" y="88010"/>
                  </a:lnTo>
                  <a:lnTo>
                    <a:pt x="1083233" y="0"/>
                  </a:lnTo>
                  <a:lnTo>
                    <a:pt x="1259255" y="176148"/>
                  </a:lnTo>
                  <a:lnTo>
                    <a:pt x="1083233" y="352170"/>
                  </a:lnTo>
                  <a:lnTo>
                    <a:pt x="1083233" y="264159"/>
                  </a:lnTo>
                  <a:lnTo>
                    <a:pt x="0" y="264159"/>
                  </a:lnTo>
                  <a:lnTo>
                    <a:pt x="0" y="88010"/>
                  </a:lnTo>
                  <a:close/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56C04385-24FF-FDF4-DEE8-EDF478623E10}"/>
                </a:ext>
              </a:extLst>
            </p:cNvPr>
            <p:cNvSpPr/>
            <p:nvPr/>
          </p:nvSpPr>
          <p:spPr>
            <a:xfrm>
              <a:off x="2992754" y="3633216"/>
              <a:ext cx="1259840" cy="352425"/>
            </a:xfrm>
            <a:custGeom>
              <a:avLst/>
              <a:gdLst/>
              <a:ahLst/>
              <a:cxnLst/>
              <a:rect l="l" t="t" r="r" b="b"/>
              <a:pathLst>
                <a:path w="1259839" h="352425">
                  <a:moveTo>
                    <a:pt x="176149" y="0"/>
                  </a:moveTo>
                  <a:lnTo>
                    <a:pt x="0" y="176148"/>
                  </a:lnTo>
                  <a:lnTo>
                    <a:pt x="176149" y="352170"/>
                  </a:lnTo>
                  <a:lnTo>
                    <a:pt x="176149" y="264159"/>
                  </a:lnTo>
                  <a:lnTo>
                    <a:pt x="1259332" y="264159"/>
                  </a:lnTo>
                  <a:lnTo>
                    <a:pt x="1259332" y="88010"/>
                  </a:lnTo>
                  <a:lnTo>
                    <a:pt x="176149" y="88010"/>
                  </a:lnTo>
                  <a:lnTo>
                    <a:pt x="176149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DC2C7EFB-9812-1B33-8B88-56EC7188F911}"/>
                </a:ext>
              </a:extLst>
            </p:cNvPr>
            <p:cNvSpPr/>
            <p:nvPr/>
          </p:nvSpPr>
          <p:spPr>
            <a:xfrm>
              <a:off x="2992754" y="3633216"/>
              <a:ext cx="1259840" cy="352425"/>
            </a:xfrm>
            <a:custGeom>
              <a:avLst/>
              <a:gdLst/>
              <a:ahLst/>
              <a:cxnLst/>
              <a:rect l="l" t="t" r="r" b="b"/>
              <a:pathLst>
                <a:path w="1259839" h="352425">
                  <a:moveTo>
                    <a:pt x="1259332" y="88010"/>
                  </a:moveTo>
                  <a:lnTo>
                    <a:pt x="176149" y="88010"/>
                  </a:lnTo>
                  <a:lnTo>
                    <a:pt x="176149" y="0"/>
                  </a:lnTo>
                  <a:lnTo>
                    <a:pt x="0" y="176148"/>
                  </a:lnTo>
                  <a:lnTo>
                    <a:pt x="176149" y="352170"/>
                  </a:lnTo>
                  <a:lnTo>
                    <a:pt x="176149" y="264159"/>
                  </a:lnTo>
                  <a:lnTo>
                    <a:pt x="1259332" y="264159"/>
                  </a:lnTo>
                  <a:lnTo>
                    <a:pt x="1259332" y="8801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9">
            <a:extLst>
              <a:ext uri="{FF2B5EF4-FFF2-40B4-BE49-F238E27FC236}">
                <a16:creationId xmlns:a16="http://schemas.microsoft.com/office/drawing/2014/main" id="{97CC91AB-93BF-A4BA-0144-B8E1E81CF98A}"/>
              </a:ext>
            </a:extLst>
          </p:cNvPr>
          <p:cNvSpPr/>
          <p:nvPr/>
        </p:nvSpPr>
        <p:spPr>
          <a:xfrm>
            <a:off x="904569" y="714898"/>
            <a:ext cx="9666401" cy="6009387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>
              <a:alpha val="749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1">
            <a:extLst>
              <a:ext uri="{FF2B5EF4-FFF2-40B4-BE49-F238E27FC236}">
                <a16:creationId xmlns:a16="http://schemas.microsoft.com/office/drawing/2014/main" id="{BCA92F50-BBD0-FA6C-99F0-7CD5F4D5D5D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70647" y="1750745"/>
            <a:ext cx="1378711" cy="431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92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5019D-51A0-0C2E-0B7B-800BB179C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3B6E2-E815-6638-0DDF-EA9F68E1E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Muon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6B869-6213-1A1E-FA6D-AB1FF669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0BD99C-7D13-626B-FB17-9D0DC944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grpSp>
        <p:nvGrpSpPr>
          <p:cNvPr id="6" name="object 2">
            <a:extLst>
              <a:ext uri="{FF2B5EF4-FFF2-40B4-BE49-F238E27FC236}">
                <a16:creationId xmlns:a16="http://schemas.microsoft.com/office/drawing/2014/main" id="{CC9648C3-19B0-0789-719F-87088A95B65D}"/>
              </a:ext>
            </a:extLst>
          </p:cNvPr>
          <p:cNvGrpSpPr/>
          <p:nvPr/>
        </p:nvGrpSpPr>
        <p:grpSpPr>
          <a:xfrm>
            <a:off x="6974900" y="908723"/>
            <a:ext cx="5170170" cy="5909945"/>
            <a:chOff x="6974900" y="908723"/>
            <a:chExt cx="5170170" cy="5909945"/>
          </a:xfrm>
        </p:grpSpPr>
        <p:pic>
          <p:nvPicPr>
            <p:cNvPr id="7" name="object 3">
              <a:extLst>
                <a:ext uri="{FF2B5EF4-FFF2-40B4-BE49-F238E27FC236}">
                  <a16:creationId xmlns:a16="http://schemas.microsoft.com/office/drawing/2014/main" id="{EF99D1B6-6BB8-596C-C0A3-28AD4FF83CD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88155" y="4007526"/>
              <a:ext cx="3856515" cy="2810937"/>
            </a:xfrm>
            <a:prstGeom prst="rect">
              <a:avLst/>
            </a:prstGeom>
          </p:spPr>
        </p:pic>
        <p:pic>
          <p:nvPicPr>
            <p:cNvPr id="8" name="object 4">
              <a:extLst>
                <a:ext uri="{FF2B5EF4-FFF2-40B4-BE49-F238E27FC236}">
                  <a16:creationId xmlns:a16="http://schemas.microsoft.com/office/drawing/2014/main" id="{6964852E-402B-7A36-F5BB-08863A68CC6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74900" y="908723"/>
              <a:ext cx="1989681" cy="3489439"/>
            </a:xfrm>
            <a:prstGeom prst="rect">
              <a:avLst/>
            </a:prstGeom>
          </p:spPr>
        </p:pic>
      </p:grpSp>
      <p:grpSp>
        <p:nvGrpSpPr>
          <p:cNvPr id="9" name="object 6">
            <a:extLst>
              <a:ext uri="{FF2B5EF4-FFF2-40B4-BE49-F238E27FC236}">
                <a16:creationId xmlns:a16="http://schemas.microsoft.com/office/drawing/2014/main" id="{FA9A5855-9444-8433-F644-F433423D430C}"/>
              </a:ext>
            </a:extLst>
          </p:cNvPr>
          <p:cNvGrpSpPr/>
          <p:nvPr/>
        </p:nvGrpSpPr>
        <p:grpSpPr>
          <a:xfrm>
            <a:off x="551383" y="1052736"/>
            <a:ext cx="2237740" cy="2917825"/>
            <a:chOff x="551383" y="1052736"/>
            <a:chExt cx="2237740" cy="2917825"/>
          </a:xfrm>
        </p:grpSpPr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2A62F7A-1599-5ABF-86B9-B283B358183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1383" y="1052736"/>
              <a:ext cx="2232247" cy="2917436"/>
            </a:xfrm>
            <a:prstGeom prst="rect">
              <a:avLst/>
            </a:prstGeom>
          </p:spPr>
        </p:pic>
        <p:pic>
          <p:nvPicPr>
            <p:cNvPr id="11" name="object 8">
              <a:extLst>
                <a:ext uri="{FF2B5EF4-FFF2-40B4-BE49-F238E27FC236}">
                  <a16:creationId xmlns:a16="http://schemas.microsoft.com/office/drawing/2014/main" id="{BD888ED8-679E-5B58-1439-A620BC8D8C0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3168" y="1527048"/>
              <a:ext cx="1825752" cy="670560"/>
            </a:xfrm>
            <a:prstGeom prst="rect">
              <a:avLst/>
            </a:prstGeom>
          </p:spPr>
        </p:pic>
        <p:sp>
          <p:nvSpPr>
            <p:cNvPr id="12" name="object 9">
              <a:extLst>
                <a:ext uri="{FF2B5EF4-FFF2-40B4-BE49-F238E27FC236}">
                  <a16:creationId xmlns:a16="http://schemas.microsoft.com/office/drawing/2014/main" id="{5F0476A1-6758-36A6-DDFF-9864FEB7F27E}"/>
                </a:ext>
              </a:extLst>
            </p:cNvPr>
            <p:cNvSpPr/>
            <p:nvPr/>
          </p:nvSpPr>
          <p:spPr>
            <a:xfrm>
              <a:off x="1199369" y="1590841"/>
              <a:ext cx="1524000" cy="422275"/>
            </a:xfrm>
            <a:custGeom>
              <a:avLst/>
              <a:gdLst/>
              <a:ahLst/>
              <a:cxnLst/>
              <a:rect l="l" t="t" r="r" b="b"/>
              <a:pathLst>
                <a:path w="1524000" h="422275">
                  <a:moveTo>
                    <a:pt x="133550" y="254021"/>
                  </a:moveTo>
                  <a:lnTo>
                    <a:pt x="126345" y="255211"/>
                  </a:lnTo>
                  <a:lnTo>
                    <a:pt x="119927" y="259215"/>
                  </a:lnTo>
                  <a:lnTo>
                    <a:pt x="0" y="372515"/>
                  </a:lnTo>
                  <a:lnTo>
                    <a:pt x="157654" y="421138"/>
                  </a:lnTo>
                  <a:lnTo>
                    <a:pt x="165181" y="421893"/>
                  </a:lnTo>
                  <a:lnTo>
                    <a:pt x="172171" y="419777"/>
                  </a:lnTo>
                  <a:lnTo>
                    <a:pt x="177856" y="415193"/>
                  </a:lnTo>
                  <a:lnTo>
                    <a:pt x="181473" y="408548"/>
                  </a:lnTo>
                  <a:lnTo>
                    <a:pt x="182228" y="401022"/>
                  </a:lnTo>
                  <a:lnTo>
                    <a:pt x="180111" y="394032"/>
                  </a:lnTo>
                  <a:lnTo>
                    <a:pt x="175528" y="388346"/>
                  </a:lnTo>
                  <a:lnTo>
                    <a:pt x="168883" y="384731"/>
                  </a:lnTo>
                  <a:lnTo>
                    <a:pt x="161615" y="382489"/>
                  </a:lnTo>
                  <a:lnTo>
                    <a:pt x="41141" y="382489"/>
                  </a:lnTo>
                  <a:lnTo>
                    <a:pt x="32577" y="345732"/>
                  </a:lnTo>
                  <a:lnTo>
                    <a:pt x="32495" y="345384"/>
                  </a:lnTo>
                  <a:lnTo>
                    <a:pt x="101124" y="329393"/>
                  </a:lnTo>
                  <a:lnTo>
                    <a:pt x="146092" y="286910"/>
                  </a:lnTo>
                  <a:lnTo>
                    <a:pt x="150454" y="280730"/>
                  </a:lnTo>
                  <a:lnTo>
                    <a:pt x="152051" y="273604"/>
                  </a:lnTo>
                  <a:lnTo>
                    <a:pt x="150860" y="266399"/>
                  </a:lnTo>
                  <a:lnTo>
                    <a:pt x="146856" y="259981"/>
                  </a:lnTo>
                  <a:lnTo>
                    <a:pt x="140676" y="255619"/>
                  </a:lnTo>
                  <a:lnTo>
                    <a:pt x="133550" y="254021"/>
                  </a:lnTo>
                  <a:close/>
                </a:path>
                <a:path w="1524000" h="422275">
                  <a:moveTo>
                    <a:pt x="101124" y="329393"/>
                  </a:moveTo>
                  <a:lnTo>
                    <a:pt x="32495" y="345384"/>
                  </a:lnTo>
                  <a:lnTo>
                    <a:pt x="41141" y="382489"/>
                  </a:lnTo>
                  <a:lnTo>
                    <a:pt x="61336" y="377784"/>
                  </a:lnTo>
                  <a:lnTo>
                    <a:pt x="49903" y="377784"/>
                  </a:lnTo>
                  <a:lnTo>
                    <a:pt x="42435" y="345732"/>
                  </a:lnTo>
                  <a:lnTo>
                    <a:pt x="83830" y="345732"/>
                  </a:lnTo>
                  <a:lnTo>
                    <a:pt x="101124" y="329393"/>
                  </a:lnTo>
                  <a:close/>
                </a:path>
                <a:path w="1524000" h="422275">
                  <a:moveTo>
                    <a:pt x="109769" y="366499"/>
                  </a:moveTo>
                  <a:lnTo>
                    <a:pt x="41141" y="382489"/>
                  </a:lnTo>
                  <a:lnTo>
                    <a:pt x="161615" y="382489"/>
                  </a:lnTo>
                  <a:lnTo>
                    <a:pt x="109769" y="366499"/>
                  </a:lnTo>
                  <a:close/>
                </a:path>
                <a:path w="1524000" h="422275">
                  <a:moveTo>
                    <a:pt x="42435" y="345732"/>
                  </a:moveTo>
                  <a:lnTo>
                    <a:pt x="49903" y="377784"/>
                  </a:lnTo>
                  <a:lnTo>
                    <a:pt x="73642" y="355357"/>
                  </a:lnTo>
                  <a:lnTo>
                    <a:pt x="42435" y="345732"/>
                  </a:lnTo>
                  <a:close/>
                </a:path>
                <a:path w="1524000" h="422275">
                  <a:moveTo>
                    <a:pt x="73642" y="355357"/>
                  </a:moveTo>
                  <a:lnTo>
                    <a:pt x="49903" y="377784"/>
                  </a:lnTo>
                  <a:lnTo>
                    <a:pt x="61336" y="377784"/>
                  </a:lnTo>
                  <a:lnTo>
                    <a:pt x="109769" y="366499"/>
                  </a:lnTo>
                  <a:lnTo>
                    <a:pt x="73642" y="355357"/>
                  </a:lnTo>
                  <a:close/>
                </a:path>
                <a:path w="1524000" h="422275">
                  <a:moveTo>
                    <a:pt x="1514838" y="0"/>
                  </a:moveTo>
                  <a:lnTo>
                    <a:pt x="101124" y="329393"/>
                  </a:lnTo>
                  <a:lnTo>
                    <a:pt x="73642" y="355357"/>
                  </a:lnTo>
                  <a:lnTo>
                    <a:pt x="109769" y="366499"/>
                  </a:lnTo>
                  <a:lnTo>
                    <a:pt x="1523483" y="37105"/>
                  </a:lnTo>
                  <a:lnTo>
                    <a:pt x="1514838" y="0"/>
                  </a:lnTo>
                  <a:close/>
                </a:path>
                <a:path w="1524000" h="422275">
                  <a:moveTo>
                    <a:pt x="83830" y="345732"/>
                  </a:moveTo>
                  <a:lnTo>
                    <a:pt x="42435" y="345732"/>
                  </a:lnTo>
                  <a:lnTo>
                    <a:pt x="73642" y="355357"/>
                  </a:lnTo>
                  <a:lnTo>
                    <a:pt x="83830" y="34573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551E654F-296F-CE59-4B9B-C72ECAE56CF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6656" y="2474975"/>
              <a:ext cx="2106168" cy="1066800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8FAC145C-F5B9-D604-1CEE-F459D47FB1AB}"/>
                </a:ext>
              </a:extLst>
            </p:cNvPr>
            <p:cNvSpPr/>
            <p:nvPr/>
          </p:nvSpPr>
          <p:spPr>
            <a:xfrm>
              <a:off x="911342" y="2686970"/>
              <a:ext cx="1807845" cy="789940"/>
            </a:xfrm>
            <a:custGeom>
              <a:avLst/>
              <a:gdLst/>
              <a:ahLst/>
              <a:cxnLst/>
              <a:rect l="l" t="t" r="r" b="b"/>
              <a:pathLst>
                <a:path w="1807845" h="789939">
                  <a:moveTo>
                    <a:pt x="107268" y="45979"/>
                  </a:moveTo>
                  <a:lnTo>
                    <a:pt x="69796" y="51001"/>
                  </a:lnTo>
                  <a:lnTo>
                    <a:pt x="92612" y="81146"/>
                  </a:lnTo>
                  <a:lnTo>
                    <a:pt x="1792953" y="789725"/>
                  </a:lnTo>
                  <a:lnTo>
                    <a:pt x="1807609" y="754556"/>
                  </a:lnTo>
                  <a:lnTo>
                    <a:pt x="107268" y="45979"/>
                  </a:lnTo>
                  <a:close/>
                </a:path>
                <a:path w="1807845" h="789939">
                  <a:moveTo>
                    <a:pt x="163520" y="0"/>
                  </a:moveTo>
                  <a:lnTo>
                    <a:pt x="0" y="21915"/>
                  </a:lnTo>
                  <a:lnTo>
                    <a:pt x="99566" y="153466"/>
                  </a:lnTo>
                  <a:lnTo>
                    <a:pt x="105235" y="158476"/>
                  </a:lnTo>
                  <a:lnTo>
                    <a:pt x="112144" y="160840"/>
                  </a:lnTo>
                  <a:lnTo>
                    <a:pt x="119436" y="160441"/>
                  </a:lnTo>
                  <a:lnTo>
                    <a:pt x="92612" y="81146"/>
                  </a:lnTo>
                  <a:lnTo>
                    <a:pt x="27564" y="54039"/>
                  </a:lnTo>
                  <a:lnTo>
                    <a:pt x="42220" y="18872"/>
                  </a:lnTo>
                  <a:lnTo>
                    <a:pt x="184765" y="18872"/>
                  </a:lnTo>
                  <a:lnTo>
                    <a:pt x="184932" y="16349"/>
                  </a:lnTo>
                  <a:lnTo>
                    <a:pt x="182463" y="9199"/>
                  </a:lnTo>
                  <a:lnTo>
                    <a:pt x="177612" y="3740"/>
                  </a:lnTo>
                  <a:lnTo>
                    <a:pt x="171068" y="498"/>
                  </a:lnTo>
                  <a:lnTo>
                    <a:pt x="163520" y="0"/>
                  </a:lnTo>
                  <a:close/>
                </a:path>
                <a:path w="1807845" h="789939">
                  <a:moveTo>
                    <a:pt x="42220" y="18872"/>
                  </a:moveTo>
                  <a:lnTo>
                    <a:pt x="27564" y="54039"/>
                  </a:lnTo>
                  <a:lnTo>
                    <a:pt x="92612" y="81146"/>
                  </a:lnTo>
                  <a:lnTo>
                    <a:pt x="73079" y="55338"/>
                  </a:lnTo>
                  <a:lnTo>
                    <a:pt x="37428" y="55338"/>
                  </a:lnTo>
                  <a:lnTo>
                    <a:pt x="50088" y="24961"/>
                  </a:lnTo>
                  <a:lnTo>
                    <a:pt x="56833" y="24961"/>
                  </a:lnTo>
                  <a:lnTo>
                    <a:pt x="42220" y="18872"/>
                  </a:lnTo>
                  <a:close/>
                </a:path>
                <a:path w="1807845" h="789939">
                  <a:moveTo>
                    <a:pt x="50088" y="24961"/>
                  </a:moveTo>
                  <a:lnTo>
                    <a:pt x="37428" y="55338"/>
                  </a:lnTo>
                  <a:lnTo>
                    <a:pt x="69796" y="51001"/>
                  </a:lnTo>
                  <a:lnTo>
                    <a:pt x="50088" y="24961"/>
                  </a:lnTo>
                  <a:close/>
                </a:path>
                <a:path w="1807845" h="789939">
                  <a:moveTo>
                    <a:pt x="69796" y="51001"/>
                  </a:moveTo>
                  <a:lnTo>
                    <a:pt x="37428" y="55338"/>
                  </a:lnTo>
                  <a:lnTo>
                    <a:pt x="73079" y="55338"/>
                  </a:lnTo>
                  <a:lnTo>
                    <a:pt x="69796" y="51001"/>
                  </a:lnTo>
                  <a:close/>
                </a:path>
                <a:path w="1807845" h="789939">
                  <a:moveTo>
                    <a:pt x="56833" y="24961"/>
                  </a:moveTo>
                  <a:lnTo>
                    <a:pt x="50088" y="24961"/>
                  </a:lnTo>
                  <a:lnTo>
                    <a:pt x="69796" y="51001"/>
                  </a:lnTo>
                  <a:lnTo>
                    <a:pt x="107268" y="45979"/>
                  </a:lnTo>
                  <a:lnTo>
                    <a:pt x="56833" y="24961"/>
                  </a:lnTo>
                  <a:close/>
                </a:path>
                <a:path w="1807845" h="789939">
                  <a:moveTo>
                    <a:pt x="184765" y="18872"/>
                  </a:moveTo>
                  <a:lnTo>
                    <a:pt x="42220" y="18872"/>
                  </a:lnTo>
                  <a:lnTo>
                    <a:pt x="107268" y="45979"/>
                  </a:lnTo>
                  <a:lnTo>
                    <a:pt x="168581" y="37762"/>
                  </a:lnTo>
                  <a:lnTo>
                    <a:pt x="184765" y="188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5" name="object 12">
            <a:extLst>
              <a:ext uri="{FF2B5EF4-FFF2-40B4-BE49-F238E27FC236}">
                <a16:creationId xmlns:a16="http://schemas.microsoft.com/office/drawing/2014/main" id="{E9AC599D-1CFB-14F5-4DC7-ADBAF39DF994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48328" y="1091688"/>
            <a:ext cx="2997344" cy="2732872"/>
          </a:xfrm>
          <a:prstGeom prst="rect">
            <a:avLst/>
          </a:prstGeom>
        </p:spPr>
      </p:pic>
      <p:sp>
        <p:nvSpPr>
          <p:cNvPr id="22" name="object 13">
            <a:extLst>
              <a:ext uri="{FF2B5EF4-FFF2-40B4-BE49-F238E27FC236}">
                <a16:creationId xmlns:a16="http://schemas.microsoft.com/office/drawing/2014/main" id="{FBA23BE5-EEC3-B06D-42EF-B7758BEED7D3}"/>
              </a:ext>
            </a:extLst>
          </p:cNvPr>
          <p:cNvSpPr txBox="1"/>
          <p:nvPr/>
        </p:nvSpPr>
        <p:spPr>
          <a:xfrm>
            <a:off x="386996" y="1275588"/>
            <a:ext cx="7286625" cy="4844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22525" marR="261874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HCAL</a:t>
            </a:r>
            <a:r>
              <a:rPr sz="2000" b="0" kern="0" spc="-1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replaced</a:t>
            </a:r>
            <a:r>
              <a:rPr sz="2000" b="0" kern="0" spc="-7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with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Iron/concrete</a:t>
            </a:r>
            <a:r>
              <a:rPr sz="2000" b="0" kern="0" spc="-12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shield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2407285" marR="1286510" fontAlgn="auto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FontTx/>
              <a:buNone/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SPD/PS/M1</a:t>
            </a:r>
            <a:r>
              <a:rPr sz="2000" b="0" kern="0" spc="-8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already</a:t>
            </a:r>
            <a:r>
              <a:rPr sz="2000" b="0" kern="0" spc="-8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removed</a:t>
            </a:r>
            <a:r>
              <a:rPr sz="2000" b="0" kern="0" spc="-8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in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Upgrade</a:t>
            </a:r>
            <a:r>
              <a:rPr sz="2000" b="0" kern="0" spc="-10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I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fontAlgn="auto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FontTx/>
              <a:buNone/>
            </a:pP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2415540" marR="140462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Shielding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to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protect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electronics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against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slow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neutrons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fontAlgn="auto">
              <a:lnSpc>
                <a:spcPct val="100000"/>
              </a:lnSpc>
              <a:spcBef>
                <a:spcPts val="1875"/>
              </a:spcBef>
              <a:spcAft>
                <a:spcPts val="0"/>
              </a:spcAft>
              <a:buFontTx/>
              <a:buNone/>
            </a:pP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93065" indent="-342265" fontAlgn="auto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FontTx/>
              <a:buChar char="►"/>
              <a:tabLst>
                <a:tab pos="393065" algn="l"/>
              </a:tabLst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Novel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G-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RWELL</a:t>
            </a:r>
            <a:r>
              <a:rPr sz="2000" b="0" kern="0" spc="-9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for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inner-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most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region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(R1,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R2)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93065" indent="-3422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►"/>
              <a:tabLst>
                <a:tab pos="393065" algn="l"/>
              </a:tabLst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Reuse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existing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MWPC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outer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region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(R3,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R4)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93700" marR="4318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►"/>
              <a:tabLst>
                <a:tab pos="393700" algn="l"/>
              </a:tabLst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New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readout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scheme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all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regions,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for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background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reduction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and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new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FE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electronics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93700" marR="38481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►"/>
              <a:tabLst>
                <a:tab pos="393700" algn="l"/>
              </a:tabLst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Additional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shielding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(4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λ</a:t>
            </a:r>
            <a:r>
              <a:rPr sz="1950" b="0" kern="0" baseline="-17094" dirty="0">
                <a:solidFill>
                  <a:sysClr val="windowText" lastClr="000000"/>
                </a:solidFill>
                <a:latin typeface="Arial"/>
                <a:cs typeface="Arial"/>
              </a:rPr>
              <a:t>I</a:t>
            </a:r>
            <a:r>
              <a:rPr sz="1950" b="0" kern="0" spc="254" baseline="-17094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→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10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λ</a:t>
            </a:r>
            <a:r>
              <a:rPr sz="1950" b="0" kern="0" baseline="-17094" dirty="0">
                <a:solidFill>
                  <a:sysClr val="windowText" lastClr="000000"/>
                </a:solidFill>
                <a:latin typeface="Arial"/>
                <a:cs typeface="Arial"/>
              </a:rPr>
              <a:t>I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)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to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be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installed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in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front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of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Muon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detector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0235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2C779-2594-29D3-A0A8-46E3117EF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EF208-EFC4-135F-778B-BA13AF101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8F83B9-68D2-A452-A95D-3D2E856B2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B3E4EC7C-1A96-2C49-46C4-7B21C10AE5A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03521" y="3848074"/>
            <a:ext cx="3428491" cy="2472944"/>
          </a:xfrm>
          <a:prstGeom prst="rect">
            <a:avLst/>
          </a:prstGeom>
        </p:spPr>
      </p:pic>
      <p:pic>
        <p:nvPicPr>
          <p:cNvPr id="7" name="object 3">
            <a:extLst>
              <a:ext uri="{FF2B5EF4-FFF2-40B4-BE49-F238E27FC236}">
                <a16:creationId xmlns:a16="http://schemas.microsoft.com/office/drawing/2014/main" id="{F2913A50-6C07-80F9-B3E1-5DC5C2011B3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51011" y="6373290"/>
            <a:ext cx="240190" cy="249328"/>
          </a:xfrm>
          <a:prstGeom prst="rect">
            <a:avLst/>
          </a:prstGeom>
        </p:spPr>
      </p:pic>
      <p:pic>
        <p:nvPicPr>
          <p:cNvPr id="8" name="object 4">
            <a:extLst>
              <a:ext uri="{FF2B5EF4-FFF2-40B4-BE49-F238E27FC236}">
                <a16:creationId xmlns:a16="http://schemas.microsoft.com/office/drawing/2014/main" id="{EAB689EE-C1A2-BAD4-A921-51D5B2065DBD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00375" y="6336617"/>
            <a:ext cx="223684" cy="255643"/>
          </a:xfrm>
          <a:prstGeom prst="rect">
            <a:avLst/>
          </a:prstGeom>
        </p:spPr>
      </p:pic>
      <p:pic>
        <p:nvPicPr>
          <p:cNvPr id="9" name="object 5">
            <a:extLst>
              <a:ext uri="{FF2B5EF4-FFF2-40B4-BE49-F238E27FC236}">
                <a16:creationId xmlns:a16="http://schemas.microsoft.com/office/drawing/2014/main" id="{DFEDEC40-DFBA-1084-7741-322623CE6D03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54040" y="6222491"/>
            <a:ext cx="244640" cy="270522"/>
          </a:xfrm>
          <a:prstGeom prst="rect">
            <a:avLst/>
          </a:prstGeom>
        </p:spPr>
      </p:pic>
      <p:pic>
        <p:nvPicPr>
          <p:cNvPr id="10" name="object 6">
            <a:extLst>
              <a:ext uri="{FF2B5EF4-FFF2-40B4-BE49-F238E27FC236}">
                <a16:creationId xmlns:a16="http://schemas.microsoft.com/office/drawing/2014/main" id="{B2F49365-70E9-98EC-940F-89EE3049F9FA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394959" y="6160008"/>
            <a:ext cx="203453" cy="268986"/>
          </a:xfrm>
          <a:prstGeom prst="rect">
            <a:avLst/>
          </a:prstGeom>
        </p:spPr>
      </p:pic>
      <p:grpSp>
        <p:nvGrpSpPr>
          <p:cNvPr id="11" name="object 7">
            <a:extLst>
              <a:ext uri="{FF2B5EF4-FFF2-40B4-BE49-F238E27FC236}">
                <a16:creationId xmlns:a16="http://schemas.microsoft.com/office/drawing/2014/main" id="{FC60DF3A-A223-3E12-B2D5-720C883E25B2}"/>
              </a:ext>
            </a:extLst>
          </p:cNvPr>
          <p:cNvGrpSpPr/>
          <p:nvPr/>
        </p:nvGrpSpPr>
        <p:grpSpPr>
          <a:xfrm>
            <a:off x="272859" y="639203"/>
            <a:ext cx="4446270" cy="5901055"/>
            <a:chOff x="272859" y="639203"/>
            <a:chExt cx="4446270" cy="5901055"/>
          </a:xfrm>
        </p:grpSpPr>
        <p:pic>
          <p:nvPicPr>
            <p:cNvPr id="12" name="object 8">
              <a:extLst>
                <a:ext uri="{FF2B5EF4-FFF2-40B4-BE49-F238E27FC236}">
                  <a16:creationId xmlns:a16="http://schemas.microsoft.com/office/drawing/2014/main" id="{C5055AC3-42BC-3852-D5B5-5B2C2E05F65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2859" y="639203"/>
              <a:ext cx="4445635" cy="5900661"/>
            </a:xfrm>
            <a:prstGeom prst="rect">
              <a:avLst/>
            </a:prstGeom>
          </p:spPr>
        </p:pic>
        <p:pic>
          <p:nvPicPr>
            <p:cNvPr id="13" name="object 9">
              <a:extLst>
                <a:ext uri="{FF2B5EF4-FFF2-40B4-BE49-F238E27FC236}">
                  <a16:creationId xmlns:a16="http://schemas.microsoft.com/office/drawing/2014/main" id="{561765EF-246F-3BEC-263B-16CBC33F5A80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78736" y="2468499"/>
              <a:ext cx="1394205" cy="971168"/>
            </a:xfrm>
            <a:prstGeom prst="rect">
              <a:avLst/>
            </a:prstGeom>
          </p:spPr>
        </p:pic>
        <p:pic>
          <p:nvPicPr>
            <p:cNvPr id="14" name="object 10">
              <a:extLst>
                <a:ext uri="{FF2B5EF4-FFF2-40B4-BE49-F238E27FC236}">
                  <a16:creationId xmlns:a16="http://schemas.microsoft.com/office/drawing/2014/main" id="{6ADB8A73-DD19-430D-3BBD-3EDE06DE75B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41752" y="639254"/>
              <a:ext cx="2376804" cy="5899277"/>
            </a:xfrm>
            <a:prstGeom prst="rect">
              <a:avLst/>
            </a:prstGeom>
          </p:spPr>
        </p:pic>
        <p:pic>
          <p:nvPicPr>
            <p:cNvPr id="15" name="object 11">
              <a:extLst>
                <a:ext uri="{FF2B5EF4-FFF2-40B4-BE49-F238E27FC236}">
                  <a16:creationId xmlns:a16="http://schemas.microsoft.com/office/drawing/2014/main" id="{E39DD9E7-7A92-866F-2BCE-402DC6547827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81100" y="6109715"/>
              <a:ext cx="3070098" cy="229374"/>
            </a:xfrm>
            <a:prstGeom prst="rect">
              <a:avLst/>
            </a:prstGeom>
          </p:spPr>
        </p:pic>
        <p:pic>
          <p:nvPicPr>
            <p:cNvPr id="16" name="object 12">
              <a:extLst>
                <a:ext uri="{FF2B5EF4-FFF2-40B4-BE49-F238E27FC236}">
                  <a16:creationId xmlns:a16="http://schemas.microsoft.com/office/drawing/2014/main" id="{E91027E8-5AF6-CC17-0EE1-0B6F8D4B4A9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48284" y="5225770"/>
              <a:ext cx="258356" cy="269011"/>
            </a:xfrm>
            <a:prstGeom prst="rect">
              <a:avLst/>
            </a:prstGeom>
          </p:spPr>
        </p:pic>
        <p:pic>
          <p:nvPicPr>
            <p:cNvPr id="17" name="object 13">
              <a:extLst>
                <a:ext uri="{FF2B5EF4-FFF2-40B4-BE49-F238E27FC236}">
                  <a16:creationId xmlns:a16="http://schemas.microsoft.com/office/drawing/2014/main" id="{F5F3CE55-C971-1290-582E-E94124082C41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6740" y="4700015"/>
              <a:ext cx="241579" cy="272034"/>
            </a:xfrm>
            <a:prstGeom prst="rect">
              <a:avLst/>
            </a:prstGeom>
          </p:spPr>
        </p:pic>
        <p:pic>
          <p:nvPicPr>
            <p:cNvPr id="18" name="object 14">
              <a:extLst>
                <a:ext uri="{FF2B5EF4-FFF2-40B4-BE49-F238E27FC236}">
                  <a16:creationId xmlns:a16="http://schemas.microsoft.com/office/drawing/2014/main" id="{C04E9E84-B1F5-961B-5AF2-FD6FDAB90AB0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4340" y="4296130"/>
              <a:ext cx="244602" cy="269011"/>
            </a:xfrm>
            <a:prstGeom prst="rect">
              <a:avLst/>
            </a:prstGeom>
          </p:spPr>
        </p:pic>
        <p:pic>
          <p:nvPicPr>
            <p:cNvPr id="19" name="object 15">
              <a:extLst>
                <a:ext uri="{FF2B5EF4-FFF2-40B4-BE49-F238E27FC236}">
                  <a16:creationId xmlns:a16="http://schemas.microsoft.com/office/drawing/2014/main" id="{710C8574-57CA-C4A9-1B95-9B25C1D8B404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59664" y="3985259"/>
              <a:ext cx="201929" cy="268986"/>
            </a:xfrm>
            <a:prstGeom prst="rect">
              <a:avLst/>
            </a:prstGeom>
          </p:spPr>
        </p:pic>
      </p:grpSp>
      <p:sp>
        <p:nvSpPr>
          <p:cNvPr id="20" name="object 16">
            <a:extLst>
              <a:ext uri="{FF2B5EF4-FFF2-40B4-BE49-F238E27FC236}">
                <a16:creationId xmlns:a16="http://schemas.microsoft.com/office/drawing/2014/main" id="{FE8BE9FF-A06C-8CD0-35F9-F612878BC714}"/>
              </a:ext>
            </a:extLst>
          </p:cNvPr>
          <p:cNvSpPr txBox="1"/>
          <p:nvPr/>
        </p:nvSpPr>
        <p:spPr>
          <a:xfrm>
            <a:off x="5060440" y="1524076"/>
            <a:ext cx="2156433" cy="21185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4</a:t>
            </a:r>
            <a:r>
              <a:rPr sz="1800" b="0" kern="0" spc="315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stations</a:t>
            </a:r>
            <a:r>
              <a:rPr sz="1800" b="0" kern="0" spc="31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(M2-</a:t>
            </a:r>
            <a:r>
              <a:rPr sz="1800" b="0" kern="0" spc="-25" dirty="0">
                <a:solidFill>
                  <a:srgbClr val="001F5F"/>
                </a:solidFill>
                <a:latin typeface="+mn-lt"/>
                <a:cs typeface="Cambria"/>
              </a:rPr>
              <a:t>M4) </a:t>
            </a: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of</a:t>
            </a:r>
            <a:r>
              <a:rPr sz="1800" b="0" kern="0" spc="15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4</a:t>
            </a:r>
            <a:r>
              <a:rPr sz="1800" b="0" kern="0" spc="14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70" dirty="0">
                <a:solidFill>
                  <a:srgbClr val="001F5F"/>
                </a:solidFill>
                <a:latin typeface="+mn-lt"/>
                <a:cs typeface="Cambria"/>
              </a:rPr>
              <a:t>gaps</a:t>
            </a:r>
            <a:r>
              <a:rPr sz="1800" b="0" kern="0" spc="16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95" dirty="0">
                <a:solidFill>
                  <a:srgbClr val="001F5F"/>
                </a:solidFill>
                <a:latin typeface="+mn-lt"/>
                <a:cs typeface="Cambria"/>
              </a:rPr>
              <a:t>MWPCs, </a:t>
            </a:r>
            <a:r>
              <a:rPr sz="1800" b="0" kern="0" spc="50" dirty="0">
                <a:solidFill>
                  <a:srgbClr val="001F5F"/>
                </a:solidFill>
                <a:latin typeface="+mn-lt"/>
                <a:cs typeface="Cambria"/>
              </a:rPr>
              <a:t>defining</a:t>
            </a:r>
            <a:r>
              <a:rPr sz="1800" b="0" kern="0" spc="10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4</a:t>
            </a:r>
            <a:r>
              <a:rPr sz="1800" b="0" kern="0" spc="125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35" dirty="0">
                <a:solidFill>
                  <a:srgbClr val="001F5F"/>
                </a:solidFill>
                <a:latin typeface="+mn-lt"/>
                <a:cs typeface="Cambria"/>
              </a:rPr>
              <a:t>regions </a:t>
            </a: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(R1-</a:t>
            </a:r>
            <a:r>
              <a:rPr sz="1800" b="0" kern="0" spc="30" dirty="0">
                <a:solidFill>
                  <a:srgbClr val="001F5F"/>
                </a:solidFill>
                <a:latin typeface="+mn-lt"/>
                <a:cs typeface="Cambria"/>
              </a:rPr>
              <a:t>R4).</a:t>
            </a:r>
            <a:endParaRPr sz="1800" b="0" kern="0" dirty="0">
              <a:solidFill>
                <a:sysClr val="windowText" lastClr="000000"/>
              </a:solidFill>
              <a:latin typeface="+mn-lt"/>
              <a:cs typeface="Cambria"/>
            </a:endParaRPr>
          </a:p>
          <a:p>
            <a:pPr marL="12700" marR="66675" algn="just" fontAlgn="auto">
              <a:lnSpc>
                <a:spcPct val="100000"/>
              </a:lnSpc>
              <a:spcBef>
                <a:spcPts val="1265"/>
              </a:spcBef>
              <a:spcAft>
                <a:spcPts val="0"/>
              </a:spcAft>
              <a:buFontTx/>
              <a:buNone/>
            </a:pPr>
            <a:r>
              <a:rPr sz="1800" b="0" kern="0" dirty="0">
                <a:solidFill>
                  <a:srgbClr val="001F5F"/>
                </a:solidFill>
                <a:latin typeface="+mn-lt"/>
                <a:cs typeface="Cambria"/>
              </a:rPr>
              <a:t>Iron</a:t>
            </a:r>
            <a:r>
              <a:rPr sz="1800" b="0" kern="0" spc="185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50" dirty="0">
                <a:solidFill>
                  <a:srgbClr val="001F5F"/>
                </a:solidFill>
                <a:latin typeface="+mn-lt"/>
                <a:cs typeface="Cambria"/>
              </a:rPr>
              <a:t>absorbers,</a:t>
            </a:r>
            <a:r>
              <a:rPr sz="1800" b="0" kern="0" spc="20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-25" dirty="0">
                <a:solidFill>
                  <a:srgbClr val="001F5F"/>
                </a:solidFill>
                <a:latin typeface="+mn-lt"/>
                <a:cs typeface="Cambria"/>
              </a:rPr>
              <a:t>80 </a:t>
            </a:r>
            <a:r>
              <a:rPr sz="1800" b="0" kern="0" spc="65" dirty="0">
                <a:solidFill>
                  <a:srgbClr val="001F5F"/>
                </a:solidFill>
                <a:latin typeface="+mn-lt"/>
                <a:cs typeface="Cambria"/>
              </a:rPr>
              <a:t>cm</a:t>
            </a:r>
            <a:r>
              <a:rPr sz="1800" b="0" kern="0" spc="13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60" dirty="0">
                <a:solidFill>
                  <a:srgbClr val="001F5F"/>
                </a:solidFill>
                <a:latin typeface="+mn-lt"/>
                <a:cs typeface="Cambria"/>
              </a:rPr>
              <a:t>thick,</a:t>
            </a:r>
            <a:r>
              <a:rPr sz="1800" b="0" kern="0" spc="105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-10" dirty="0">
                <a:solidFill>
                  <a:srgbClr val="001F5F"/>
                </a:solidFill>
                <a:latin typeface="+mn-lt"/>
                <a:cs typeface="Cambria"/>
              </a:rPr>
              <a:t>between </a:t>
            </a:r>
            <a:r>
              <a:rPr sz="1800" b="0" kern="0" spc="50" dirty="0">
                <a:solidFill>
                  <a:srgbClr val="001F5F"/>
                </a:solidFill>
                <a:latin typeface="+mn-lt"/>
                <a:cs typeface="Cambria"/>
              </a:rPr>
              <a:t>the</a:t>
            </a:r>
            <a:r>
              <a:rPr sz="1800" b="0" kern="0" spc="125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800" b="0" kern="0" spc="35" dirty="0">
                <a:solidFill>
                  <a:srgbClr val="001F5F"/>
                </a:solidFill>
                <a:latin typeface="+mn-lt"/>
                <a:cs typeface="Cambria"/>
              </a:rPr>
              <a:t>stations.</a:t>
            </a:r>
            <a:endParaRPr sz="1800" b="0" kern="0" dirty="0">
              <a:solidFill>
                <a:sysClr val="windowText" lastClr="000000"/>
              </a:solidFill>
              <a:latin typeface="+mn-lt"/>
              <a:cs typeface="Cambria"/>
            </a:endParaRPr>
          </a:p>
        </p:txBody>
      </p:sp>
      <p:sp>
        <p:nvSpPr>
          <p:cNvPr id="21" name="object 18">
            <a:extLst>
              <a:ext uri="{FF2B5EF4-FFF2-40B4-BE49-F238E27FC236}">
                <a16:creationId xmlns:a16="http://schemas.microsoft.com/office/drawing/2014/main" id="{199F1C75-B316-D473-D3D7-425752D8BF93}"/>
              </a:ext>
            </a:extLst>
          </p:cNvPr>
          <p:cNvSpPr txBox="1"/>
          <p:nvPr/>
        </p:nvSpPr>
        <p:spPr>
          <a:xfrm>
            <a:off x="10310389" y="4247623"/>
            <a:ext cx="1736725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lang="en-US" sz="1600" b="0" kern="0" dirty="0">
                <a:solidFill>
                  <a:srgbClr val="001F5F"/>
                </a:solidFill>
                <a:latin typeface="+mn-lt"/>
                <a:cs typeface="Cambria"/>
              </a:rPr>
              <a:t>For each gap, logical pads (red)  from logical   AND of grouped wires and cathodic pads</a:t>
            </a:r>
          </a:p>
        </p:txBody>
      </p:sp>
      <p:grpSp>
        <p:nvGrpSpPr>
          <p:cNvPr id="24" name="object 21">
            <a:extLst>
              <a:ext uri="{FF2B5EF4-FFF2-40B4-BE49-F238E27FC236}">
                <a16:creationId xmlns:a16="http://schemas.microsoft.com/office/drawing/2014/main" id="{18693A82-F463-453A-FCEB-51AE3F564A25}"/>
              </a:ext>
            </a:extLst>
          </p:cNvPr>
          <p:cNvGrpSpPr/>
          <p:nvPr/>
        </p:nvGrpSpPr>
        <p:grpSpPr>
          <a:xfrm>
            <a:off x="-4762" y="5614415"/>
            <a:ext cx="1003935" cy="930910"/>
            <a:chOff x="-4762" y="5614415"/>
            <a:chExt cx="1003935" cy="930910"/>
          </a:xfrm>
        </p:grpSpPr>
        <p:sp>
          <p:nvSpPr>
            <p:cNvPr id="25" name="object 22">
              <a:extLst>
                <a:ext uri="{FF2B5EF4-FFF2-40B4-BE49-F238E27FC236}">
                  <a16:creationId xmlns:a16="http://schemas.microsoft.com/office/drawing/2014/main" id="{7DD2BEBF-DA01-46AD-81CF-47BBEC3167E3}"/>
                </a:ext>
              </a:extLst>
            </p:cNvPr>
            <p:cNvSpPr/>
            <p:nvPr/>
          </p:nvSpPr>
          <p:spPr>
            <a:xfrm>
              <a:off x="0" y="5678309"/>
              <a:ext cx="994410" cy="862330"/>
            </a:xfrm>
            <a:custGeom>
              <a:avLst/>
              <a:gdLst/>
              <a:ahLst/>
              <a:cxnLst/>
              <a:rect l="l" t="t" r="r" b="b"/>
              <a:pathLst>
                <a:path w="994410" h="862329">
                  <a:moveTo>
                    <a:pt x="0" y="861771"/>
                  </a:moveTo>
                  <a:lnTo>
                    <a:pt x="993782" y="861771"/>
                  </a:lnTo>
                  <a:lnTo>
                    <a:pt x="993782" y="0"/>
                  </a:lnTo>
                  <a:lnTo>
                    <a:pt x="0" y="0"/>
                  </a:lnTo>
                </a:path>
              </a:pathLst>
            </a:custGeom>
            <a:ln w="95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6" name="object 23">
              <a:extLst>
                <a:ext uri="{FF2B5EF4-FFF2-40B4-BE49-F238E27FC236}">
                  <a16:creationId xmlns:a16="http://schemas.microsoft.com/office/drawing/2014/main" id="{B72BF823-6666-6326-EEAA-0EB6819E3FF0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52984" y="5710427"/>
              <a:ext cx="355841" cy="416826"/>
            </a:xfrm>
            <a:prstGeom prst="rect">
              <a:avLst/>
            </a:prstGeom>
          </p:spPr>
        </p:pic>
        <p:pic>
          <p:nvPicPr>
            <p:cNvPr id="27" name="object 24">
              <a:extLst>
                <a:ext uri="{FF2B5EF4-FFF2-40B4-BE49-F238E27FC236}">
                  <a16:creationId xmlns:a16="http://schemas.microsoft.com/office/drawing/2014/main" id="{5B889633-A9CE-F738-6EF1-42417E60E639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6324" y="5614415"/>
              <a:ext cx="416826" cy="576834"/>
            </a:xfrm>
            <a:prstGeom prst="rect">
              <a:avLst/>
            </a:prstGeom>
          </p:spPr>
        </p:pic>
      </p:grpSp>
      <p:sp>
        <p:nvSpPr>
          <p:cNvPr id="28" name="object 25">
            <a:extLst>
              <a:ext uri="{FF2B5EF4-FFF2-40B4-BE49-F238E27FC236}">
                <a16:creationId xmlns:a16="http://schemas.microsoft.com/office/drawing/2014/main" id="{A51606B9-F343-6961-0B05-481E1ECC6532}"/>
              </a:ext>
            </a:extLst>
          </p:cNvPr>
          <p:cNvSpPr txBox="1"/>
          <p:nvPr/>
        </p:nvSpPr>
        <p:spPr>
          <a:xfrm>
            <a:off x="59537" y="5699861"/>
            <a:ext cx="788670" cy="5715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780" algn="ctr" fontAlgn="auto">
              <a:lnSpc>
                <a:spcPts val="2385"/>
              </a:lnSpc>
              <a:spcBef>
                <a:spcPts val="105"/>
              </a:spcBef>
              <a:spcAft>
                <a:spcPts val="0"/>
              </a:spcAft>
              <a:buFontTx/>
              <a:buNone/>
            </a:pPr>
            <a:r>
              <a:rPr sz="1400" kern="0" spc="-45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000" kern="0" spc="-450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algn="ctr" fontAlgn="auto">
              <a:lnSpc>
                <a:spcPts val="1905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1600" b="0" kern="0" spc="-10" dirty="0">
                <a:solidFill>
                  <a:srgbClr val="001F5F"/>
                </a:solidFill>
                <a:latin typeface="Calibri"/>
                <a:cs typeface="Calibri"/>
              </a:rPr>
              <a:t>removed</a:t>
            </a:r>
            <a:endParaRPr sz="16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29" name="object 29">
            <a:extLst>
              <a:ext uri="{FF2B5EF4-FFF2-40B4-BE49-F238E27FC236}">
                <a16:creationId xmlns:a16="http://schemas.microsoft.com/office/drawing/2014/main" id="{7A56AE95-F9F3-1598-6788-5BCC8E741077}"/>
              </a:ext>
            </a:extLst>
          </p:cNvPr>
          <p:cNvSpPr txBox="1"/>
          <p:nvPr/>
        </p:nvSpPr>
        <p:spPr>
          <a:xfrm>
            <a:off x="10164560" y="1616456"/>
            <a:ext cx="1910398" cy="131895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 fontAlgn="auto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FontTx/>
              <a:buNone/>
            </a:pPr>
            <a:r>
              <a:rPr sz="1400" kern="0" spc="-30" dirty="0">
                <a:solidFill>
                  <a:srgbClr val="001F5F"/>
                </a:solidFill>
                <a:latin typeface="+mn-lt"/>
                <a:cs typeface="Bookman Old Style"/>
              </a:rPr>
              <a:t>Readout</a:t>
            </a:r>
            <a:r>
              <a:rPr sz="1400" kern="0" spc="-70" dirty="0">
                <a:solidFill>
                  <a:srgbClr val="001F5F"/>
                </a:solidFill>
                <a:latin typeface="+mn-lt"/>
                <a:cs typeface="Bookman Old Style"/>
              </a:rPr>
              <a:t> </a:t>
            </a:r>
            <a:r>
              <a:rPr sz="1400" kern="0" spc="-40" dirty="0">
                <a:solidFill>
                  <a:srgbClr val="001F5F"/>
                </a:solidFill>
                <a:latin typeface="+mn-lt"/>
                <a:cs typeface="Bookman Old Style"/>
              </a:rPr>
              <a:t>scheme</a:t>
            </a:r>
            <a:r>
              <a:rPr sz="1400" kern="0" spc="-70" dirty="0">
                <a:solidFill>
                  <a:srgbClr val="001F5F"/>
                </a:solidFill>
                <a:latin typeface="+mn-lt"/>
                <a:cs typeface="Bookman Old Style"/>
              </a:rPr>
              <a:t> </a:t>
            </a:r>
            <a:r>
              <a:rPr sz="1400" kern="0" spc="-25" dirty="0">
                <a:solidFill>
                  <a:srgbClr val="001F5F"/>
                </a:solidFill>
                <a:latin typeface="+mn-lt"/>
                <a:cs typeface="Bookman Old Style"/>
              </a:rPr>
              <a:t>of</a:t>
            </a:r>
            <a:endParaRPr sz="1400" b="0" kern="0" dirty="0">
              <a:solidFill>
                <a:sysClr val="windowText" lastClr="000000"/>
              </a:solidFill>
              <a:latin typeface="+mn-lt"/>
              <a:cs typeface="Bookman Old Style"/>
            </a:endParaRPr>
          </a:p>
          <a:p>
            <a:pPr marL="1905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001F5F"/>
                </a:solidFill>
                <a:latin typeface="+mn-lt"/>
                <a:cs typeface="Bookman Old Style"/>
              </a:rPr>
              <a:t>chambers</a:t>
            </a:r>
            <a:endParaRPr sz="1400" b="0" kern="0" dirty="0">
              <a:solidFill>
                <a:sysClr val="windowText" lastClr="000000"/>
              </a:solidFill>
              <a:latin typeface="+mn-lt"/>
              <a:cs typeface="Bookman Old Style"/>
            </a:endParaRPr>
          </a:p>
          <a:p>
            <a:pPr marL="12700" marR="5080" algn="ctr" fontAlgn="auto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FontTx/>
              <a:buNone/>
            </a:pPr>
            <a:r>
              <a:rPr sz="1400" b="0" kern="0" spc="55" dirty="0">
                <a:solidFill>
                  <a:srgbClr val="001F5F"/>
                </a:solidFill>
                <a:latin typeface="+mn-lt"/>
                <a:cs typeface="Cambria"/>
              </a:rPr>
              <a:t>Logical</a:t>
            </a:r>
            <a:r>
              <a:rPr sz="1400" b="0" kern="0" spc="10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spc="95" dirty="0">
                <a:solidFill>
                  <a:srgbClr val="001F5F"/>
                </a:solidFill>
                <a:latin typeface="+mn-lt"/>
                <a:cs typeface="Cambria"/>
              </a:rPr>
              <a:t>OR</a:t>
            </a:r>
            <a:r>
              <a:rPr sz="1400" b="0" kern="0" spc="13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dirty="0">
                <a:solidFill>
                  <a:srgbClr val="001F5F"/>
                </a:solidFill>
                <a:latin typeface="+mn-lt"/>
                <a:cs typeface="Cambria"/>
              </a:rPr>
              <a:t>of</a:t>
            </a:r>
            <a:r>
              <a:rPr sz="1400" b="0" kern="0" spc="12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dirty="0">
                <a:solidFill>
                  <a:srgbClr val="001F5F"/>
                </a:solidFill>
                <a:latin typeface="+mn-lt"/>
                <a:cs typeface="Cambria"/>
              </a:rPr>
              <a:t>bi-</a:t>
            </a:r>
            <a:r>
              <a:rPr sz="1400" b="0" kern="0" spc="60" dirty="0">
                <a:solidFill>
                  <a:srgbClr val="001F5F"/>
                </a:solidFill>
                <a:latin typeface="+mn-lt"/>
                <a:cs typeface="Cambria"/>
              </a:rPr>
              <a:t>gap, </a:t>
            </a:r>
            <a:r>
              <a:rPr sz="1400" b="0" kern="0" spc="50" dirty="0">
                <a:solidFill>
                  <a:srgbClr val="001F5F"/>
                </a:solidFill>
                <a:latin typeface="+mn-lt"/>
                <a:cs typeface="Cambria"/>
              </a:rPr>
              <a:t>again</a:t>
            </a:r>
            <a:r>
              <a:rPr sz="1400" b="0" kern="0" spc="8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spc="-10" dirty="0">
                <a:solidFill>
                  <a:srgbClr val="001F5F"/>
                </a:solidFill>
                <a:latin typeface="+mn-lt"/>
                <a:cs typeface="Cambria"/>
              </a:rPr>
              <a:t>implemented</a:t>
            </a:r>
            <a:r>
              <a:rPr sz="1400" b="0" kern="0" spc="50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dirty="0">
                <a:solidFill>
                  <a:srgbClr val="001F5F"/>
                </a:solidFill>
                <a:latin typeface="+mn-lt"/>
                <a:cs typeface="Cambria"/>
              </a:rPr>
              <a:t>at</a:t>
            </a:r>
            <a:r>
              <a:rPr sz="1400" b="0" kern="0" spc="120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spc="114" dirty="0">
                <a:solidFill>
                  <a:srgbClr val="001F5F"/>
                </a:solidFill>
                <a:latin typeface="+mn-lt"/>
                <a:cs typeface="Cambria"/>
              </a:rPr>
              <a:t>FEE</a:t>
            </a:r>
            <a:r>
              <a:rPr sz="1400" b="0" kern="0" spc="155" dirty="0">
                <a:solidFill>
                  <a:srgbClr val="001F5F"/>
                </a:solidFill>
                <a:latin typeface="+mn-lt"/>
                <a:cs typeface="Cambria"/>
              </a:rPr>
              <a:t> </a:t>
            </a:r>
            <a:r>
              <a:rPr sz="1400" b="0" kern="0" spc="-20" dirty="0">
                <a:solidFill>
                  <a:srgbClr val="001F5F"/>
                </a:solidFill>
                <a:latin typeface="+mn-lt"/>
                <a:cs typeface="Cambria"/>
              </a:rPr>
              <a:t>level</a:t>
            </a:r>
            <a:endParaRPr sz="1400" b="0" kern="0" dirty="0">
              <a:solidFill>
                <a:sysClr val="windowText" lastClr="000000"/>
              </a:solidFill>
              <a:latin typeface="+mn-lt"/>
              <a:cs typeface="Cambria"/>
            </a:endParaRPr>
          </a:p>
        </p:txBody>
      </p:sp>
      <p:grpSp>
        <p:nvGrpSpPr>
          <p:cNvPr id="30" name="object 30">
            <a:extLst>
              <a:ext uri="{FF2B5EF4-FFF2-40B4-BE49-F238E27FC236}">
                <a16:creationId xmlns:a16="http://schemas.microsoft.com/office/drawing/2014/main" id="{BB0D47C7-95FC-18D1-3468-A78A5AAD89DE}"/>
              </a:ext>
            </a:extLst>
          </p:cNvPr>
          <p:cNvGrpSpPr/>
          <p:nvPr/>
        </p:nvGrpSpPr>
        <p:grpSpPr>
          <a:xfrm>
            <a:off x="7577201" y="962152"/>
            <a:ext cx="2687955" cy="5593080"/>
            <a:chOff x="7577201" y="962152"/>
            <a:chExt cx="2687955" cy="5593080"/>
          </a:xfrm>
        </p:grpSpPr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97476670-2D0F-B59C-9A93-79A3903DD0C1}"/>
                </a:ext>
              </a:extLst>
            </p:cNvPr>
            <p:cNvSpPr/>
            <p:nvPr/>
          </p:nvSpPr>
          <p:spPr>
            <a:xfrm>
              <a:off x="7594092" y="962152"/>
              <a:ext cx="0" cy="5536565"/>
            </a:xfrm>
            <a:custGeom>
              <a:avLst/>
              <a:gdLst/>
              <a:ahLst/>
              <a:cxnLst/>
              <a:rect l="l" t="t" r="r" b="b"/>
              <a:pathLst>
                <a:path h="5536565">
                  <a:moveTo>
                    <a:pt x="0" y="0"/>
                  </a:moveTo>
                  <a:lnTo>
                    <a:pt x="0" y="5536526"/>
                  </a:lnTo>
                </a:path>
              </a:pathLst>
            </a:custGeom>
            <a:ln w="12700">
              <a:solidFill>
                <a:srgbClr val="155F82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2" name="object 32">
              <a:extLst>
                <a:ext uri="{FF2B5EF4-FFF2-40B4-BE49-F238E27FC236}">
                  <a16:creationId xmlns:a16="http://schemas.microsoft.com/office/drawing/2014/main" id="{01F0F62E-59F9-1E83-80DD-6B18E29B600E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577201" y="4316171"/>
              <a:ext cx="2687954" cy="2239010"/>
            </a:xfrm>
            <a:prstGeom prst="rect">
              <a:avLst/>
            </a:prstGeom>
          </p:spPr>
        </p:pic>
      </p:grpSp>
      <p:grpSp>
        <p:nvGrpSpPr>
          <p:cNvPr id="33" name="object 33">
            <a:extLst>
              <a:ext uri="{FF2B5EF4-FFF2-40B4-BE49-F238E27FC236}">
                <a16:creationId xmlns:a16="http://schemas.microsoft.com/office/drawing/2014/main" id="{C84AD438-7D25-126B-CA5D-2562C2CCFD9A}"/>
              </a:ext>
            </a:extLst>
          </p:cNvPr>
          <p:cNvGrpSpPr/>
          <p:nvPr/>
        </p:nvGrpSpPr>
        <p:grpSpPr>
          <a:xfrm>
            <a:off x="7690357" y="1560067"/>
            <a:ext cx="2933065" cy="2665730"/>
            <a:chOff x="7690357" y="1560067"/>
            <a:chExt cx="2933065" cy="2665730"/>
          </a:xfrm>
        </p:grpSpPr>
        <p:pic>
          <p:nvPicPr>
            <p:cNvPr id="34" name="object 34">
              <a:extLst>
                <a:ext uri="{FF2B5EF4-FFF2-40B4-BE49-F238E27FC236}">
                  <a16:creationId xmlns:a16="http://schemas.microsoft.com/office/drawing/2014/main" id="{E423D102-6ACC-9C53-4DAA-86159A687E14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690357" y="1560067"/>
              <a:ext cx="2933065" cy="2438907"/>
            </a:xfrm>
            <a:prstGeom prst="rect">
              <a:avLst/>
            </a:prstGeom>
          </p:spPr>
        </p:pic>
        <p:sp>
          <p:nvSpPr>
            <p:cNvPr id="35" name="object 35">
              <a:extLst>
                <a:ext uri="{FF2B5EF4-FFF2-40B4-BE49-F238E27FC236}">
                  <a16:creationId xmlns:a16="http://schemas.microsoft.com/office/drawing/2014/main" id="{7DFCD82C-9A1F-D8ED-C157-33B91ED701EB}"/>
                </a:ext>
              </a:extLst>
            </p:cNvPr>
            <p:cNvSpPr/>
            <p:nvPr/>
          </p:nvSpPr>
          <p:spPr>
            <a:xfrm>
              <a:off x="7860918" y="3322954"/>
              <a:ext cx="567055" cy="902969"/>
            </a:xfrm>
            <a:custGeom>
              <a:avLst/>
              <a:gdLst/>
              <a:ahLst/>
              <a:cxnLst/>
              <a:rect l="l" t="t" r="r" b="b"/>
              <a:pathLst>
                <a:path w="567054" h="902970">
                  <a:moveTo>
                    <a:pt x="436682" y="853843"/>
                  </a:moveTo>
                  <a:lnTo>
                    <a:pt x="415925" y="873506"/>
                  </a:lnTo>
                  <a:lnTo>
                    <a:pt x="496061" y="902589"/>
                  </a:lnTo>
                  <a:lnTo>
                    <a:pt x="484065" y="863092"/>
                  </a:lnTo>
                  <a:lnTo>
                    <a:pt x="445388" y="863092"/>
                  </a:lnTo>
                  <a:lnTo>
                    <a:pt x="436682" y="853843"/>
                  </a:lnTo>
                  <a:close/>
                </a:path>
                <a:path w="567054" h="902970">
                  <a:moveTo>
                    <a:pt x="450498" y="840756"/>
                  </a:moveTo>
                  <a:lnTo>
                    <a:pt x="436682" y="853843"/>
                  </a:lnTo>
                  <a:lnTo>
                    <a:pt x="445388" y="863092"/>
                  </a:lnTo>
                  <a:lnTo>
                    <a:pt x="459231" y="850011"/>
                  </a:lnTo>
                  <a:lnTo>
                    <a:pt x="450498" y="840756"/>
                  </a:lnTo>
                  <a:close/>
                </a:path>
                <a:path w="567054" h="902970">
                  <a:moveTo>
                    <a:pt x="471297" y="821055"/>
                  </a:moveTo>
                  <a:lnTo>
                    <a:pt x="450498" y="840756"/>
                  </a:lnTo>
                  <a:lnTo>
                    <a:pt x="459231" y="850011"/>
                  </a:lnTo>
                  <a:lnTo>
                    <a:pt x="445388" y="863092"/>
                  </a:lnTo>
                  <a:lnTo>
                    <a:pt x="484065" y="863092"/>
                  </a:lnTo>
                  <a:lnTo>
                    <a:pt x="471297" y="821055"/>
                  </a:lnTo>
                  <a:close/>
                </a:path>
                <a:path w="567054" h="902970">
                  <a:moveTo>
                    <a:pt x="564260" y="0"/>
                  </a:moveTo>
                  <a:lnTo>
                    <a:pt x="412750" y="20828"/>
                  </a:lnTo>
                  <a:lnTo>
                    <a:pt x="363981" y="28448"/>
                  </a:lnTo>
                  <a:lnTo>
                    <a:pt x="316737" y="36830"/>
                  </a:lnTo>
                  <a:lnTo>
                    <a:pt x="271272" y="46100"/>
                  </a:lnTo>
                  <a:lnTo>
                    <a:pt x="227837" y="56387"/>
                  </a:lnTo>
                  <a:lnTo>
                    <a:pt x="187325" y="67818"/>
                  </a:lnTo>
                  <a:lnTo>
                    <a:pt x="149478" y="80645"/>
                  </a:lnTo>
                  <a:lnTo>
                    <a:pt x="99186" y="102997"/>
                  </a:lnTo>
                  <a:lnTo>
                    <a:pt x="57403" y="129667"/>
                  </a:lnTo>
                  <a:lnTo>
                    <a:pt x="25780" y="161798"/>
                  </a:lnTo>
                  <a:lnTo>
                    <a:pt x="5969" y="199898"/>
                  </a:lnTo>
                  <a:lnTo>
                    <a:pt x="25" y="242950"/>
                  </a:lnTo>
                  <a:lnTo>
                    <a:pt x="0" y="243967"/>
                  </a:lnTo>
                  <a:lnTo>
                    <a:pt x="1270" y="259842"/>
                  </a:lnTo>
                  <a:lnTo>
                    <a:pt x="13588" y="310134"/>
                  </a:lnTo>
                  <a:lnTo>
                    <a:pt x="28321" y="346202"/>
                  </a:lnTo>
                  <a:lnTo>
                    <a:pt x="47878" y="383921"/>
                  </a:lnTo>
                  <a:lnTo>
                    <a:pt x="71627" y="423545"/>
                  </a:lnTo>
                  <a:lnTo>
                    <a:pt x="99567" y="464693"/>
                  </a:lnTo>
                  <a:lnTo>
                    <a:pt x="130936" y="507492"/>
                  </a:lnTo>
                  <a:lnTo>
                    <a:pt x="165480" y="551561"/>
                  </a:lnTo>
                  <a:lnTo>
                    <a:pt x="202946" y="596773"/>
                  </a:lnTo>
                  <a:lnTo>
                    <a:pt x="263525" y="666496"/>
                  </a:lnTo>
                  <a:lnTo>
                    <a:pt x="306450" y="714121"/>
                  </a:lnTo>
                  <a:lnTo>
                    <a:pt x="350774" y="762381"/>
                  </a:lnTo>
                  <a:lnTo>
                    <a:pt x="436682" y="853843"/>
                  </a:lnTo>
                  <a:lnTo>
                    <a:pt x="450498" y="840756"/>
                  </a:lnTo>
                  <a:lnTo>
                    <a:pt x="364744" y="749427"/>
                  </a:lnTo>
                  <a:lnTo>
                    <a:pt x="320548" y="701421"/>
                  </a:lnTo>
                  <a:lnTo>
                    <a:pt x="277749" y="653923"/>
                  </a:lnTo>
                  <a:lnTo>
                    <a:pt x="237108" y="607441"/>
                  </a:lnTo>
                  <a:lnTo>
                    <a:pt x="198627" y="561848"/>
                  </a:lnTo>
                  <a:lnTo>
                    <a:pt x="162813" y="517652"/>
                  </a:lnTo>
                  <a:lnTo>
                    <a:pt x="130175" y="474726"/>
                  </a:lnTo>
                  <a:lnTo>
                    <a:pt x="100124" y="432174"/>
                  </a:lnTo>
                  <a:lnTo>
                    <a:pt x="77267" y="396515"/>
                  </a:lnTo>
                  <a:lnTo>
                    <a:pt x="54493" y="356235"/>
                  </a:lnTo>
                  <a:lnTo>
                    <a:pt x="37988" y="320895"/>
                  </a:lnTo>
                  <a:lnTo>
                    <a:pt x="22755" y="272542"/>
                  </a:lnTo>
                  <a:lnTo>
                    <a:pt x="22671" y="272183"/>
                  </a:lnTo>
                  <a:lnTo>
                    <a:pt x="22605" y="271907"/>
                  </a:lnTo>
                  <a:lnTo>
                    <a:pt x="20219" y="257937"/>
                  </a:lnTo>
                  <a:lnTo>
                    <a:pt x="20172" y="257665"/>
                  </a:lnTo>
                  <a:lnTo>
                    <a:pt x="20065" y="257048"/>
                  </a:lnTo>
                  <a:lnTo>
                    <a:pt x="19127" y="243967"/>
                  </a:lnTo>
                  <a:lnTo>
                    <a:pt x="19050" y="242950"/>
                  </a:lnTo>
                  <a:lnTo>
                    <a:pt x="19403" y="230632"/>
                  </a:lnTo>
                  <a:lnTo>
                    <a:pt x="19429" y="229673"/>
                  </a:lnTo>
                  <a:lnTo>
                    <a:pt x="20908" y="218367"/>
                  </a:lnTo>
                  <a:lnTo>
                    <a:pt x="20954" y="218188"/>
                  </a:lnTo>
                  <a:lnTo>
                    <a:pt x="21081" y="217043"/>
                  </a:lnTo>
                  <a:lnTo>
                    <a:pt x="21246" y="217043"/>
                  </a:lnTo>
                  <a:lnTo>
                    <a:pt x="24232" y="205329"/>
                  </a:lnTo>
                  <a:lnTo>
                    <a:pt x="28625" y="193998"/>
                  </a:lnTo>
                  <a:lnTo>
                    <a:pt x="58420" y="154050"/>
                  </a:lnTo>
                  <a:lnTo>
                    <a:pt x="94611" y="127391"/>
                  </a:lnTo>
                  <a:lnTo>
                    <a:pt x="123347" y="112336"/>
                  </a:lnTo>
                  <a:lnTo>
                    <a:pt x="138821" y="105379"/>
                  </a:lnTo>
                  <a:lnTo>
                    <a:pt x="155436" y="98782"/>
                  </a:lnTo>
                  <a:lnTo>
                    <a:pt x="172591" y="92664"/>
                  </a:lnTo>
                  <a:lnTo>
                    <a:pt x="192812" y="86053"/>
                  </a:lnTo>
                  <a:lnTo>
                    <a:pt x="193020" y="85910"/>
                  </a:lnTo>
                  <a:lnTo>
                    <a:pt x="212344" y="80264"/>
                  </a:lnTo>
                  <a:lnTo>
                    <a:pt x="232553" y="74866"/>
                  </a:lnTo>
                  <a:lnTo>
                    <a:pt x="232279" y="74866"/>
                  </a:lnTo>
                  <a:lnTo>
                    <a:pt x="253499" y="69654"/>
                  </a:lnTo>
                  <a:lnTo>
                    <a:pt x="253234" y="69654"/>
                  </a:lnTo>
                  <a:lnTo>
                    <a:pt x="275208" y="64643"/>
                  </a:lnTo>
                  <a:lnTo>
                    <a:pt x="321751" y="55342"/>
                  </a:lnTo>
                  <a:lnTo>
                    <a:pt x="367029" y="47244"/>
                  </a:lnTo>
                  <a:lnTo>
                    <a:pt x="415544" y="39624"/>
                  </a:lnTo>
                  <a:lnTo>
                    <a:pt x="515747" y="25527"/>
                  </a:lnTo>
                  <a:lnTo>
                    <a:pt x="566674" y="18923"/>
                  </a:lnTo>
                  <a:lnTo>
                    <a:pt x="564260" y="0"/>
                  </a:lnTo>
                  <a:close/>
                </a:path>
                <a:path w="567054" h="902970">
                  <a:moveTo>
                    <a:pt x="21246" y="217043"/>
                  </a:moveTo>
                  <a:lnTo>
                    <a:pt x="21081" y="217043"/>
                  </a:lnTo>
                  <a:lnTo>
                    <a:pt x="20932" y="218188"/>
                  </a:lnTo>
                  <a:lnTo>
                    <a:pt x="21246" y="217043"/>
                  </a:lnTo>
                  <a:close/>
                </a:path>
                <a:path w="567054" h="902970">
                  <a:moveTo>
                    <a:pt x="123343" y="112336"/>
                  </a:moveTo>
                  <a:lnTo>
                    <a:pt x="122910" y="112471"/>
                  </a:lnTo>
                  <a:lnTo>
                    <a:pt x="121675" y="113088"/>
                  </a:lnTo>
                  <a:lnTo>
                    <a:pt x="123343" y="112336"/>
                  </a:lnTo>
                  <a:close/>
                </a:path>
                <a:path w="567054" h="902970">
                  <a:moveTo>
                    <a:pt x="195193" y="85275"/>
                  </a:moveTo>
                  <a:lnTo>
                    <a:pt x="193020" y="85910"/>
                  </a:lnTo>
                  <a:lnTo>
                    <a:pt x="192810" y="86053"/>
                  </a:lnTo>
                  <a:lnTo>
                    <a:pt x="195193" y="85275"/>
                  </a:lnTo>
                  <a:close/>
                </a:path>
                <a:path w="567054" h="902970">
                  <a:moveTo>
                    <a:pt x="235644" y="74041"/>
                  </a:moveTo>
                  <a:lnTo>
                    <a:pt x="232279" y="74866"/>
                  </a:lnTo>
                  <a:lnTo>
                    <a:pt x="232553" y="74866"/>
                  </a:lnTo>
                  <a:lnTo>
                    <a:pt x="235644" y="74041"/>
                  </a:lnTo>
                  <a:close/>
                </a:path>
                <a:path w="567054" h="902970">
                  <a:moveTo>
                    <a:pt x="257067" y="68780"/>
                  </a:moveTo>
                  <a:lnTo>
                    <a:pt x="253234" y="69654"/>
                  </a:lnTo>
                  <a:lnTo>
                    <a:pt x="253499" y="69654"/>
                  </a:lnTo>
                  <a:lnTo>
                    <a:pt x="257067" y="6878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" name="object 37">
            <a:extLst>
              <a:ext uri="{FF2B5EF4-FFF2-40B4-BE49-F238E27FC236}">
                <a16:creationId xmlns:a16="http://schemas.microsoft.com/office/drawing/2014/main" id="{C15F4903-C9F8-7CEB-B30C-9722721CB996}"/>
              </a:ext>
            </a:extLst>
          </p:cNvPr>
          <p:cNvSpPr txBox="1"/>
          <p:nvPr/>
        </p:nvSpPr>
        <p:spPr>
          <a:xfrm>
            <a:off x="24485" y="6258470"/>
            <a:ext cx="860425" cy="243204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  <a:buFontTx/>
              <a:buNone/>
            </a:pPr>
            <a:r>
              <a:rPr sz="1400" b="0" kern="0" dirty="0">
                <a:solidFill>
                  <a:srgbClr val="001F5F"/>
                </a:solidFill>
                <a:latin typeface="Calibri"/>
                <a:cs typeface="Calibri"/>
              </a:rPr>
              <a:t>(Upgrade</a:t>
            </a:r>
            <a:r>
              <a:rPr sz="1400" b="0" kern="0" spc="1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400" b="0" kern="0" spc="-25" dirty="0">
                <a:solidFill>
                  <a:srgbClr val="001F5F"/>
                </a:solidFill>
                <a:latin typeface="Calibri"/>
                <a:cs typeface="Calibri"/>
              </a:rPr>
              <a:t>I)</a:t>
            </a:r>
            <a:endParaRPr sz="14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65674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4F371-3D4C-4B41-4002-F17471E7D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4F198-E6D6-B93A-1AEC-F9D03C48F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9"/>
            <a:ext cx="4210597" cy="3449478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err="1">
                <a:solidFill>
                  <a:srgbClr val="FF0000"/>
                </a:solidFill>
              </a:rPr>
              <a:t>IsMuon</a:t>
            </a:r>
            <a:r>
              <a:rPr lang="en-US" sz="2000" dirty="0">
                <a:solidFill>
                  <a:srgbClr val="FF0000"/>
                </a:solidFill>
              </a:rPr>
              <a:t>, for the muons identification in Run3 at HLT1: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Open a Field of Interest (FoI) around the extrapolated track, depending on the momentum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Hit search in each FoI in each station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Check fired stations according to the track momentum: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FE595-3FCF-768D-7472-4A69F5AEC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A9880F-4A07-E2C0-997D-DD492122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287A561C-A046-4AEB-A7AA-236C883DF208}"/>
              </a:ext>
            </a:extLst>
          </p:cNvPr>
          <p:cNvGraphicFramePr>
            <a:graphicFrameLocks noGrp="1"/>
          </p:cNvGraphicFramePr>
          <p:nvPr/>
        </p:nvGraphicFramePr>
        <p:xfrm>
          <a:off x="456209" y="4538726"/>
          <a:ext cx="2736214" cy="18484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59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mbria Math"/>
                          <a:cs typeface="Cambria Math"/>
                        </a:rPr>
                        <a:t>𝒑</a:t>
                      </a:r>
                      <a:r>
                        <a:rPr sz="1200" spc="-1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spc="-10" dirty="0">
                          <a:latin typeface="Cambria Math"/>
                          <a:cs typeface="Cambria Math"/>
                        </a:rPr>
                        <a:t>[𝑮𝒆𝑽/𝒄]</a:t>
                      </a:r>
                      <a:endParaRPr sz="1200">
                        <a:latin typeface="Cambria Math"/>
                        <a:cs typeface="Cambria Math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Track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70" dirty="0">
                          <a:latin typeface="Calibri"/>
                          <a:cs typeface="Calibri"/>
                        </a:rPr>
                        <a:t>is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6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muon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(isMuon)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200" dirty="0">
                          <a:latin typeface="Cambria Math"/>
                          <a:cs typeface="Cambria Math"/>
                        </a:rPr>
                        <a:t>𝒑</a:t>
                      </a:r>
                      <a:r>
                        <a:rPr sz="1200" spc="60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&lt;</a:t>
                      </a:r>
                      <a:r>
                        <a:rPr sz="1200" spc="6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spc="-50" dirty="0">
                          <a:latin typeface="Cambria Math"/>
                          <a:cs typeface="Cambria Math"/>
                        </a:rPr>
                        <a:t>𝟑</a:t>
                      </a:r>
                      <a:endParaRPr sz="1200">
                        <a:latin typeface="Cambria Math"/>
                        <a:cs typeface="Cambria Math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false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200" dirty="0">
                          <a:latin typeface="Cambria Math"/>
                          <a:cs typeface="Cambria Math"/>
                        </a:rPr>
                        <a:t>𝟑</a:t>
                      </a:r>
                      <a:r>
                        <a:rPr sz="1200" spc="50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&lt;</a:t>
                      </a:r>
                      <a:r>
                        <a:rPr sz="1200" spc="6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𝒑</a:t>
                      </a:r>
                      <a:r>
                        <a:rPr sz="1200" spc="6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&lt;</a:t>
                      </a:r>
                      <a:r>
                        <a:rPr sz="1200" spc="60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spc="-50" dirty="0">
                          <a:latin typeface="Cambria Math"/>
                          <a:cs typeface="Cambria Math"/>
                        </a:rPr>
                        <a:t>𝟔</a:t>
                      </a:r>
                      <a:endParaRPr sz="1200">
                        <a:latin typeface="Cambria Math"/>
                        <a:cs typeface="Cambria Math"/>
                      </a:endParaRPr>
                    </a:p>
                  </a:txBody>
                  <a:tcPr marL="0" marR="0" marT="609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200" spc="-20" dirty="0">
                          <a:latin typeface="Calibri"/>
                          <a:cs typeface="Calibri"/>
                        </a:rPr>
                        <a:t>M2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M3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200" dirty="0">
                          <a:latin typeface="Cambria Math"/>
                          <a:cs typeface="Cambria Math"/>
                        </a:rPr>
                        <a:t>𝟔</a:t>
                      </a:r>
                      <a:r>
                        <a:rPr sz="1200" spc="60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&lt;</a:t>
                      </a:r>
                      <a:r>
                        <a:rPr sz="1200" spc="5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𝒑</a:t>
                      </a:r>
                      <a:r>
                        <a:rPr sz="1200" spc="7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&lt;</a:t>
                      </a:r>
                      <a:r>
                        <a:rPr sz="1200" spc="50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spc="-25" dirty="0">
                          <a:latin typeface="Cambria Math"/>
                          <a:cs typeface="Cambria Math"/>
                        </a:rPr>
                        <a:t>𝟏𝟎</a:t>
                      </a:r>
                      <a:endParaRPr sz="1200">
                        <a:latin typeface="Cambria Math"/>
                        <a:cs typeface="Cambria Math"/>
                      </a:endParaRPr>
                    </a:p>
                  </a:txBody>
                  <a:tcPr marL="0" marR="0" marT="609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200" spc="-20" dirty="0">
                          <a:latin typeface="Calibri"/>
                          <a:cs typeface="Calibri"/>
                        </a:rPr>
                        <a:t>M2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M3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(M4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40" dirty="0">
                          <a:latin typeface="Calibri"/>
                          <a:cs typeface="Calibri"/>
                        </a:rPr>
                        <a:t>||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M5)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99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200" dirty="0">
                          <a:latin typeface="Cambria Math"/>
                          <a:cs typeface="Cambria Math"/>
                        </a:rPr>
                        <a:t>𝒑</a:t>
                      </a:r>
                      <a:r>
                        <a:rPr sz="1200" spc="75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dirty="0">
                          <a:latin typeface="Cambria Math"/>
                          <a:cs typeface="Cambria Math"/>
                        </a:rPr>
                        <a:t>&gt;</a:t>
                      </a:r>
                      <a:r>
                        <a:rPr sz="1200" spc="50" dirty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200" spc="-25" dirty="0">
                          <a:latin typeface="Cambria Math"/>
                          <a:cs typeface="Cambria Math"/>
                        </a:rPr>
                        <a:t>𝟏𝟎</a:t>
                      </a:r>
                      <a:endParaRPr sz="1200">
                        <a:latin typeface="Cambria Math"/>
                        <a:cs typeface="Cambria Math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200" spc="-20" dirty="0">
                          <a:latin typeface="Calibri"/>
                          <a:cs typeface="Calibri"/>
                        </a:rPr>
                        <a:t>M2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M3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M4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M5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CDE300FF-12E8-204D-EC28-76E56249C448}"/>
              </a:ext>
            </a:extLst>
          </p:cNvPr>
          <p:cNvGrpSpPr/>
          <p:nvPr/>
        </p:nvGrpSpPr>
        <p:grpSpPr>
          <a:xfrm>
            <a:off x="3934205" y="1401444"/>
            <a:ext cx="8257795" cy="5128134"/>
            <a:chOff x="3934205" y="1401444"/>
            <a:chExt cx="8257795" cy="5128134"/>
          </a:xfrm>
        </p:grpSpPr>
        <p:grpSp>
          <p:nvGrpSpPr>
            <p:cNvPr id="27" name="object 7">
              <a:extLst>
                <a:ext uri="{FF2B5EF4-FFF2-40B4-BE49-F238E27FC236}">
                  <a16:creationId xmlns:a16="http://schemas.microsoft.com/office/drawing/2014/main" id="{3D679F6F-2899-B675-81BD-DA2878750907}"/>
                </a:ext>
              </a:extLst>
            </p:cNvPr>
            <p:cNvGrpSpPr/>
            <p:nvPr/>
          </p:nvGrpSpPr>
          <p:grpSpPr>
            <a:xfrm>
              <a:off x="4719320" y="1448308"/>
              <a:ext cx="7472680" cy="5081270"/>
              <a:chOff x="4719320" y="1448308"/>
              <a:chExt cx="7472680" cy="5081270"/>
            </a:xfrm>
          </p:grpSpPr>
          <p:pic>
            <p:nvPicPr>
              <p:cNvPr id="40" name="object 8">
                <a:extLst>
                  <a:ext uri="{FF2B5EF4-FFF2-40B4-BE49-F238E27FC236}">
                    <a16:creationId xmlns:a16="http://schemas.microsoft.com/office/drawing/2014/main" id="{5D36B25D-C843-7465-E6D6-FEC757AB2868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4719320" y="1448308"/>
                <a:ext cx="7472680" cy="5081143"/>
              </a:xfrm>
              <a:prstGeom prst="rect">
                <a:avLst/>
              </a:prstGeom>
            </p:spPr>
          </p:pic>
          <p:pic>
            <p:nvPicPr>
              <p:cNvPr id="41" name="object 9">
                <a:extLst>
                  <a:ext uri="{FF2B5EF4-FFF2-40B4-BE49-F238E27FC236}">
                    <a16:creationId xmlns:a16="http://schemas.microsoft.com/office/drawing/2014/main" id="{9BB244C8-F179-57E4-A072-1105AE98E826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487668" y="5903975"/>
                <a:ext cx="229374" cy="227863"/>
              </a:xfrm>
              <a:prstGeom prst="rect">
                <a:avLst/>
              </a:prstGeom>
            </p:spPr>
          </p:pic>
          <p:pic>
            <p:nvPicPr>
              <p:cNvPr id="42" name="object 10">
                <a:extLst>
                  <a:ext uri="{FF2B5EF4-FFF2-40B4-BE49-F238E27FC236}">
                    <a16:creationId xmlns:a16="http://schemas.microsoft.com/office/drawing/2014/main" id="{5B5FB1D7-9AEC-E54B-4C58-2EA2D1BC6864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339328" y="5903975"/>
                <a:ext cx="227863" cy="230924"/>
              </a:xfrm>
              <a:prstGeom prst="rect">
                <a:avLst/>
              </a:prstGeom>
            </p:spPr>
          </p:pic>
          <p:pic>
            <p:nvPicPr>
              <p:cNvPr id="43" name="object 11">
                <a:extLst>
                  <a:ext uri="{FF2B5EF4-FFF2-40B4-BE49-F238E27FC236}">
                    <a16:creationId xmlns:a16="http://schemas.microsoft.com/office/drawing/2014/main" id="{9766CBD0-EC77-8C8F-DBDA-962ED65D9F2A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637776" y="5565648"/>
                <a:ext cx="241579" cy="227863"/>
              </a:xfrm>
              <a:prstGeom prst="rect">
                <a:avLst/>
              </a:prstGeom>
            </p:spPr>
          </p:pic>
          <p:pic>
            <p:nvPicPr>
              <p:cNvPr id="44" name="object 12">
                <a:extLst>
                  <a:ext uri="{FF2B5EF4-FFF2-40B4-BE49-F238E27FC236}">
                    <a16:creationId xmlns:a16="http://schemas.microsoft.com/office/drawing/2014/main" id="{9BD9DC3E-B858-515D-6BA5-B5DFABB574FD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1151108" y="5131295"/>
                <a:ext cx="229374" cy="229374"/>
              </a:xfrm>
              <a:prstGeom prst="rect">
                <a:avLst/>
              </a:prstGeom>
            </p:spPr>
          </p:pic>
        </p:grpSp>
        <p:sp>
          <p:nvSpPr>
            <p:cNvPr id="28" name="object 13">
              <a:extLst>
                <a:ext uri="{FF2B5EF4-FFF2-40B4-BE49-F238E27FC236}">
                  <a16:creationId xmlns:a16="http://schemas.microsoft.com/office/drawing/2014/main" id="{925FE52B-D3F4-0F48-B538-63A7966E1A50}"/>
                </a:ext>
              </a:extLst>
            </p:cNvPr>
            <p:cNvSpPr txBox="1"/>
            <p:nvPr/>
          </p:nvSpPr>
          <p:spPr>
            <a:xfrm>
              <a:off x="3934205" y="5766003"/>
              <a:ext cx="792480" cy="36131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0" marR="5080" lvl="0" indent="0" algn="r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rgbClr val="00AF50"/>
                  </a:solidFill>
                  <a:effectLst/>
                  <a:uLnTx/>
                  <a:uFillTx/>
                  <a:latin typeface="Calibri"/>
                  <a:cs typeface="Calibri"/>
                </a:rPr>
                <a:t>extrapolated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0" marR="5715" lvl="0" indent="0" algn="r" defTabSz="914400" eaLnBrk="1" fontAlgn="auto" latinLnBrk="0" hangingPunct="1">
                <a:lnSpc>
                  <a:spcPct val="100000"/>
                </a:lnSpc>
                <a:spcBef>
                  <a:spcPts val="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rgbClr val="00AF50"/>
                  </a:solidFill>
                  <a:effectLst/>
                  <a:uLnTx/>
                  <a:uFillTx/>
                  <a:latin typeface="Calibri"/>
                  <a:cs typeface="Calibri"/>
                </a:rPr>
                <a:t>track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29" name="object 14">
              <a:extLst>
                <a:ext uri="{FF2B5EF4-FFF2-40B4-BE49-F238E27FC236}">
                  <a16:creationId xmlns:a16="http://schemas.microsoft.com/office/drawing/2014/main" id="{292F18B3-67A8-D1DC-78EE-21DDE158764B}"/>
                </a:ext>
              </a:extLst>
            </p:cNvPr>
            <p:cNvGrpSpPr/>
            <p:nvPr/>
          </p:nvGrpSpPr>
          <p:grpSpPr>
            <a:xfrm>
              <a:off x="4802251" y="1401444"/>
              <a:ext cx="5934075" cy="3943985"/>
              <a:chOff x="4802251" y="1401444"/>
              <a:chExt cx="5934075" cy="3943985"/>
            </a:xfrm>
          </p:grpSpPr>
          <p:pic>
            <p:nvPicPr>
              <p:cNvPr id="34" name="object 15">
                <a:extLst>
                  <a:ext uri="{FF2B5EF4-FFF2-40B4-BE49-F238E27FC236}">
                    <a16:creationId xmlns:a16="http://schemas.microsoft.com/office/drawing/2014/main" id="{6F0607B3-47FF-23D4-78CC-1E1733D29CC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0059923" y="2848355"/>
                <a:ext cx="675906" cy="998982"/>
              </a:xfrm>
              <a:prstGeom prst="rect">
                <a:avLst/>
              </a:prstGeom>
            </p:spPr>
          </p:pic>
          <p:pic>
            <p:nvPicPr>
              <p:cNvPr id="35" name="object 16">
                <a:extLst>
                  <a:ext uri="{FF2B5EF4-FFF2-40B4-BE49-F238E27FC236}">
                    <a16:creationId xmlns:a16="http://schemas.microsoft.com/office/drawing/2014/main" id="{F0BC72EB-A6CF-7CF2-FD84-3D302C48DCDB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8613647" y="3781043"/>
                <a:ext cx="457974" cy="677418"/>
              </a:xfrm>
              <a:prstGeom prst="rect">
                <a:avLst/>
              </a:prstGeom>
            </p:spPr>
          </p:pic>
          <p:pic>
            <p:nvPicPr>
              <p:cNvPr id="36" name="object 17">
                <a:extLst>
                  <a:ext uri="{FF2B5EF4-FFF2-40B4-BE49-F238E27FC236}">
                    <a16:creationId xmlns:a16="http://schemas.microsoft.com/office/drawing/2014/main" id="{706BA3C8-B6BA-74B3-9FA3-5352A4534007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7534655" y="4575047"/>
                <a:ext cx="171450" cy="293369"/>
              </a:xfrm>
              <a:prstGeom prst="rect">
                <a:avLst/>
              </a:prstGeom>
            </p:spPr>
          </p:pic>
          <p:pic>
            <p:nvPicPr>
              <p:cNvPr id="37" name="object 18">
                <a:extLst>
                  <a:ext uri="{FF2B5EF4-FFF2-40B4-BE49-F238E27FC236}">
                    <a16:creationId xmlns:a16="http://schemas.microsoft.com/office/drawing/2014/main" id="{5C3A8785-34CC-4857-2076-40E572E3C910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6518306" y="5160319"/>
                <a:ext cx="108806" cy="185110"/>
              </a:xfrm>
              <a:prstGeom prst="rect">
                <a:avLst/>
              </a:prstGeom>
            </p:spPr>
          </p:pic>
          <p:pic>
            <p:nvPicPr>
              <p:cNvPr id="38" name="object 19">
                <a:extLst>
                  <a:ext uri="{FF2B5EF4-FFF2-40B4-BE49-F238E27FC236}">
                    <a16:creationId xmlns:a16="http://schemas.microsoft.com/office/drawing/2014/main" id="{2A7178F8-ABD5-FA46-F480-78D500152045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4802251" y="1401444"/>
                <a:ext cx="2422271" cy="1234439"/>
              </a:xfrm>
              <a:prstGeom prst="rect">
                <a:avLst/>
              </a:prstGeom>
            </p:spPr>
          </p:pic>
          <p:sp>
            <p:nvSpPr>
              <p:cNvPr id="39" name="object 20">
                <a:extLst>
                  <a:ext uri="{FF2B5EF4-FFF2-40B4-BE49-F238E27FC236}">
                    <a16:creationId xmlns:a16="http://schemas.microsoft.com/office/drawing/2014/main" id="{3A97E369-4A73-33A9-898B-A840AB60E53F}"/>
                  </a:ext>
                </a:extLst>
              </p:cNvPr>
              <p:cNvSpPr/>
              <p:nvPr/>
            </p:nvSpPr>
            <p:spPr>
              <a:xfrm>
                <a:off x="5610098" y="1810931"/>
                <a:ext cx="807085" cy="412115"/>
              </a:xfrm>
              <a:custGeom>
                <a:avLst/>
                <a:gdLst/>
                <a:ahLst/>
                <a:cxnLst/>
                <a:rect l="l" t="t" r="r" b="b"/>
                <a:pathLst>
                  <a:path w="807085" h="412114">
                    <a:moveTo>
                      <a:pt x="0" y="411568"/>
                    </a:moveTo>
                    <a:lnTo>
                      <a:pt x="806729" y="411568"/>
                    </a:lnTo>
                    <a:lnTo>
                      <a:pt x="806729" y="0"/>
                    </a:lnTo>
                    <a:lnTo>
                      <a:pt x="0" y="0"/>
                    </a:lnTo>
                    <a:lnTo>
                      <a:pt x="0" y="411568"/>
                    </a:lnTo>
                    <a:close/>
                  </a:path>
                </a:pathLst>
              </a:custGeom>
              <a:ln w="2857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0" name="object 21">
              <a:extLst>
                <a:ext uri="{FF2B5EF4-FFF2-40B4-BE49-F238E27FC236}">
                  <a16:creationId xmlns:a16="http://schemas.microsoft.com/office/drawing/2014/main" id="{461D47A0-581E-126A-15B8-98D1DB0AFCDF}"/>
                </a:ext>
              </a:extLst>
            </p:cNvPr>
            <p:cNvSpPr txBox="1"/>
            <p:nvPr/>
          </p:nvSpPr>
          <p:spPr>
            <a:xfrm>
              <a:off x="4940046" y="2673857"/>
              <a:ext cx="680720" cy="17780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FoI</a:t>
              </a:r>
              <a:r>
                <a:rPr kumimoji="0" sz="1000" b="0" i="0" u="none" strike="noStrike" kern="0" cap="none" spc="-6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000" b="0" i="0" u="none" strike="noStrike" kern="0" cap="none" spc="-1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on</a:t>
              </a:r>
              <a:r>
                <a:rPr kumimoji="0" sz="1000" b="0" i="0" u="none" strike="noStrike" kern="0" cap="none" spc="-75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000" b="0" i="0" u="none" strike="noStrike" kern="0" cap="none" spc="-25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M2</a:t>
              </a: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grpSp>
          <p:nvGrpSpPr>
            <p:cNvPr id="31" name="object 22">
              <a:extLst>
                <a:ext uri="{FF2B5EF4-FFF2-40B4-BE49-F238E27FC236}">
                  <a16:creationId xmlns:a16="http://schemas.microsoft.com/office/drawing/2014/main" id="{C78F24BA-8FE5-FD2D-3AB5-C8612B9F2F5E}"/>
                </a:ext>
              </a:extLst>
            </p:cNvPr>
            <p:cNvGrpSpPr/>
            <p:nvPr/>
          </p:nvGrpSpPr>
          <p:grpSpPr>
            <a:xfrm>
              <a:off x="4530090" y="1757552"/>
              <a:ext cx="1546225" cy="3237230"/>
              <a:chOff x="4530090" y="1757552"/>
              <a:chExt cx="1546225" cy="3237230"/>
            </a:xfrm>
          </p:grpSpPr>
          <p:sp>
            <p:nvSpPr>
              <p:cNvPr id="32" name="object 23">
                <a:extLst>
                  <a:ext uri="{FF2B5EF4-FFF2-40B4-BE49-F238E27FC236}">
                    <a16:creationId xmlns:a16="http://schemas.microsoft.com/office/drawing/2014/main" id="{6EF8BBF2-CC18-81F4-7C18-09D526F2A69E}"/>
                  </a:ext>
                </a:extLst>
              </p:cNvPr>
              <p:cNvSpPr/>
              <p:nvPr/>
            </p:nvSpPr>
            <p:spPr>
              <a:xfrm>
                <a:off x="4530090" y="1757552"/>
                <a:ext cx="1546225" cy="1246505"/>
              </a:xfrm>
              <a:custGeom>
                <a:avLst/>
                <a:gdLst/>
                <a:ahLst/>
                <a:cxnLst/>
                <a:rect l="l" t="t" r="r" b="b"/>
                <a:pathLst>
                  <a:path w="1546225" h="1246505">
                    <a:moveTo>
                      <a:pt x="228346" y="0"/>
                    </a:moveTo>
                    <a:lnTo>
                      <a:pt x="228346" y="1245997"/>
                    </a:lnTo>
                  </a:path>
                  <a:path w="1546225" h="1246505">
                    <a:moveTo>
                      <a:pt x="0" y="902081"/>
                    </a:moveTo>
                    <a:lnTo>
                      <a:pt x="1546098" y="902081"/>
                    </a:lnTo>
                  </a:path>
                </a:pathLst>
              </a:custGeom>
              <a:ln w="12700">
                <a:solidFill>
                  <a:srgbClr val="001F5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bject 24">
                <a:extLst>
                  <a:ext uri="{FF2B5EF4-FFF2-40B4-BE49-F238E27FC236}">
                    <a16:creationId xmlns:a16="http://schemas.microsoft.com/office/drawing/2014/main" id="{3B205CAD-F321-A3CB-788B-935553A2435B}"/>
                  </a:ext>
                </a:extLst>
              </p:cNvPr>
              <p:cNvSpPr/>
              <p:nvPr/>
            </p:nvSpPr>
            <p:spPr>
              <a:xfrm>
                <a:off x="5303266" y="2255647"/>
                <a:ext cx="476250" cy="2739390"/>
              </a:xfrm>
              <a:custGeom>
                <a:avLst/>
                <a:gdLst/>
                <a:ahLst/>
                <a:cxnLst/>
                <a:rect l="l" t="t" r="r" b="b"/>
                <a:pathLst>
                  <a:path w="476250" h="2739390">
                    <a:moveTo>
                      <a:pt x="432955" y="73108"/>
                    </a:moveTo>
                    <a:lnTo>
                      <a:pt x="373761" y="337057"/>
                    </a:lnTo>
                    <a:lnTo>
                      <a:pt x="336550" y="504698"/>
                    </a:lnTo>
                    <a:lnTo>
                      <a:pt x="300100" y="670178"/>
                    </a:lnTo>
                    <a:lnTo>
                      <a:pt x="264541" y="833119"/>
                    </a:lnTo>
                    <a:lnTo>
                      <a:pt x="230124" y="992886"/>
                    </a:lnTo>
                    <a:lnTo>
                      <a:pt x="197358" y="1148588"/>
                    </a:lnTo>
                    <a:lnTo>
                      <a:pt x="166116" y="1299590"/>
                    </a:lnTo>
                    <a:lnTo>
                      <a:pt x="136906" y="1445514"/>
                    </a:lnTo>
                    <a:lnTo>
                      <a:pt x="123062" y="1516252"/>
                    </a:lnTo>
                    <a:lnTo>
                      <a:pt x="109855" y="1585467"/>
                    </a:lnTo>
                    <a:lnTo>
                      <a:pt x="97155" y="1653032"/>
                    </a:lnTo>
                    <a:lnTo>
                      <a:pt x="85217" y="1718817"/>
                    </a:lnTo>
                    <a:lnTo>
                      <a:pt x="73787" y="1782952"/>
                    </a:lnTo>
                    <a:lnTo>
                      <a:pt x="63119" y="1845055"/>
                    </a:lnTo>
                    <a:lnTo>
                      <a:pt x="53212" y="1905253"/>
                    </a:lnTo>
                    <a:lnTo>
                      <a:pt x="44069" y="1963292"/>
                    </a:lnTo>
                    <a:lnTo>
                      <a:pt x="35687" y="2019172"/>
                    </a:lnTo>
                    <a:lnTo>
                      <a:pt x="28067" y="2073020"/>
                    </a:lnTo>
                    <a:lnTo>
                      <a:pt x="21336" y="2124455"/>
                    </a:lnTo>
                    <a:lnTo>
                      <a:pt x="15621" y="2173478"/>
                    </a:lnTo>
                    <a:lnTo>
                      <a:pt x="10541" y="2220214"/>
                    </a:lnTo>
                    <a:lnTo>
                      <a:pt x="6604" y="2264283"/>
                    </a:lnTo>
                    <a:lnTo>
                      <a:pt x="3556" y="2305811"/>
                    </a:lnTo>
                    <a:lnTo>
                      <a:pt x="1397" y="2344801"/>
                    </a:lnTo>
                    <a:lnTo>
                      <a:pt x="0" y="2398648"/>
                    </a:lnTo>
                    <a:lnTo>
                      <a:pt x="0" y="2415413"/>
                    </a:lnTo>
                    <a:lnTo>
                      <a:pt x="250" y="2431415"/>
                    </a:lnTo>
                    <a:lnTo>
                      <a:pt x="616" y="2446512"/>
                    </a:lnTo>
                    <a:lnTo>
                      <a:pt x="635" y="2447290"/>
                    </a:lnTo>
                    <a:lnTo>
                      <a:pt x="1845" y="2475607"/>
                    </a:lnTo>
                    <a:lnTo>
                      <a:pt x="1905" y="2477008"/>
                    </a:lnTo>
                    <a:lnTo>
                      <a:pt x="3905" y="2502542"/>
                    </a:lnTo>
                    <a:lnTo>
                      <a:pt x="3954" y="2503171"/>
                    </a:lnTo>
                    <a:lnTo>
                      <a:pt x="4063" y="2504566"/>
                    </a:lnTo>
                    <a:lnTo>
                      <a:pt x="10668" y="2553589"/>
                    </a:lnTo>
                    <a:lnTo>
                      <a:pt x="20193" y="2595117"/>
                    </a:lnTo>
                    <a:lnTo>
                      <a:pt x="39243" y="2645029"/>
                    </a:lnTo>
                    <a:lnTo>
                      <a:pt x="63626" y="2681859"/>
                    </a:lnTo>
                    <a:lnTo>
                      <a:pt x="92862" y="2707429"/>
                    </a:lnTo>
                    <a:lnTo>
                      <a:pt x="136144" y="2727071"/>
                    </a:lnTo>
                    <a:lnTo>
                      <a:pt x="182880" y="2735707"/>
                    </a:lnTo>
                    <a:lnTo>
                      <a:pt x="230886" y="2739009"/>
                    </a:lnTo>
                    <a:lnTo>
                      <a:pt x="231482" y="2727071"/>
                    </a:lnTo>
                    <a:lnTo>
                      <a:pt x="231521" y="2726309"/>
                    </a:lnTo>
                    <a:lnTo>
                      <a:pt x="208221" y="2725193"/>
                    </a:lnTo>
                    <a:lnTo>
                      <a:pt x="185169" y="2723221"/>
                    </a:lnTo>
                    <a:lnTo>
                      <a:pt x="162522" y="2720127"/>
                    </a:lnTo>
                    <a:lnTo>
                      <a:pt x="150632" y="2717751"/>
                    </a:lnTo>
                    <a:lnTo>
                      <a:pt x="150466" y="2717751"/>
                    </a:lnTo>
                    <a:lnTo>
                      <a:pt x="139929" y="2714973"/>
                    </a:lnTo>
                    <a:lnTo>
                      <a:pt x="139607" y="2714770"/>
                    </a:lnTo>
                    <a:lnTo>
                      <a:pt x="129436" y="2711577"/>
                    </a:lnTo>
                    <a:lnTo>
                      <a:pt x="119287" y="2707429"/>
                    </a:lnTo>
                    <a:lnTo>
                      <a:pt x="119085" y="2707429"/>
                    </a:lnTo>
                    <a:lnTo>
                      <a:pt x="109347" y="2702560"/>
                    </a:lnTo>
                    <a:lnTo>
                      <a:pt x="73014" y="2673231"/>
                    </a:lnTo>
                    <a:lnTo>
                      <a:pt x="50864" y="2639985"/>
                    </a:lnTo>
                    <a:lnTo>
                      <a:pt x="32567" y="2592530"/>
                    </a:lnTo>
                    <a:lnTo>
                      <a:pt x="23399" y="2552553"/>
                    </a:lnTo>
                    <a:lnTo>
                      <a:pt x="19597" y="2528436"/>
                    </a:lnTo>
                    <a:lnTo>
                      <a:pt x="19558" y="2528192"/>
                    </a:lnTo>
                    <a:lnTo>
                      <a:pt x="19463" y="2527592"/>
                    </a:lnTo>
                    <a:lnTo>
                      <a:pt x="16918" y="2504566"/>
                    </a:lnTo>
                    <a:lnTo>
                      <a:pt x="16791" y="2503420"/>
                    </a:lnTo>
                    <a:lnTo>
                      <a:pt x="16694" y="2502542"/>
                    </a:lnTo>
                    <a:lnTo>
                      <a:pt x="13232" y="2447290"/>
                    </a:lnTo>
                    <a:lnTo>
                      <a:pt x="12703" y="2398648"/>
                    </a:lnTo>
                    <a:lnTo>
                      <a:pt x="12954" y="2381630"/>
                    </a:lnTo>
                    <a:lnTo>
                      <a:pt x="15112" y="2326385"/>
                    </a:lnTo>
                    <a:lnTo>
                      <a:pt x="17653" y="2286380"/>
                    </a:lnTo>
                    <a:lnTo>
                      <a:pt x="23241" y="2221484"/>
                    </a:lnTo>
                    <a:lnTo>
                      <a:pt x="28194" y="2175002"/>
                    </a:lnTo>
                    <a:lnTo>
                      <a:pt x="33831" y="2127693"/>
                    </a:lnTo>
                    <a:lnTo>
                      <a:pt x="40639" y="2074798"/>
                    </a:lnTo>
                    <a:lnTo>
                      <a:pt x="48260" y="2021077"/>
                    </a:lnTo>
                    <a:lnTo>
                      <a:pt x="56642" y="1965197"/>
                    </a:lnTo>
                    <a:lnTo>
                      <a:pt x="65786" y="1907285"/>
                    </a:lnTo>
                    <a:lnTo>
                      <a:pt x="75692" y="1847214"/>
                    </a:lnTo>
                    <a:lnTo>
                      <a:pt x="86360" y="1785111"/>
                    </a:lnTo>
                    <a:lnTo>
                      <a:pt x="97662" y="1721103"/>
                    </a:lnTo>
                    <a:lnTo>
                      <a:pt x="109600" y="1655317"/>
                    </a:lnTo>
                    <a:lnTo>
                      <a:pt x="122300" y="1587880"/>
                    </a:lnTo>
                    <a:lnTo>
                      <a:pt x="135509" y="1518665"/>
                    </a:lnTo>
                    <a:lnTo>
                      <a:pt x="149351" y="1447927"/>
                    </a:lnTo>
                    <a:lnTo>
                      <a:pt x="178562" y="1302130"/>
                    </a:lnTo>
                    <a:lnTo>
                      <a:pt x="209676" y="1151127"/>
                    </a:lnTo>
                    <a:lnTo>
                      <a:pt x="242570" y="995552"/>
                    </a:lnTo>
                    <a:lnTo>
                      <a:pt x="276987" y="835787"/>
                    </a:lnTo>
                    <a:lnTo>
                      <a:pt x="312547" y="672973"/>
                    </a:lnTo>
                    <a:lnTo>
                      <a:pt x="348996" y="507364"/>
                    </a:lnTo>
                    <a:lnTo>
                      <a:pt x="386207" y="339851"/>
                    </a:lnTo>
                    <a:lnTo>
                      <a:pt x="445261" y="75864"/>
                    </a:lnTo>
                    <a:lnTo>
                      <a:pt x="432955" y="73108"/>
                    </a:lnTo>
                    <a:close/>
                  </a:path>
                  <a:path w="476250" h="2739390">
                    <a:moveTo>
                      <a:pt x="139607" y="2714770"/>
                    </a:moveTo>
                    <a:lnTo>
                      <a:pt x="139929" y="2714973"/>
                    </a:lnTo>
                    <a:lnTo>
                      <a:pt x="141985" y="2715516"/>
                    </a:lnTo>
                    <a:lnTo>
                      <a:pt x="139607" y="2714770"/>
                    </a:lnTo>
                    <a:close/>
                  </a:path>
                  <a:path w="476250" h="2739390">
                    <a:moveTo>
                      <a:pt x="118169" y="2706971"/>
                    </a:moveTo>
                    <a:lnTo>
                      <a:pt x="119085" y="2707429"/>
                    </a:lnTo>
                    <a:lnTo>
                      <a:pt x="119287" y="2707429"/>
                    </a:lnTo>
                    <a:lnTo>
                      <a:pt x="118169" y="2706971"/>
                    </a:lnTo>
                    <a:close/>
                  </a:path>
                  <a:path w="476250" h="2739390">
                    <a:moveTo>
                      <a:pt x="470759" y="60705"/>
                    </a:moveTo>
                    <a:lnTo>
                      <a:pt x="435737" y="60705"/>
                    </a:lnTo>
                    <a:lnTo>
                      <a:pt x="448056" y="63373"/>
                    </a:lnTo>
                    <a:lnTo>
                      <a:pt x="445261" y="75864"/>
                    </a:lnTo>
                    <a:lnTo>
                      <a:pt x="476250" y="82803"/>
                    </a:lnTo>
                    <a:lnTo>
                      <a:pt x="470759" y="60705"/>
                    </a:lnTo>
                    <a:close/>
                  </a:path>
                  <a:path w="476250" h="2739390">
                    <a:moveTo>
                      <a:pt x="435737" y="60705"/>
                    </a:moveTo>
                    <a:lnTo>
                      <a:pt x="432955" y="73108"/>
                    </a:lnTo>
                    <a:lnTo>
                      <a:pt x="445261" y="75864"/>
                    </a:lnTo>
                    <a:lnTo>
                      <a:pt x="448056" y="63373"/>
                    </a:lnTo>
                    <a:lnTo>
                      <a:pt x="435737" y="60705"/>
                    </a:lnTo>
                    <a:close/>
                  </a:path>
                  <a:path w="476250" h="2739390">
                    <a:moveTo>
                      <a:pt x="455675" y="0"/>
                    </a:moveTo>
                    <a:lnTo>
                      <a:pt x="401955" y="66166"/>
                    </a:lnTo>
                    <a:lnTo>
                      <a:pt x="432955" y="73108"/>
                    </a:lnTo>
                    <a:lnTo>
                      <a:pt x="435737" y="60705"/>
                    </a:lnTo>
                    <a:lnTo>
                      <a:pt x="470759" y="60705"/>
                    </a:lnTo>
                    <a:lnTo>
                      <a:pt x="455675" y="0"/>
                    </a:lnTo>
                    <a:close/>
                  </a:path>
                </a:pathLst>
              </a:custGeom>
              <a:solidFill>
                <a:srgbClr val="205F9A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08606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1FF99-BF76-F48B-7BB6-926E3B690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Upgrade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ABE1C-F61F-36AF-4835-1A51BB50E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29" y="1610358"/>
            <a:ext cx="5832920" cy="4572000"/>
          </a:xfrm>
        </p:spPr>
        <p:txBody>
          <a:bodyPr/>
          <a:lstStyle/>
          <a:p>
            <a:r>
              <a:rPr lang="en-US" sz="2000" i="1" dirty="0"/>
              <a:t>Challenges</a:t>
            </a:r>
            <a:r>
              <a:rPr lang="en-US" sz="2000" dirty="0"/>
              <a:t> of the present detector in the future high luminosity (rates) era:</a:t>
            </a:r>
          </a:p>
          <a:p>
            <a:pPr lvl="1"/>
            <a:r>
              <a:rPr lang="en-US" sz="1600" b="1" dirty="0"/>
              <a:t>Efficiency loss</a:t>
            </a:r>
            <a:r>
              <a:rPr lang="en-US" sz="1600" dirty="0"/>
              <a:t> ← FEE dead time pads granularity very low for the expected rates (~1 MHz/cm2)</a:t>
            </a:r>
          </a:p>
          <a:p>
            <a:pPr lvl="1"/>
            <a:r>
              <a:rPr lang="en-US" sz="1600" b="1" dirty="0" err="1"/>
              <a:t>misID</a:t>
            </a:r>
            <a:r>
              <a:rPr lang="en-US" sz="1600" b="1" dirty="0"/>
              <a:t> enhanced</a:t>
            </a:r>
            <a:r>
              <a:rPr lang="en-US" sz="1600" dirty="0"/>
              <a:t> ← High pile-up from background limited reduction of background hits</a:t>
            </a:r>
          </a:p>
          <a:p>
            <a:endParaRPr lang="en-US" sz="2000" dirty="0"/>
          </a:p>
          <a:p>
            <a:r>
              <a:rPr lang="en-US" sz="2000" dirty="0"/>
              <a:t>Targeting same performance as in Runs 1 to 3</a:t>
            </a:r>
          </a:p>
          <a:p>
            <a:endParaRPr lang="en-US" sz="2000" dirty="0"/>
          </a:p>
          <a:p>
            <a:r>
              <a:rPr lang="en-US" sz="2000" i="1" dirty="0"/>
              <a:t>Necessary ‘‘solutions’’:</a:t>
            </a:r>
          </a:p>
          <a:p>
            <a:pPr lvl="1"/>
            <a:r>
              <a:rPr lang="en-US" sz="1600" b="1" dirty="0"/>
              <a:t>Reduction of hit rates in the detector</a:t>
            </a:r>
          </a:p>
          <a:p>
            <a:pPr lvl="1"/>
            <a:r>
              <a:rPr lang="en-US" sz="1600" b="1" dirty="0"/>
              <a:t>Increase pads granularity</a:t>
            </a:r>
          </a:p>
          <a:p>
            <a:pPr lvl="1"/>
            <a:r>
              <a:rPr lang="en-US" sz="1600" b="1" dirty="0"/>
              <a:t>Background hits discrimination from signals (𝝁)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744E0-B5A6-399E-5D6B-C107C36EB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4F66E-5359-DE84-BA2A-69771B7CE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B20179F-A379-58D5-BC58-C7CB5578D188}"/>
              </a:ext>
            </a:extLst>
          </p:cNvPr>
          <p:cNvSpPr/>
          <p:nvPr/>
        </p:nvSpPr>
        <p:spPr bwMode="auto">
          <a:xfrm>
            <a:off x="6096000" y="1592826"/>
            <a:ext cx="5604387" cy="4689987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Appropriate shielding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, in place of HCAL calorimeter, for background rate reduction</a:t>
            </a: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4481"/>
              </a:solidFill>
              <a:effectLst/>
              <a:latin typeface="Arial" pitchFamily="34" charset="0"/>
            </a:endParaRP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In R1-R2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 (~1 MHz/cm</a:t>
            </a:r>
            <a:r>
              <a:rPr kumimoji="0" lang="en-US" sz="1800" b="0" i="0" u="none" strike="noStrike" cap="none" normalizeH="0" baseline="3000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2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 at Run 5):</a:t>
            </a:r>
          </a:p>
          <a:p>
            <a:pPr marL="742950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New high performance detectors with granularity and rate capability improvement</a:t>
            </a: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4481"/>
              </a:solidFill>
              <a:effectLst/>
              <a:latin typeface="Arial" pitchFamily="34" charset="0"/>
            </a:endParaRP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In R3-R4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 (rates ≤ 50 kHz/cm</a:t>
            </a:r>
            <a:r>
              <a:rPr kumimoji="0" lang="en-US" sz="1800" b="0" i="0" u="none" strike="noStrike" cap="none" normalizeH="0" baseline="3000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2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):</a:t>
            </a:r>
          </a:p>
          <a:p>
            <a:pPr marL="742950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1800" b="0" dirty="0">
                <a:solidFill>
                  <a:srgbClr val="004481"/>
                </a:solidFill>
                <a:latin typeface="Arial" pitchFamily="34" charset="0"/>
              </a:rPr>
              <a:t>Reuse of most of the present MWPCs</a:t>
            </a: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4481"/>
              </a:solidFill>
              <a:effectLst/>
              <a:latin typeface="Arial" pitchFamily="34" charset="0"/>
            </a:endParaRP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A new readout scheme in all regions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, for background reduction and a new </a:t>
            </a: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rgbClr val="004481"/>
                </a:solidFill>
                <a:effectLst/>
                <a:latin typeface="Arial" pitchFamily="34" charset="0"/>
              </a:rPr>
              <a:t>FE electronics</a:t>
            </a:r>
          </a:p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4481"/>
              </a:solidFill>
              <a:effectLst/>
              <a:latin typeface="Arial" pitchFamily="34" charset="0"/>
            </a:endParaRPr>
          </a:p>
        </p:txBody>
      </p:sp>
      <p:sp>
        <p:nvSpPr>
          <p:cNvPr id="9" name="object 14">
            <a:extLst>
              <a:ext uri="{FF2B5EF4-FFF2-40B4-BE49-F238E27FC236}">
                <a16:creationId xmlns:a16="http://schemas.microsoft.com/office/drawing/2014/main" id="{01499CE2-D5C6-212B-EFF4-4CB55C05F616}"/>
              </a:ext>
            </a:extLst>
          </p:cNvPr>
          <p:cNvSpPr txBox="1"/>
          <p:nvPr/>
        </p:nvSpPr>
        <p:spPr>
          <a:xfrm>
            <a:off x="10220706" y="5927906"/>
            <a:ext cx="1871980" cy="36957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107950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FontTx/>
              <a:buNone/>
            </a:pPr>
            <a:r>
              <a:rPr sz="1800" b="0" kern="0" spc="95" dirty="0">
                <a:solidFill>
                  <a:srgbClr val="0000FF"/>
                </a:solidFill>
                <a:latin typeface="Calibri"/>
                <a:cs typeface="Calibri"/>
              </a:rPr>
              <a:t>[LHCb-</a:t>
            </a:r>
            <a:r>
              <a:rPr sz="1800" b="0" kern="0" spc="55" dirty="0">
                <a:solidFill>
                  <a:srgbClr val="0000FF"/>
                </a:solidFill>
                <a:latin typeface="Calibri"/>
                <a:cs typeface="Calibri"/>
              </a:rPr>
              <a:t>U2-</a:t>
            </a:r>
            <a:r>
              <a:rPr sz="1800" b="0" kern="0" spc="45" dirty="0">
                <a:solidFill>
                  <a:srgbClr val="0000FF"/>
                </a:solidFill>
                <a:latin typeface="Calibri"/>
                <a:cs typeface="Calibri"/>
              </a:rPr>
              <a:t>FTDR]</a:t>
            </a:r>
            <a:endParaRPr sz="1800"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75474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40C03-644D-52C4-B240-58BF0A4F2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Shielding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44EA5-C3CB-061C-7C30-8E995E4D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E72D14-C69F-EC9C-FBAC-8863801E7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pic>
        <p:nvPicPr>
          <p:cNvPr id="6" name="object 4">
            <a:extLst>
              <a:ext uri="{FF2B5EF4-FFF2-40B4-BE49-F238E27FC236}">
                <a16:creationId xmlns:a16="http://schemas.microsoft.com/office/drawing/2014/main" id="{10C55B15-DADF-33A0-02AD-D0EA105E7F4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2551" y="1895878"/>
            <a:ext cx="2428534" cy="442999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E67D9E3A-6671-9DB7-5845-4C2ECF9E2E98}"/>
              </a:ext>
            </a:extLst>
          </p:cNvPr>
          <p:cNvSpPr txBox="1"/>
          <p:nvPr/>
        </p:nvSpPr>
        <p:spPr>
          <a:xfrm>
            <a:off x="4744720" y="3250526"/>
            <a:ext cx="1875155" cy="679673"/>
          </a:xfrm>
          <a:prstGeom prst="rect">
            <a:avLst/>
          </a:prstGeom>
          <a:ln w="9525">
            <a:solidFill>
              <a:srgbClr val="BEBEBE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92075" marR="83820">
              <a:lnSpc>
                <a:spcPct val="100000"/>
              </a:lnSpc>
              <a:spcBef>
                <a:spcPts val="260"/>
              </a:spcBef>
              <a:buNone/>
            </a:pP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Iron-</a:t>
            </a:r>
            <a:r>
              <a:rPr sz="14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NeutronAbsorber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(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10.1</a:t>
            </a:r>
            <a:r>
              <a:rPr sz="1400" b="0" spc="114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𝜆</a:t>
            </a:r>
            <a:r>
              <a:rPr sz="1500" b="0" baseline="-16666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I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),</a:t>
            </a:r>
            <a:r>
              <a:rPr sz="1400" b="0" spc="65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acting</a:t>
            </a:r>
            <a:r>
              <a:rPr sz="1400" b="0" spc="7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 </a:t>
            </a:r>
            <a:r>
              <a:rPr sz="14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on </a:t>
            </a:r>
            <a:r>
              <a:rPr sz="14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M2M3R1-</a:t>
            </a:r>
            <a:r>
              <a:rPr sz="1400" b="0" spc="2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R3</a:t>
            </a:r>
            <a:endParaRPr sz="1400" b="0">
              <a:solidFill>
                <a:schemeClr val="accent2">
                  <a:lumMod val="50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ABCAECB6-36EA-75F9-BB24-6151A4358D32}"/>
              </a:ext>
            </a:extLst>
          </p:cNvPr>
          <p:cNvSpPr/>
          <p:nvPr/>
        </p:nvSpPr>
        <p:spPr>
          <a:xfrm>
            <a:off x="4287773" y="3204845"/>
            <a:ext cx="417195" cy="1347470"/>
          </a:xfrm>
          <a:custGeom>
            <a:avLst/>
            <a:gdLst/>
            <a:ahLst/>
            <a:cxnLst/>
            <a:rect l="l" t="t" r="r" b="b"/>
            <a:pathLst>
              <a:path w="417195" h="1347470">
                <a:moveTo>
                  <a:pt x="0" y="0"/>
                </a:moveTo>
                <a:lnTo>
                  <a:pt x="65920" y="1765"/>
                </a:lnTo>
                <a:lnTo>
                  <a:pt x="123165" y="6689"/>
                </a:lnTo>
                <a:lnTo>
                  <a:pt x="168304" y="14209"/>
                </a:lnTo>
                <a:lnTo>
                  <a:pt x="208534" y="34797"/>
                </a:lnTo>
                <a:lnTo>
                  <a:pt x="208534" y="638936"/>
                </a:lnTo>
                <a:lnTo>
                  <a:pt x="219163" y="649919"/>
                </a:lnTo>
                <a:lnTo>
                  <a:pt x="248763" y="659470"/>
                </a:lnTo>
                <a:lnTo>
                  <a:pt x="293902" y="667009"/>
                </a:lnTo>
                <a:lnTo>
                  <a:pt x="351147" y="671957"/>
                </a:lnTo>
                <a:lnTo>
                  <a:pt x="417067" y="673734"/>
                </a:lnTo>
                <a:lnTo>
                  <a:pt x="351147" y="675512"/>
                </a:lnTo>
                <a:lnTo>
                  <a:pt x="293902" y="680460"/>
                </a:lnTo>
                <a:lnTo>
                  <a:pt x="248763" y="687999"/>
                </a:lnTo>
                <a:lnTo>
                  <a:pt x="219163" y="697550"/>
                </a:lnTo>
                <a:lnTo>
                  <a:pt x="208534" y="708532"/>
                </a:lnTo>
                <a:lnTo>
                  <a:pt x="208534" y="1312671"/>
                </a:lnTo>
                <a:lnTo>
                  <a:pt x="197904" y="1323654"/>
                </a:lnTo>
                <a:lnTo>
                  <a:pt x="168304" y="1333205"/>
                </a:lnTo>
                <a:lnTo>
                  <a:pt x="123165" y="1340744"/>
                </a:lnTo>
                <a:lnTo>
                  <a:pt x="65920" y="1345691"/>
                </a:lnTo>
                <a:lnTo>
                  <a:pt x="0" y="1347469"/>
                </a:lnTo>
              </a:path>
            </a:pathLst>
          </a:custGeom>
          <a:ln w="12700">
            <a:solidFill>
              <a:srgbClr val="155F82"/>
            </a:solidFill>
          </a:ln>
        </p:spPr>
        <p:txBody>
          <a:bodyPr wrap="square" lIns="0" tIns="0" rIns="0" bIns="0" rtlCol="0"/>
          <a:lstStyle/>
          <a:p>
            <a:pPr>
              <a:buNone/>
            </a:pPr>
            <a:endParaRPr b="0"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C1605A3A-47DA-6540-77A6-BE654FFBB7C1}"/>
              </a:ext>
            </a:extLst>
          </p:cNvPr>
          <p:cNvSpPr txBox="1"/>
          <p:nvPr/>
        </p:nvSpPr>
        <p:spPr>
          <a:xfrm>
            <a:off x="4780915" y="4553115"/>
            <a:ext cx="1875155" cy="895117"/>
          </a:xfrm>
          <a:prstGeom prst="rect">
            <a:avLst/>
          </a:prstGeom>
          <a:ln w="9525">
            <a:solidFill>
              <a:srgbClr val="BEBEBE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91440" marR="441325">
              <a:lnSpc>
                <a:spcPct val="100000"/>
              </a:lnSpc>
              <a:spcBef>
                <a:spcPts val="260"/>
              </a:spcBef>
              <a:buNone/>
            </a:pPr>
            <a:r>
              <a:rPr sz="14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concrete-NeutronAbsorber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(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4</a:t>
            </a:r>
            <a:r>
              <a:rPr sz="1400" b="0" spc="12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𝜆</a:t>
            </a:r>
            <a:r>
              <a:rPr sz="1500" b="0" baseline="-16666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I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),</a:t>
            </a:r>
            <a:r>
              <a:rPr sz="1400" b="0" spc="7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acting</a:t>
            </a:r>
            <a:r>
              <a:rPr sz="1400" b="0" spc="75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 </a:t>
            </a:r>
            <a:r>
              <a:rPr sz="14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on </a:t>
            </a:r>
            <a:r>
              <a:rPr sz="14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M2M3R4</a:t>
            </a:r>
            <a:endParaRPr sz="1400" b="0">
              <a:solidFill>
                <a:schemeClr val="accent2">
                  <a:lumMod val="50000"/>
                </a:schemeClr>
              </a:solidFill>
              <a:latin typeface="+mn-lt"/>
              <a:cs typeface="Calibri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B092C7E9-792D-AC32-ACF3-19E459C8AECA}"/>
              </a:ext>
            </a:extLst>
          </p:cNvPr>
          <p:cNvGrpSpPr/>
          <p:nvPr/>
        </p:nvGrpSpPr>
        <p:grpSpPr>
          <a:xfrm>
            <a:off x="42591" y="3015767"/>
            <a:ext cx="4744720" cy="1978660"/>
            <a:chOff x="42591" y="3015767"/>
            <a:chExt cx="4744720" cy="1978660"/>
          </a:xfrm>
        </p:grpSpPr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95181EA6-C0B0-E679-2019-EFA09256A074}"/>
                </a:ext>
              </a:extLst>
            </p:cNvPr>
            <p:cNvSpPr/>
            <p:nvPr/>
          </p:nvSpPr>
          <p:spPr>
            <a:xfrm>
              <a:off x="4287773" y="4553966"/>
              <a:ext cx="493395" cy="434340"/>
            </a:xfrm>
            <a:custGeom>
              <a:avLst/>
              <a:gdLst/>
              <a:ahLst/>
              <a:cxnLst/>
              <a:rect l="l" t="t" r="r" b="b"/>
              <a:pathLst>
                <a:path w="493395" h="434339">
                  <a:moveTo>
                    <a:pt x="0" y="0"/>
                  </a:moveTo>
                  <a:lnTo>
                    <a:pt x="77916" y="1837"/>
                  </a:lnTo>
                  <a:lnTo>
                    <a:pt x="145584" y="6961"/>
                  </a:lnTo>
                  <a:lnTo>
                    <a:pt x="198946" y="14785"/>
                  </a:lnTo>
                  <a:lnTo>
                    <a:pt x="246506" y="36194"/>
                  </a:lnTo>
                  <a:lnTo>
                    <a:pt x="246506" y="180847"/>
                  </a:lnTo>
                  <a:lnTo>
                    <a:pt x="259074" y="192255"/>
                  </a:lnTo>
                  <a:lnTo>
                    <a:pt x="294076" y="202157"/>
                  </a:lnTo>
                  <a:lnTo>
                    <a:pt x="347456" y="209962"/>
                  </a:lnTo>
                  <a:lnTo>
                    <a:pt x="415163" y="215079"/>
                  </a:lnTo>
                  <a:lnTo>
                    <a:pt x="493140" y="216915"/>
                  </a:lnTo>
                  <a:lnTo>
                    <a:pt x="415163" y="218766"/>
                  </a:lnTo>
                  <a:lnTo>
                    <a:pt x="347456" y="223914"/>
                  </a:lnTo>
                  <a:lnTo>
                    <a:pt x="294076" y="231756"/>
                  </a:lnTo>
                  <a:lnTo>
                    <a:pt x="259074" y="241690"/>
                  </a:lnTo>
                  <a:lnTo>
                    <a:pt x="246506" y="253110"/>
                  </a:lnTo>
                  <a:lnTo>
                    <a:pt x="246506" y="397763"/>
                  </a:lnTo>
                  <a:lnTo>
                    <a:pt x="233940" y="409233"/>
                  </a:lnTo>
                  <a:lnTo>
                    <a:pt x="198946" y="419173"/>
                  </a:lnTo>
                  <a:lnTo>
                    <a:pt x="145584" y="426997"/>
                  </a:lnTo>
                  <a:lnTo>
                    <a:pt x="77916" y="432121"/>
                  </a:lnTo>
                  <a:lnTo>
                    <a:pt x="0" y="433958"/>
                  </a:lnTo>
                </a:path>
              </a:pathLst>
            </a:custGeom>
            <a:ln w="12699">
              <a:solidFill>
                <a:srgbClr val="155F82"/>
              </a:solidFill>
            </a:ln>
          </p:spPr>
          <p:txBody>
            <a:bodyPr wrap="square" lIns="0" tIns="0" rIns="0" bIns="0" rtlCol="0"/>
            <a:lstStyle/>
            <a:p>
              <a:pPr>
                <a:buNone/>
              </a:pPr>
              <a:endParaRPr b="0"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6AD031D7-C766-0A7A-0726-2362F1A7130D}"/>
                </a:ext>
              </a:extLst>
            </p:cNvPr>
            <p:cNvSpPr/>
            <p:nvPr/>
          </p:nvSpPr>
          <p:spPr>
            <a:xfrm>
              <a:off x="47354" y="3020529"/>
              <a:ext cx="1517015" cy="831215"/>
            </a:xfrm>
            <a:custGeom>
              <a:avLst/>
              <a:gdLst/>
              <a:ahLst/>
              <a:cxnLst/>
              <a:rect l="l" t="t" r="r" b="b"/>
              <a:pathLst>
                <a:path w="1517015" h="831214">
                  <a:moveTo>
                    <a:pt x="0" y="830999"/>
                  </a:moveTo>
                  <a:lnTo>
                    <a:pt x="1516634" y="830999"/>
                  </a:lnTo>
                  <a:lnTo>
                    <a:pt x="1516634" y="0"/>
                  </a:lnTo>
                  <a:lnTo>
                    <a:pt x="0" y="0"/>
                  </a:lnTo>
                  <a:lnTo>
                    <a:pt x="0" y="830999"/>
                  </a:lnTo>
                  <a:close/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>
                <a:buNone/>
              </a:pPr>
              <a:endParaRPr b="0"/>
            </a:p>
          </p:txBody>
        </p:sp>
      </p:grpSp>
      <p:sp>
        <p:nvSpPr>
          <p:cNvPr id="13" name="object 11">
            <a:extLst>
              <a:ext uri="{FF2B5EF4-FFF2-40B4-BE49-F238E27FC236}">
                <a16:creationId xmlns:a16="http://schemas.microsoft.com/office/drawing/2014/main" id="{4820E72B-5DC3-F5A0-5A24-3E60E7410B74}"/>
              </a:ext>
            </a:extLst>
          </p:cNvPr>
          <p:cNvSpPr txBox="1"/>
          <p:nvPr/>
        </p:nvSpPr>
        <p:spPr>
          <a:xfrm>
            <a:off x="100584" y="3042030"/>
            <a:ext cx="132334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  <a:buNone/>
            </a:pPr>
            <a:r>
              <a:rPr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iron-concrete-</a:t>
            </a:r>
            <a:r>
              <a:rPr sz="1200" b="0" spc="-2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iron-</a:t>
            </a:r>
            <a:r>
              <a:rPr sz="12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NeutronAbsorber </a:t>
            </a:r>
            <a:r>
              <a:rPr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(</a:t>
            </a:r>
            <a:r>
              <a:rPr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6.2</a:t>
            </a:r>
            <a:r>
              <a:rPr sz="1200" b="0" spc="85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 </a:t>
            </a:r>
            <a:r>
              <a:rPr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𝜆</a:t>
            </a:r>
            <a:r>
              <a:rPr sz="1275" b="0" baseline="-16339" dirty="0">
                <a:solidFill>
                  <a:schemeClr val="accent2">
                    <a:lumMod val="50000"/>
                  </a:schemeClr>
                </a:solidFill>
                <a:latin typeface="+mn-lt"/>
                <a:cs typeface="Cambria Math"/>
              </a:rPr>
              <a:t>I</a:t>
            </a:r>
            <a:r>
              <a:rPr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),</a:t>
            </a:r>
            <a:r>
              <a:rPr sz="1200" b="0" spc="6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 </a:t>
            </a:r>
            <a:r>
              <a:rPr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acting</a:t>
            </a:r>
            <a:r>
              <a:rPr sz="1200" b="0" spc="9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 </a:t>
            </a:r>
            <a:r>
              <a:rPr sz="12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on </a:t>
            </a:r>
            <a:r>
              <a:rPr sz="12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Calibri"/>
              </a:rPr>
              <a:t>M2M3R4</a:t>
            </a:r>
            <a:endParaRPr sz="1200" b="0" dirty="0">
              <a:solidFill>
                <a:schemeClr val="accent2">
                  <a:lumMod val="50000"/>
                </a:schemeClr>
              </a:solidFill>
              <a:latin typeface="+mn-lt"/>
              <a:cs typeface="Calibri"/>
            </a:endParaRPr>
          </a:p>
        </p:txBody>
      </p:sp>
      <p:grpSp>
        <p:nvGrpSpPr>
          <p:cNvPr id="14" name="object 12">
            <a:extLst>
              <a:ext uri="{FF2B5EF4-FFF2-40B4-BE49-F238E27FC236}">
                <a16:creationId xmlns:a16="http://schemas.microsoft.com/office/drawing/2014/main" id="{327E57D8-54BF-37B4-09D1-7996806E86EC}"/>
              </a:ext>
            </a:extLst>
          </p:cNvPr>
          <p:cNvGrpSpPr/>
          <p:nvPr/>
        </p:nvGrpSpPr>
        <p:grpSpPr>
          <a:xfrm>
            <a:off x="1510791" y="2717926"/>
            <a:ext cx="2736215" cy="3910965"/>
            <a:chOff x="1510791" y="2717926"/>
            <a:chExt cx="2736215" cy="3910965"/>
          </a:xfrm>
        </p:grpSpPr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B0532412-049B-72E8-1AF0-A170D8F2F88F}"/>
                </a:ext>
              </a:extLst>
            </p:cNvPr>
            <p:cNvSpPr/>
            <p:nvPr/>
          </p:nvSpPr>
          <p:spPr>
            <a:xfrm>
              <a:off x="1517141" y="2724276"/>
              <a:ext cx="417195" cy="1359535"/>
            </a:xfrm>
            <a:custGeom>
              <a:avLst/>
              <a:gdLst/>
              <a:ahLst/>
              <a:cxnLst/>
              <a:rect l="l" t="t" r="r" b="b"/>
              <a:pathLst>
                <a:path w="417194" h="1359535">
                  <a:moveTo>
                    <a:pt x="417195" y="0"/>
                  </a:moveTo>
                  <a:lnTo>
                    <a:pt x="351274" y="1777"/>
                  </a:lnTo>
                  <a:lnTo>
                    <a:pt x="294029" y="6725"/>
                  </a:lnTo>
                  <a:lnTo>
                    <a:pt x="248890" y="14264"/>
                  </a:lnTo>
                  <a:lnTo>
                    <a:pt x="208660" y="34798"/>
                  </a:lnTo>
                  <a:lnTo>
                    <a:pt x="208660" y="672084"/>
                  </a:lnTo>
                  <a:lnTo>
                    <a:pt x="198018" y="683066"/>
                  </a:lnTo>
                  <a:lnTo>
                    <a:pt x="168386" y="692617"/>
                  </a:lnTo>
                  <a:lnTo>
                    <a:pt x="123210" y="700156"/>
                  </a:lnTo>
                  <a:lnTo>
                    <a:pt x="65933" y="705104"/>
                  </a:lnTo>
                  <a:lnTo>
                    <a:pt x="0" y="706882"/>
                  </a:lnTo>
                  <a:lnTo>
                    <a:pt x="65933" y="708646"/>
                  </a:lnTo>
                  <a:lnTo>
                    <a:pt x="123210" y="713563"/>
                  </a:lnTo>
                  <a:lnTo>
                    <a:pt x="168386" y="721064"/>
                  </a:lnTo>
                  <a:lnTo>
                    <a:pt x="198018" y="730583"/>
                  </a:lnTo>
                  <a:lnTo>
                    <a:pt x="208660" y="741552"/>
                  </a:lnTo>
                  <a:lnTo>
                    <a:pt x="208660" y="1324737"/>
                  </a:lnTo>
                  <a:lnTo>
                    <a:pt x="219290" y="1335768"/>
                  </a:lnTo>
                  <a:lnTo>
                    <a:pt x="248890" y="1345325"/>
                  </a:lnTo>
                  <a:lnTo>
                    <a:pt x="294029" y="1352845"/>
                  </a:lnTo>
                  <a:lnTo>
                    <a:pt x="351274" y="1357769"/>
                  </a:lnTo>
                  <a:lnTo>
                    <a:pt x="417195" y="1359535"/>
                  </a:lnTo>
                </a:path>
              </a:pathLst>
            </a:custGeom>
            <a:ln w="12700">
              <a:solidFill>
                <a:srgbClr val="155F82"/>
              </a:solidFill>
            </a:ln>
          </p:spPr>
          <p:txBody>
            <a:bodyPr wrap="square" lIns="0" tIns="0" rIns="0" bIns="0" rtlCol="0"/>
            <a:lstStyle/>
            <a:p>
              <a:pPr>
                <a:buNone/>
              </a:pPr>
              <a:endParaRPr b="0"/>
            </a:p>
          </p:txBody>
        </p:sp>
        <p:pic>
          <p:nvPicPr>
            <p:cNvPr id="16" name="object 14">
              <a:extLst>
                <a:ext uri="{FF2B5EF4-FFF2-40B4-BE49-F238E27FC236}">
                  <a16:creationId xmlns:a16="http://schemas.microsoft.com/office/drawing/2014/main" id="{664FBC8E-756C-C5A5-E3D2-F2C28D5C85A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64052" y="6065519"/>
              <a:ext cx="782586" cy="563143"/>
            </a:xfrm>
            <a:prstGeom prst="rect">
              <a:avLst/>
            </a:prstGeom>
          </p:spPr>
        </p:pic>
      </p:grpSp>
      <p:sp>
        <p:nvSpPr>
          <p:cNvPr id="17" name="object 15">
            <a:extLst>
              <a:ext uri="{FF2B5EF4-FFF2-40B4-BE49-F238E27FC236}">
                <a16:creationId xmlns:a16="http://schemas.microsoft.com/office/drawing/2014/main" id="{AA7B9764-C052-2523-3A80-2484ED4FD2D8}"/>
              </a:ext>
            </a:extLst>
          </p:cNvPr>
          <p:cNvSpPr txBox="1"/>
          <p:nvPr/>
        </p:nvSpPr>
        <p:spPr>
          <a:xfrm>
            <a:off x="652983" y="1198244"/>
            <a:ext cx="5366385" cy="553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buNone/>
            </a:pPr>
            <a:r>
              <a:rPr sz="16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A</a:t>
            </a:r>
            <a:r>
              <a:rPr sz="1600" b="0" spc="18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600" b="0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shielding</a:t>
            </a:r>
            <a:r>
              <a:rPr lang="en-US" sz="1600" b="0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lang="en-US" sz="1600" b="0" u="sng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in place of the HCAL</a:t>
            </a:r>
            <a:r>
              <a:rPr lang="en-US" sz="1600" b="0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600" b="0" u="none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system</a:t>
            </a:r>
            <a:r>
              <a:rPr sz="1600" b="0" u="none" spc="19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600" b="0" u="none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is</a:t>
            </a:r>
            <a:r>
              <a:rPr sz="1600" b="0" u="none" spc="19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600" b="0" u="none" spc="-6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proposed</a:t>
            </a:r>
            <a:endParaRPr sz="1600" b="0" dirty="0">
              <a:solidFill>
                <a:schemeClr val="accent2">
                  <a:lumMod val="50000"/>
                </a:schemeClr>
              </a:solidFill>
              <a:latin typeface="+mn-lt"/>
              <a:cs typeface="Lucida Sans Unicode"/>
            </a:endParaRPr>
          </a:p>
          <a:p>
            <a:pPr marL="12700">
              <a:lnSpc>
                <a:spcPct val="100000"/>
              </a:lnSpc>
              <a:buNone/>
            </a:pPr>
            <a:r>
              <a:rPr sz="16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at</a:t>
            </a:r>
            <a:r>
              <a:rPr sz="1600" b="0" spc="-5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600" b="0" spc="-7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Upgrade</a:t>
            </a:r>
            <a:r>
              <a:rPr sz="1600" b="0" spc="-5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6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II.</a:t>
            </a:r>
            <a:endParaRPr sz="1600" b="0" dirty="0">
              <a:solidFill>
                <a:schemeClr val="accent2">
                  <a:lumMod val="50000"/>
                </a:schemeClr>
              </a:solidFill>
              <a:latin typeface="+mn-lt"/>
              <a:cs typeface="Lucida Sans Unicode"/>
            </a:endParaRPr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35A1E447-679A-15B1-BAFF-21F9A0C4DCE2}"/>
              </a:ext>
            </a:extLst>
          </p:cNvPr>
          <p:cNvSpPr txBox="1"/>
          <p:nvPr/>
        </p:nvSpPr>
        <p:spPr>
          <a:xfrm>
            <a:off x="4237735" y="2157475"/>
            <a:ext cx="18973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buNone/>
            </a:pPr>
            <a:r>
              <a:rPr sz="1600" b="0" spc="95" dirty="0"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rPr>
              <a:t>[</a:t>
            </a:r>
            <a:r>
              <a:rPr sz="1600" b="0" u="sng" spc="95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467885"/>
                  </a:solidFill>
                </a:uFill>
                <a:latin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LHCB-</a:t>
            </a:r>
            <a:r>
              <a:rPr sz="1600" b="0" u="sng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467885"/>
                  </a:solidFill>
                </a:uFill>
                <a:latin typeface="Calibri"/>
                <a:cs typeface="Calibri"/>
              </a:rPr>
              <a:t>I</a:t>
            </a:r>
            <a:r>
              <a:rPr sz="1600" b="0" u="sng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467885"/>
                  </a:solidFill>
                </a:uFill>
                <a:latin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NT-2019-</a:t>
            </a:r>
            <a:r>
              <a:rPr sz="1600" b="0" u="sng" spc="-20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467885"/>
                  </a:solidFill>
                </a:uFill>
                <a:latin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008</a:t>
            </a:r>
            <a:r>
              <a:rPr sz="1600" b="0" u="none" spc="-20" dirty="0"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rPr>
              <a:t>]</a:t>
            </a:r>
            <a:endParaRPr sz="1600" b="0" dirty="0">
              <a:solidFill>
                <a:schemeClr val="accent2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9" name="object 18">
            <a:extLst>
              <a:ext uri="{FF2B5EF4-FFF2-40B4-BE49-F238E27FC236}">
                <a16:creationId xmlns:a16="http://schemas.microsoft.com/office/drawing/2014/main" id="{93C2218E-5F2A-AB34-9A75-A2EDC9088BFC}"/>
              </a:ext>
            </a:extLst>
          </p:cNvPr>
          <p:cNvSpPr txBox="1"/>
          <p:nvPr/>
        </p:nvSpPr>
        <p:spPr>
          <a:xfrm>
            <a:off x="3571747" y="6535928"/>
            <a:ext cx="67056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buNone/>
            </a:pPr>
            <a:r>
              <a:rPr sz="1200" b="0" dirty="0">
                <a:solidFill>
                  <a:srgbClr val="FF0000"/>
                </a:solidFill>
                <a:latin typeface="Calibri"/>
                <a:cs typeface="Calibri"/>
              </a:rPr>
              <a:t>148+5</a:t>
            </a:r>
            <a:r>
              <a:rPr sz="1200" b="0" spc="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0" spc="55" dirty="0">
                <a:solidFill>
                  <a:srgbClr val="FF0000"/>
                </a:solidFill>
                <a:latin typeface="Calibri"/>
                <a:cs typeface="Calibri"/>
              </a:rPr>
              <a:t>cm</a:t>
            </a:r>
            <a:endParaRPr sz="1200" b="0">
              <a:latin typeface="Calibri"/>
              <a:cs typeface="Calibri"/>
            </a:endParaRPr>
          </a:p>
        </p:txBody>
      </p:sp>
      <p:sp>
        <p:nvSpPr>
          <p:cNvPr id="20" name="object 19">
            <a:extLst>
              <a:ext uri="{FF2B5EF4-FFF2-40B4-BE49-F238E27FC236}">
                <a16:creationId xmlns:a16="http://schemas.microsoft.com/office/drawing/2014/main" id="{F70209B4-61E6-E56A-8BA1-5703B230A763}"/>
              </a:ext>
            </a:extLst>
          </p:cNvPr>
          <p:cNvSpPr txBox="1"/>
          <p:nvPr/>
        </p:nvSpPr>
        <p:spPr>
          <a:xfrm>
            <a:off x="8225155" y="1694434"/>
            <a:ext cx="266890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buNone/>
            </a:pPr>
            <a:r>
              <a:rPr sz="15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Shielding</a:t>
            </a:r>
            <a:r>
              <a:rPr sz="1500" b="0" spc="37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 </a:t>
            </a:r>
            <a:r>
              <a:rPr sz="15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effects</a:t>
            </a:r>
            <a:r>
              <a:rPr sz="1500" b="0" spc="37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 </a:t>
            </a:r>
            <a:r>
              <a:rPr sz="15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on</a:t>
            </a:r>
            <a:r>
              <a:rPr sz="1500" b="0" spc="37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 </a:t>
            </a:r>
            <a:r>
              <a:rPr sz="15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the </a:t>
            </a:r>
            <a:r>
              <a:rPr sz="1500" b="0" spc="-7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background</a:t>
            </a:r>
            <a:r>
              <a:rPr sz="1500" b="0" spc="-3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5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rate,</a:t>
            </a:r>
            <a:r>
              <a:rPr sz="1500" b="0" spc="-3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500" b="0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according</a:t>
            </a:r>
            <a:r>
              <a:rPr sz="15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to </a:t>
            </a:r>
            <a:r>
              <a:rPr sz="1500" b="0" spc="-1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simulation:</a:t>
            </a:r>
            <a:endParaRPr sz="1500" b="0" dirty="0">
              <a:solidFill>
                <a:schemeClr val="accent2">
                  <a:lumMod val="50000"/>
                </a:schemeClr>
              </a:solidFill>
              <a:latin typeface="+mn-lt"/>
              <a:cs typeface="Lucida Sans Unicode"/>
            </a:endParaRPr>
          </a:p>
        </p:txBody>
      </p:sp>
      <p:sp>
        <p:nvSpPr>
          <p:cNvPr id="21" name="object 20">
            <a:extLst>
              <a:ext uri="{FF2B5EF4-FFF2-40B4-BE49-F238E27FC236}">
                <a16:creationId xmlns:a16="http://schemas.microsoft.com/office/drawing/2014/main" id="{6CE3493A-9A9E-9989-2B0D-9E9381580CC1}"/>
              </a:ext>
            </a:extLst>
          </p:cNvPr>
          <p:cNvSpPr txBox="1"/>
          <p:nvPr/>
        </p:nvSpPr>
        <p:spPr>
          <a:xfrm>
            <a:off x="8225155" y="5367909"/>
            <a:ext cx="2667635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buNone/>
            </a:pP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Further</a:t>
            </a:r>
            <a:r>
              <a:rPr sz="1400" b="0" spc="9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studies</a:t>
            </a:r>
            <a:r>
              <a:rPr sz="1400" b="0" spc="10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are</a:t>
            </a:r>
            <a:r>
              <a:rPr sz="1400" b="0" spc="10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 </a:t>
            </a:r>
            <a:r>
              <a:rPr sz="1400" b="0" spc="-6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ongoing, </a:t>
            </a:r>
            <a:r>
              <a:rPr sz="14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optimising</a:t>
            </a:r>
            <a:r>
              <a:rPr sz="1400" b="0" spc="3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materials</a:t>
            </a:r>
            <a:r>
              <a:rPr sz="1400" b="0" spc="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choice,</a:t>
            </a:r>
            <a:r>
              <a:rPr sz="1400" b="0" spc="4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spc="-2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in </a:t>
            </a:r>
            <a:r>
              <a:rPr sz="1400" b="0" spc="-7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order</a:t>
            </a:r>
            <a:r>
              <a:rPr sz="1400" b="0" spc="-4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spc="-6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to</a:t>
            </a:r>
            <a:r>
              <a:rPr sz="1400" b="0" spc="-4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maintain</a:t>
            </a:r>
            <a:r>
              <a:rPr sz="1400" b="0" spc="-65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spc="-4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the</a:t>
            </a:r>
            <a:r>
              <a:rPr sz="1400" b="0" spc="-5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 </a:t>
            </a:r>
            <a:r>
              <a:rPr sz="1400" b="0" spc="-20" dirty="0">
                <a:solidFill>
                  <a:schemeClr val="accent2">
                    <a:lumMod val="50000"/>
                  </a:schemeClr>
                </a:solidFill>
                <a:latin typeface="+mn-lt"/>
                <a:cs typeface="Lucida Sans Unicode"/>
              </a:rPr>
              <a:t>HCAL</a:t>
            </a:r>
            <a:endParaRPr sz="1400" b="0">
              <a:solidFill>
                <a:schemeClr val="accent2">
                  <a:lumMod val="50000"/>
                </a:schemeClr>
              </a:solidFill>
              <a:latin typeface="+mn-lt"/>
              <a:cs typeface="Lucida Sans Unicode"/>
            </a:endParaRPr>
          </a:p>
        </p:txBody>
      </p:sp>
      <p:sp>
        <p:nvSpPr>
          <p:cNvPr id="22" name="object 21">
            <a:extLst>
              <a:ext uri="{FF2B5EF4-FFF2-40B4-BE49-F238E27FC236}">
                <a16:creationId xmlns:a16="http://schemas.microsoft.com/office/drawing/2014/main" id="{E911F86B-0B14-9D88-49DF-D8B242D4B44E}"/>
              </a:ext>
            </a:extLst>
          </p:cNvPr>
          <p:cNvSpPr/>
          <p:nvPr/>
        </p:nvSpPr>
        <p:spPr>
          <a:xfrm>
            <a:off x="7554086" y="1224025"/>
            <a:ext cx="0" cy="5059680"/>
          </a:xfrm>
          <a:custGeom>
            <a:avLst/>
            <a:gdLst/>
            <a:ahLst/>
            <a:cxnLst/>
            <a:rect l="l" t="t" r="r" b="b"/>
            <a:pathLst>
              <a:path h="5059680">
                <a:moveTo>
                  <a:pt x="0" y="0"/>
                </a:moveTo>
                <a:lnTo>
                  <a:pt x="0" y="5059108"/>
                </a:lnTo>
              </a:path>
            </a:pathLst>
          </a:custGeom>
          <a:ln w="12700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pPr>
              <a:buNone/>
            </a:pPr>
            <a:endParaRPr b="0">
              <a:latin typeface="+mn-lt"/>
            </a:endParaRPr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AE83CDE8-D248-8D83-08F9-F4F2C470A18D}"/>
              </a:ext>
            </a:extLst>
          </p:cNvPr>
          <p:cNvGraphicFramePr>
            <a:graphicFrameLocks noGrp="1"/>
          </p:cNvGraphicFramePr>
          <p:nvPr/>
        </p:nvGraphicFramePr>
        <p:xfrm>
          <a:off x="8576056" y="2814307"/>
          <a:ext cx="1964053" cy="2003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5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4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055" algn="ctr">
                        <a:lnSpc>
                          <a:spcPts val="1355"/>
                        </a:lnSpc>
                      </a:pPr>
                      <a:r>
                        <a:rPr sz="1200" b="1" spc="50" dirty="0">
                          <a:solidFill>
                            <a:srgbClr val="001F5F"/>
                          </a:solidFill>
                          <a:latin typeface="Gill Sans MT"/>
                          <a:cs typeface="Gill Sans MT"/>
                        </a:rPr>
                        <a:t>rates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solidFill>
                            <a:srgbClr val="001F5F"/>
                          </a:solidFill>
                          <a:latin typeface="Gill Sans MT"/>
                          <a:cs typeface="Gill Sans MT"/>
                        </a:rPr>
                        <a:t>reduction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100" spc="-25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R1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61594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−30%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61594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ts val="1170"/>
                        </a:lnSpc>
                        <a:spcBef>
                          <a:spcPts val="465"/>
                        </a:spcBef>
                      </a:pPr>
                      <a:r>
                        <a:rPr sz="1100" spc="-25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R2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9055" marB="0"/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ts val="1170"/>
                        </a:lnSpc>
                        <a:spcBef>
                          <a:spcPts val="465"/>
                        </a:spcBef>
                      </a:pP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−4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Cambria Math"/>
                          <a:cs typeface="Cambria Math"/>
                        </a:rPr>
                        <a:t>0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%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905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860">
                <a:tc gridSpan="2">
                  <a:txBody>
                    <a:bodyPr/>
                    <a:lstStyle/>
                    <a:p>
                      <a:pPr marL="133350">
                        <a:lnSpc>
                          <a:spcPts val="1085"/>
                        </a:lnSpc>
                      </a:pPr>
                      <a:r>
                        <a:rPr sz="1100" b="1" spc="-25" dirty="0">
                          <a:solidFill>
                            <a:srgbClr val="001F5F"/>
                          </a:solidFill>
                          <a:latin typeface="Gill Sans MT"/>
                          <a:cs typeface="Gill Sans MT"/>
                        </a:rPr>
                        <a:t>M2</a:t>
                      </a:r>
                      <a:endParaRPr sz="1100">
                        <a:latin typeface="Gill Sans MT"/>
                        <a:cs typeface="Gill Sans MT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ts val="1235"/>
                        </a:lnSpc>
                      </a:pPr>
                      <a:r>
                        <a:rPr sz="1100" spc="-25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R3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ts val="1235"/>
                        </a:lnSpc>
                      </a:pP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−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Cambria Math"/>
                          <a:cs typeface="Cambria Math"/>
                        </a:rPr>
                        <a:t>60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%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25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R4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397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−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Cambria Math"/>
                          <a:cs typeface="Cambria Math"/>
                        </a:rPr>
                        <a:t>40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%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397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495">
                <a:tc>
                  <a:txBody>
                    <a:bodyPr/>
                    <a:lstStyle/>
                    <a:p>
                      <a:pPr marL="125095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b="1" spc="-25" dirty="0">
                          <a:solidFill>
                            <a:srgbClr val="001F5F"/>
                          </a:solidFill>
                          <a:latin typeface="Gill Sans MT"/>
                          <a:cs typeface="Gill Sans MT"/>
                        </a:rPr>
                        <a:t>M3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0541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685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100" spc="-50" dirty="0">
                          <a:solidFill>
                            <a:srgbClr val="001F5F"/>
                          </a:solidFill>
                          <a:latin typeface="Cambria Math"/>
                          <a:cs typeface="Cambria Math"/>
                        </a:rPr>
                        <a:t>~</a:t>
                      </a:r>
                      <a:endParaRPr sz="1100">
                        <a:latin typeface="Cambria Math"/>
                        <a:cs typeface="Cambria Math"/>
                      </a:endParaRPr>
                    </a:p>
                  </a:txBody>
                  <a:tcPr marL="0" marR="0" marT="113664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−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Cambria Math"/>
                          <a:cs typeface="Cambria Math"/>
                        </a:rPr>
                        <a:t>10</a:t>
                      </a:r>
                      <a:r>
                        <a:rPr sz="1100" spc="-20" dirty="0">
                          <a:solidFill>
                            <a:srgbClr val="001F5F"/>
                          </a:solidFill>
                          <a:latin typeface="Lucida Sans Unicode"/>
                          <a:cs typeface="Lucida Sans Unicode"/>
                        </a:rPr>
                        <a:t>%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13664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7287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184BA-18B3-9593-5054-744824C40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inner regions R1-R2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2C605-76D9-D6A1-F7B1-B9ED32F24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8"/>
            <a:ext cx="339452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𝝁RWELL technology:</a:t>
            </a:r>
          </a:p>
          <a:p>
            <a:r>
              <a:rPr lang="en-US" sz="1800" dirty="0" err="1"/>
              <a:t>MicroPattern</a:t>
            </a:r>
            <a:r>
              <a:rPr lang="en-US" sz="1800" dirty="0"/>
              <a:t> Gas detector (MPGD) consisting of:</a:t>
            </a:r>
          </a:p>
          <a:p>
            <a:pPr lvl="1"/>
            <a:r>
              <a:rPr lang="en-US" sz="1600" dirty="0"/>
              <a:t>cathodic plane</a:t>
            </a:r>
          </a:p>
          <a:p>
            <a:pPr lvl="1"/>
            <a:r>
              <a:rPr lang="en-US" sz="1600" dirty="0"/>
              <a:t>Gaseous drift region</a:t>
            </a:r>
          </a:p>
          <a:p>
            <a:pPr lvl="1"/>
            <a:r>
              <a:rPr lang="en-US" sz="1600" dirty="0"/>
              <a:t>𝜇RWELL:</a:t>
            </a:r>
          </a:p>
          <a:p>
            <a:pPr lvl="2"/>
            <a:r>
              <a:rPr lang="en-US" sz="1400" dirty="0"/>
              <a:t>well foil (copper + </a:t>
            </a:r>
            <a:r>
              <a:rPr lang="en-US" sz="1400" dirty="0" err="1"/>
              <a:t>kapton</a:t>
            </a:r>
            <a:r>
              <a:rPr lang="en-US" sz="1400" dirty="0"/>
              <a:t>)</a:t>
            </a:r>
          </a:p>
          <a:p>
            <a:pPr lvl="2"/>
            <a:r>
              <a:rPr lang="en-US" sz="1400" dirty="0"/>
              <a:t>resistive layer</a:t>
            </a:r>
          </a:p>
          <a:p>
            <a:pPr lvl="1"/>
            <a:r>
              <a:rPr lang="en-US" sz="1600" dirty="0"/>
              <a:t>Pad readout</a:t>
            </a:r>
          </a:p>
          <a:p>
            <a:endParaRPr lang="en-US" sz="1800" dirty="0"/>
          </a:p>
          <a:p>
            <a:r>
              <a:rPr lang="en-US" sz="1800" dirty="0"/>
              <a:t>Ionization from drift region is amplified in wells, generating an avalanche. Discharges are suppressed by the resistive layer.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4CA37-4F13-77BE-CB30-B2B6FE382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B8D6E4-5B3B-11A7-ECCB-67F37CED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025FDC8-B9C9-AE73-07D7-3D21ECE61A35}"/>
              </a:ext>
            </a:extLst>
          </p:cNvPr>
          <p:cNvGrpSpPr/>
          <p:nvPr/>
        </p:nvGrpSpPr>
        <p:grpSpPr>
          <a:xfrm>
            <a:off x="4129278" y="2355850"/>
            <a:ext cx="8029321" cy="3619373"/>
            <a:chOff x="4129278" y="2355850"/>
            <a:chExt cx="8029321" cy="3619373"/>
          </a:xfrm>
        </p:grpSpPr>
        <p:grpSp>
          <p:nvGrpSpPr>
            <p:cNvPr id="34" name="object 6">
              <a:extLst>
                <a:ext uri="{FF2B5EF4-FFF2-40B4-BE49-F238E27FC236}">
                  <a16:creationId xmlns:a16="http://schemas.microsoft.com/office/drawing/2014/main" id="{D8FE6D38-BA37-0C99-2D04-2AE582CBAB81}"/>
                </a:ext>
              </a:extLst>
            </p:cNvPr>
            <p:cNvGrpSpPr/>
            <p:nvPr/>
          </p:nvGrpSpPr>
          <p:grpSpPr>
            <a:xfrm>
              <a:off x="5750052" y="2658145"/>
              <a:ext cx="5034915" cy="2523490"/>
              <a:chOff x="5750052" y="2658145"/>
              <a:chExt cx="5034915" cy="2523490"/>
            </a:xfrm>
          </p:grpSpPr>
          <p:pic>
            <p:nvPicPr>
              <p:cNvPr id="58" name="object 7" descr="Immagine che contiene schermata, design, arancione  Il contenuto generato dall'IA potrebbe non essere corretto.">
                <a:extLst>
                  <a:ext uri="{FF2B5EF4-FFF2-40B4-BE49-F238E27FC236}">
                    <a16:creationId xmlns:a16="http://schemas.microsoft.com/office/drawing/2014/main" id="{77928848-AF72-53DF-2FBF-43662D68CCF4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819775" y="2658145"/>
                <a:ext cx="4895342" cy="2523045"/>
              </a:xfrm>
              <a:prstGeom prst="rect">
                <a:avLst/>
              </a:prstGeom>
            </p:spPr>
          </p:pic>
          <p:pic>
            <p:nvPicPr>
              <p:cNvPr id="59" name="object 8">
                <a:extLst>
                  <a:ext uri="{FF2B5EF4-FFF2-40B4-BE49-F238E27FC236}">
                    <a16:creationId xmlns:a16="http://schemas.microsoft.com/office/drawing/2014/main" id="{B301860B-BB36-1054-318E-E34571DD3BFC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750052" y="3019983"/>
                <a:ext cx="5034826" cy="1039063"/>
              </a:xfrm>
              <a:prstGeom prst="rect">
                <a:avLst/>
              </a:prstGeom>
            </p:spPr>
          </p:pic>
        </p:grpSp>
        <p:sp>
          <p:nvSpPr>
            <p:cNvPr id="35" name="object 9">
              <a:extLst>
                <a:ext uri="{FF2B5EF4-FFF2-40B4-BE49-F238E27FC236}">
                  <a16:creationId xmlns:a16="http://schemas.microsoft.com/office/drawing/2014/main" id="{3BC4D94E-C82C-42DF-041E-BAFFE2E5864E}"/>
                </a:ext>
              </a:extLst>
            </p:cNvPr>
            <p:cNvSpPr txBox="1"/>
            <p:nvPr/>
          </p:nvSpPr>
          <p:spPr>
            <a:xfrm>
              <a:off x="7843519" y="2652522"/>
              <a:ext cx="848994" cy="19367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cathode</a:t>
              </a:r>
              <a:r>
                <a:rPr kumimoji="0" sz="11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PCB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grpSp>
          <p:nvGrpSpPr>
            <p:cNvPr id="36" name="object 10">
              <a:extLst>
                <a:ext uri="{FF2B5EF4-FFF2-40B4-BE49-F238E27FC236}">
                  <a16:creationId xmlns:a16="http://schemas.microsoft.com/office/drawing/2014/main" id="{F89F00F6-4E55-7CCF-65BD-9A2B942D6A35}"/>
                </a:ext>
              </a:extLst>
            </p:cNvPr>
            <p:cNvGrpSpPr/>
            <p:nvPr/>
          </p:nvGrpSpPr>
          <p:grpSpPr>
            <a:xfrm>
              <a:off x="7777480" y="4996688"/>
              <a:ext cx="707390" cy="978535"/>
              <a:chOff x="7777480" y="4996688"/>
              <a:chExt cx="707390" cy="978535"/>
            </a:xfrm>
          </p:grpSpPr>
          <p:sp>
            <p:nvSpPr>
              <p:cNvPr id="56" name="object 11">
                <a:extLst>
                  <a:ext uri="{FF2B5EF4-FFF2-40B4-BE49-F238E27FC236}">
                    <a16:creationId xmlns:a16="http://schemas.microsoft.com/office/drawing/2014/main" id="{99D332E7-2561-893B-9F36-CC3BE42E9DD4}"/>
                  </a:ext>
                </a:extLst>
              </p:cNvPr>
              <p:cNvSpPr/>
              <p:nvPr/>
            </p:nvSpPr>
            <p:spPr>
              <a:xfrm>
                <a:off x="7934198" y="5627547"/>
                <a:ext cx="34734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347345" h="347979">
                    <a:moveTo>
                      <a:pt x="0" y="0"/>
                    </a:moveTo>
                    <a:lnTo>
                      <a:pt x="0" y="347395"/>
                    </a:lnTo>
                    <a:lnTo>
                      <a:pt x="347345" y="1736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object 12">
                <a:extLst>
                  <a:ext uri="{FF2B5EF4-FFF2-40B4-BE49-F238E27FC236}">
                    <a16:creationId xmlns:a16="http://schemas.microsoft.com/office/drawing/2014/main" id="{5F58D8ED-1D63-32C4-7801-3FA96A552C79}"/>
                  </a:ext>
                </a:extLst>
              </p:cNvPr>
              <p:cNvSpPr/>
              <p:nvPr/>
            </p:nvSpPr>
            <p:spPr>
              <a:xfrm>
                <a:off x="7783830" y="5003038"/>
                <a:ext cx="694690" cy="798830"/>
              </a:xfrm>
              <a:custGeom>
                <a:avLst/>
                <a:gdLst/>
                <a:ahLst/>
                <a:cxnLst/>
                <a:rect l="l" t="t" r="r" b="b"/>
                <a:pathLst>
                  <a:path w="694690" h="798829">
                    <a:moveTo>
                      <a:pt x="0" y="798207"/>
                    </a:moveTo>
                    <a:lnTo>
                      <a:pt x="694690" y="798207"/>
                    </a:lnTo>
                  </a:path>
                  <a:path w="694690" h="798829">
                    <a:moveTo>
                      <a:pt x="0" y="798207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7" name="object 13">
              <a:extLst>
                <a:ext uri="{FF2B5EF4-FFF2-40B4-BE49-F238E27FC236}">
                  <a16:creationId xmlns:a16="http://schemas.microsoft.com/office/drawing/2014/main" id="{F52DB83C-94F0-75BD-25C7-38A67D16C858}"/>
                </a:ext>
              </a:extLst>
            </p:cNvPr>
            <p:cNvSpPr txBox="1"/>
            <p:nvPr/>
          </p:nvSpPr>
          <p:spPr>
            <a:xfrm>
              <a:off x="8198866" y="5291709"/>
              <a:ext cx="824865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PCB</a:t>
              </a:r>
              <a:r>
                <a:rPr kumimoji="0" sz="1100" b="0" i="0" u="none" strike="noStrike" kern="0" cap="none" spc="-9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readout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sp>
          <p:nvSpPr>
            <p:cNvPr id="38" name="object 14">
              <a:extLst>
                <a:ext uri="{FF2B5EF4-FFF2-40B4-BE49-F238E27FC236}">
                  <a16:creationId xmlns:a16="http://schemas.microsoft.com/office/drawing/2014/main" id="{0799BB33-55D1-AEAA-8841-08C616BF8110}"/>
                </a:ext>
              </a:extLst>
            </p:cNvPr>
            <p:cNvSpPr txBox="1"/>
            <p:nvPr/>
          </p:nvSpPr>
          <p:spPr>
            <a:xfrm>
              <a:off x="5611748" y="3422395"/>
              <a:ext cx="1099820" cy="19367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Drift</a:t>
              </a:r>
              <a:r>
                <a:rPr kumimoji="0" sz="11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gap </a:t>
              </a:r>
              <a:r>
                <a:rPr kumimoji="0" sz="1100" b="0" i="0" u="none" strike="noStrike" kern="0" cap="none" spc="-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3÷6</a:t>
              </a:r>
              <a:r>
                <a:rPr kumimoji="0" sz="1100" b="0" i="0" u="none" strike="noStrike" kern="0" cap="none" spc="-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mm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sp>
          <p:nvSpPr>
            <p:cNvPr id="39" name="object 15">
              <a:extLst>
                <a:ext uri="{FF2B5EF4-FFF2-40B4-BE49-F238E27FC236}">
                  <a16:creationId xmlns:a16="http://schemas.microsoft.com/office/drawing/2014/main" id="{8A08C18A-7F0E-002E-1A11-AA0BC3FB117C}"/>
                </a:ext>
              </a:extLst>
            </p:cNvPr>
            <p:cNvSpPr txBox="1"/>
            <p:nvPr/>
          </p:nvSpPr>
          <p:spPr>
            <a:xfrm>
              <a:off x="10870183" y="3649726"/>
              <a:ext cx="544830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5</a:t>
              </a:r>
              <a:r>
                <a:rPr kumimoji="0" sz="1100" b="0" i="0" u="none" strike="noStrike" kern="0" cap="none" spc="-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µm</a:t>
              </a:r>
              <a:r>
                <a:rPr kumimoji="0" sz="11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Cu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sp>
          <p:nvSpPr>
            <p:cNvPr id="40" name="object 16">
              <a:extLst>
                <a:ext uri="{FF2B5EF4-FFF2-40B4-BE49-F238E27FC236}">
                  <a16:creationId xmlns:a16="http://schemas.microsoft.com/office/drawing/2014/main" id="{C7161EB6-92D8-A123-87CB-6F6F5BE42B30}"/>
                </a:ext>
              </a:extLst>
            </p:cNvPr>
            <p:cNvSpPr txBox="1"/>
            <p:nvPr/>
          </p:nvSpPr>
          <p:spPr>
            <a:xfrm>
              <a:off x="11049889" y="4137786"/>
              <a:ext cx="1108710" cy="93345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3185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kapton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204470" marR="0" lvl="0" indent="0" defTabSz="914400" eaLnBrk="1" fontAlgn="auto" latinLnBrk="0" hangingPunct="1">
                <a:lnSpc>
                  <a:spcPct val="100000"/>
                </a:lnSpc>
                <a:spcBef>
                  <a:spcPts val="10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DLC,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  <a:p>
              <a:pPr marL="20447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ρ</a:t>
              </a:r>
              <a:r>
                <a:rPr kumimoji="0" sz="1050" b="0" i="0" u="none" strike="noStrike" kern="0" cap="none" spc="0" normalizeH="0" baseline="-19841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s</a:t>
              </a:r>
              <a:r>
                <a:rPr kumimoji="0" sz="1050" b="0" i="0" u="none" strike="noStrike" kern="0" cap="none" spc="112" normalizeH="0" baseline="-19841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~100</a:t>
              </a:r>
              <a:r>
                <a:rPr kumimoji="0" sz="11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MΩ/☐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77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pre-</a:t>
              </a:r>
              <a:r>
                <a:rPr kumimoji="0" sz="11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preg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1" name="object 17">
              <a:extLst>
                <a:ext uri="{FF2B5EF4-FFF2-40B4-BE49-F238E27FC236}">
                  <a16:creationId xmlns:a16="http://schemas.microsoft.com/office/drawing/2014/main" id="{ED7CD3FC-D018-F7CC-F090-D0D2DC845140}"/>
                </a:ext>
              </a:extLst>
            </p:cNvPr>
            <p:cNvGrpSpPr/>
            <p:nvPr/>
          </p:nvGrpSpPr>
          <p:grpSpPr>
            <a:xfrm>
              <a:off x="6772275" y="3819271"/>
              <a:ext cx="4406265" cy="1167130"/>
              <a:chOff x="6772275" y="3819271"/>
              <a:chExt cx="4406265" cy="1167130"/>
            </a:xfrm>
          </p:grpSpPr>
          <p:sp>
            <p:nvSpPr>
              <p:cNvPr id="54" name="object 18">
                <a:extLst>
                  <a:ext uri="{FF2B5EF4-FFF2-40B4-BE49-F238E27FC236}">
                    <a16:creationId xmlns:a16="http://schemas.microsoft.com/office/drawing/2014/main" id="{2D191329-D597-6188-5E4A-BAF7D8B5C6FE}"/>
                  </a:ext>
                </a:extLst>
              </p:cNvPr>
              <p:cNvSpPr/>
              <p:nvPr/>
            </p:nvSpPr>
            <p:spPr>
              <a:xfrm>
                <a:off x="10602341" y="3819270"/>
                <a:ext cx="576580" cy="1167130"/>
              </a:xfrm>
              <a:custGeom>
                <a:avLst/>
                <a:gdLst/>
                <a:ahLst/>
                <a:cxnLst/>
                <a:rect l="l" t="t" r="r" b="b"/>
                <a:pathLst>
                  <a:path w="576579" h="1167129">
                    <a:moveTo>
                      <a:pt x="249174" y="2159"/>
                    </a:moveTo>
                    <a:lnTo>
                      <a:pt x="246761" y="0"/>
                    </a:lnTo>
                    <a:lnTo>
                      <a:pt x="47523" y="239128"/>
                    </a:lnTo>
                    <a:lnTo>
                      <a:pt x="19558" y="215773"/>
                    </a:lnTo>
                    <a:lnTo>
                      <a:pt x="0" y="298704"/>
                    </a:lnTo>
                    <a:lnTo>
                      <a:pt x="77978" y="264541"/>
                    </a:lnTo>
                    <a:lnTo>
                      <a:pt x="61696" y="250952"/>
                    </a:lnTo>
                    <a:lnTo>
                      <a:pt x="50025" y="241211"/>
                    </a:lnTo>
                    <a:lnTo>
                      <a:pt x="249174" y="2159"/>
                    </a:lnTo>
                    <a:close/>
                  </a:path>
                  <a:path w="576579" h="1167129">
                    <a:moveTo>
                      <a:pt x="454787" y="1164209"/>
                    </a:moveTo>
                    <a:lnTo>
                      <a:pt x="198196" y="960805"/>
                    </a:lnTo>
                    <a:lnTo>
                      <a:pt x="204457" y="952881"/>
                    </a:lnTo>
                    <a:lnTo>
                      <a:pt x="220853" y="932180"/>
                    </a:lnTo>
                    <a:lnTo>
                      <a:pt x="137541" y="914781"/>
                    </a:lnTo>
                    <a:lnTo>
                      <a:pt x="173609" y="991870"/>
                    </a:lnTo>
                    <a:lnTo>
                      <a:pt x="196227" y="963295"/>
                    </a:lnTo>
                    <a:lnTo>
                      <a:pt x="452882" y="1166622"/>
                    </a:lnTo>
                    <a:lnTo>
                      <a:pt x="454787" y="1164209"/>
                    </a:lnTo>
                    <a:close/>
                  </a:path>
                  <a:path w="576579" h="1167129">
                    <a:moveTo>
                      <a:pt x="474472" y="421386"/>
                    </a:moveTo>
                    <a:lnTo>
                      <a:pt x="473710" y="418211"/>
                    </a:lnTo>
                    <a:lnTo>
                      <a:pt x="115582" y="502894"/>
                    </a:lnTo>
                    <a:lnTo>
                      <a:pt x="107188" y="467360"/>
                    </a:lnTo>
                    <a:lnTo>
                      <a:pt x="41783" y="521970"/>
                    </a:lnTo>
                    <a:lnTo>
                      <a:pt x="124714" y="541528"/>
                    </a:lnTo>
                    <a:lnTo>
                      <a:pt x="116992" y="508889"/>
                    </a:lnTo>
                    <a:lnTo>
                      <a:pt x="116306" y="505968"/>
                    </a:lnTo>
                    <a:lnTo>
                      <a:pt x="474472" y="421386"/>
                    </a:lnTo>
                    <a:close/>
                  </a:path>
                  <a:path w="576579" h="1167129">
                    <a:moveTo>
                      <a:pt x="576199" y="806831"/>
                    </a:moveTo>
                    <a:lnTo>
                      <a:pt x="213741" y="806831"/>
                    </a:lnTo>
                    <a:lnTo>
                      <a:pt x="213741" y="770382"/>
                    </a:lnTo>
                    <a:lnTo>
                      <a:pt x="137541" y="808482"/>
                    </a:lnTo>
                    <a:lnTo>
                      <a:pt x="213741" y="846582"/>
                    </a:lnTo>
                    <a:lnTo>
                      <a:pt x="213741" y="810006"/>
                    </a:lnTo>
                    <a:lnTo>
                      <a:pt x="576199" y="810006"/>
                    </a:lnTo>
                    <a:lnTo>
                      <a:pt x="576199" y="80683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55" name="object 19">
                <a:extLst>
                  <a:ext uri="{FF2B5EF4-FFF2-40B4-BE49-F238E27FC236}">
                    <a16:creationId xmlns:a16="http://schemas.microsoft.com/office/drawing/2014/main" id="{015AEEE8-34DE-2D40-4E2B-4E6BEEFEB359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772275" y="4119511"/>
                <a:ext cx="531012" cy="513321"/>
              </a:xfrm>
              <a:prstGeom prst="rect">
                <a:avLst/>
              </a:prstGeom>
            </p:spPr>
          </p:pic>
        </p:grpSp>
        <p:sp>
          <p:nvSpPr>
            <p:cNvPr id="42" name="object 20">
              <a:extLst>
                <a:ext uri="{FF2B5EF4-FFF2-40B4-BE49-F238E27FC236}">
                  <a16:creationId xmlns:a16="http://schemas.microsoft.com/office/drawing/2014/main" id="{CC9C8AC6-0574-1841-96D4-E27C76D625E2}"/>
                </a:ext>
              </a:extLst>
            </p:cNvPr>
            <p:cNvSpPr txBox="1"/>
            <p:nvPr/>
          </p:nvSpPr>
          <p:spPr>
            <a:xfrm>
              <a:off x="6380226" y="5405729"/>
              <a:ext cx="15113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-5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mbria Math"/>
                  <a:cs typeface="Cambria Math"/>
                </a:rPr>
                <a:t>𝜇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/>
                <a:cs typeface="Cambria Math"/>
              </a:endParaRPr>
            </a:p>
          </p:txBody>
        </p:sp>
        <p:sp>
          <p:nvSpPr>
            <p:cNvPr id="43" name="object 21">
              <a:extLst>
                <a:ext uri="{FF2B5EF4-FFF2-40B4-BE49-F238E27FC236}">
                  <a16:creationId xmlns:a16="http://schemas.microsoft.com/office/drawing/2014/main" id="{574CB4A8-C134-2807-93E2-F0BB5BA706D5}"/>
                </a:ext>
              </a:extLst>
            </p:cNvPr>
            <p:cNvSpPr/>
            <p:nvPr/>
          </p:nvSpPr>
          <p:spPr>
            <a:xfrm>
              <a:off x="6547739" y="2355850"/>
              <a:ext cx="1088390" cy="3138170"/>
            </a:xfrm>
            <a:custGeom>
              <a:avLst/>
              <a:gdLst/>
              <a:ahLst/>
              <a:cxnLst/>
              <a:rect l="l" t="t" r="r" b="b"/>
              <a:pathLst>
                <a:path w="1088390" h="3138170">
                  <a:moveTo>
                    <a:pt x="0" y="3053207"/>
                  </a:moveTo>
                  <a:lnTo>
                    <a:pt x="11302" y="3137662"/>
                  </a:lnTo>
                  <a:lnTo>
                    <a:pt x="71879" y="3078099"/>
                  </a:lnTo>
                  <a:lnTo>
                    <a:pt x="33400" y="3078099"/>
                  </a:lnTo>
                  <a:lnTo>
                    <a:pt x="30352" y="3077083"/>
                  </a:lnTo>
                  <a:lnTo>
                    <a:pt x="34472" y="3065062"/>
                  </a:lnTo>
                  <a:lnTo>
                    <a:pt x="0" y="3053207"/>
                  </a:lnTo>
                  <a:close/>
                </a:path>
                <a:path w="1088390" h="3138170">
                  <a:moveTo>
                    <a:pt x="34472" y="3065062"/>
                  </a:moveTo>
                  <a:lnTo>
                    <a:pt x="30352" y="3077083"/>
                  </a:lnTo>
                  <a:lnTo>
                    <a:pt x="33400" y="3078099"/>
                  </a:lnTo>
                  <a:lnTo>
                    <a:pt x="37510" y="3066107"/>
                  </a:lnTo>
                  <a:lnTo>
                    <a:pt x="34472" y="3065062"/>
                  </a:lnTo>
                  <a:close/>
                </a:path>
                <a:path w="1088390" h="3138170">
                  <a:moveTo>
                    <a:pt x="37510" y="3066107"/>
                  </a:moveTo>
                  <a:lnTo>
                    <a:pt x="33444" y="3077972"/>
                  </a:lnTo>
                  <a:lnTo>
                    <a:pt x="71879" y="3078099"/>
                  </a:lnTo>
                  <a:lnTo>
                    <a:pt x="72008" y="3077972"/>
                  </a:lnTo>
                  <a:lnTo>
                    <a:pt x="37510" y="3066107"/>
                  </a:lnTo>
                  <a:close/>
                </a:path>
                <a:path w="1088390" h="3138170">
                  <a:moveTo>
                    <a:pt x="1084960" y="0"/>
                  </a:moveTo>
                  <a:lnTo>
                    <a:pt x="34472" y="3065062"/>
                  </a:lnTo>
                  <a:lnTo>
                    <a:pt x="37510" y="3066107"/>
                  </a:lnTo>
                  <a:lnTo>
                    <a:pt x="1087881" y="1015"/>
                  </a:lnTo>
                  <a:lnTo>
                    <a:pt x="108496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bject 22">
              <a:extLst>
                <a:ext uri="{FF2B5EF4-FFF2-40B4-BE49-F238E27FC236}">
                  <a16:creationId xmlns:a16="http://schemas.microsoft.com/office/drawing/2014/main" id="{B9F98329-0011-D4B2-C415-34E70D894AE5}"/>
                </a:ext>
              </a:extLst>
            </p:cNvPr>
            <p:cNvSpPr txBox="1"/>
            <p:nvPr/>
          </p:nvSpPr>
          <p:spPr>
            <a:xfrm>
              <a:off x="6773798" y="5370982"/>
              <a:ext cx="850900" cy="218440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635" marR="0" lvl="0" indent="0" defTabSz="914400" eaLnBrk="1" fontAlgn="auto" latinLnBrk="0" hangingPunct="1">
                <a:lnSpc>
                  <a:spcPts val="1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35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avalanche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grpSp>
          <p:nvGrpSpPr>
            <p:cNvPr id="45" name="object 23">
              <a:extLst>
                <a:ext uri="{FF2B5EF4-FFF2-40B4-BE49-F238E27FC236}">
                  <a16:creationId xmlns:a16="http://schemas.microsoft.com/office/drawing/2014/main" id="{BB18F3E8-2C97-EB85-82D5-0AE3932FF990}"/>
                </a:ext>
              </a:extLst>
            </p:cNvPr>
            <p:cNvGrpSpPr/>
            <p:nvPr/>
          </p:nvGrpSpPr>
          <p:grpSpPr>
            <a:xfrm>
              <a:off x="5662231" y="4026852"/>
              <a:ext cx="1532890" cy="1303655"/>
              <a:chOff x="5662231" y="4026852"/>
              <a:chExt cx="1532890" cy="1303655"/>
            </a:xfrm>
          </p:grpSpPr>
          <p:sp>
            <p:nvSpPr>
              <p:cNvPr id="51" name="object 24">
                <a:extLst>
                  <a:ext uri="{FF2B5EF4-FFF2-40B4-BE49-F238E27FC236}">
                    <a16:creationId xmlns:a16="http://schemas.microsoft.com/office/drawing/2014/main" id="{175A6691-5CB6-96E3-6C60-069065190E04}"/>
                  </a:ext>
                </a:extLst>
              </p:cNvPr>
              <p:cNvSpPr/>
              <p:nvPr/>
            </p:nvSpPr>
            <p:spPr>
              <a:xfrm>
                <a:off x="7039863" y="4675632"/>
                <a:ext cx="154940" cy="654685"/>
              </a:xfrm>
              <a:custGeom>
                <a:avLst/>
                <a:gdLst/>
                <a:ahLst/>
                <a:cxnLst/>
                <a:rect l="l" t="t" r="r" b="b"/>
                <a:pathLst>
                  <a:path w="154940" h="654685">
                    <a:moveTo>
                      <a:pt x="38937" y="74434"/>
                    </a:moveTo>
                    <a:lnTo>
                      <a:pt x="35881" y="75041"/>
                    </a:lnTo>
                    <a:lnTo>
                      <a:pt x="151384" y="653923"/>
                    </a:lnTo>
                    <a:lnTo>
                      <a:pt x="151510" y="654558"/>
                    </a:lnTo>
                    <a:lnTo>
                      <a:pt x="154685" y="653923"/>
                    </a:lnTo>
                    <a:lnTo>
                      <a:pt x="39058" y="75041"/>
                    </a:lnTo>
                    <a:lnTo>
                      <a:pt x="38937" y="74434"/>
                    </a:lnTo>
                    <a:close/>
                  </a:path>
                  <a:path w="154940" h="654685">
                    <a:moveTo>
                      <a:pt x="22478" y="0"/>
                    </a:moveTo>
                    <a:lnTo>
                      <a:pt x="0" y="82169"/>
                    </a:lnTo>
                    <a:lnTo>
                      <a:pt x="35881" y="75041"/>
                    </a:lnTo>
                    <a:lnTo>
                      <a:pt x="33400" y="62611"/>
                    </a:lnTo>
                    <a:lnTo>
                      <a:pt x="36449" y="61976"/>
                    </a:lnTo>
                    <a:lnTo>
                      <a:pt x="70656" y="61976"/>
                    </a:lnTo>
                    <a:lnTo>
                      <a:pt x="22478" y="0"/>
                    </a:lnTo>
                    <a:close/>
                  </a:path>
                  <a:path w="154940" h="654685">
                    <a:moveTo>
                      <a:pt x="36449" y="61976"/>
                    </a:moveTo>
                    <a:lnTo>
                      <a:pt x="33400" y="62611"/>
                    </a:lnTo>
                    <a:lnTo>
                      <a:pt x="35760" y="74434"/>
                    </a:lnTo>
                    <a:lnTo>
                      <a:pt x="35881" y="75041"/>
                    </a:lnTo>
                    <a:lnTo>
                      <a:pt x="38937" y="74434"/>
                    </a:lnTo>
                    <a:lnTo>
                      <a:pt x="36575" y="62611"/>
                    </a:lnTo>
                    <a:lnTo>
                      <a:pt x="36449" y="61976"/>
                    </a:lnTo>
                    <a:close/>
                  </a:path>
                  <a:path w="154940" h="654685">
                    <a:moveTo>
                      <a:pt x="70656" y="61976"/>
                    </a:moveTo>
                    <a:lnTo>
                      <a:pt x="36449" y="61976"/>
                    </a:lnTo>
                    <a:lnTo>
                      <a:pt x="38937" y="74434"/>
                    </a:lnTo>
                    <a:lnTo>
                      <a:pt x="74802" y="67310"/>
                    </a:lnTo>
                    <a:lnTo>
                      <a:pt x="70656" y="61976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52" name="object 25">
                <a:extLst>
                  <a:ext uri="{FF2B5EF4-FFF2-40B4-BE49-F238E27FC236}">
                    <a16:creationId xmlns:a16="http://schemas.microsoft.com/office/drawing/2014/main" id="{51E3D0CE-FF9F-576D-0F0D-9E131FC3EE7D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009447" y="4026852"/>
                <a:ext cx="79248" cy="115443"/>
              </a:xfrm>
              <a:prstGeom prst="rect">
                <a:avLst/>
              </a:prstGeom>
            </p:spPr>
          </p:pic>
          <p:sp>
            <p:nvSpPr>
              <p:cNvPr id="53" name="object 26">
                <a:extLst>
                  <a:ext uri="{FF2B5EF4-FFF2-40B4-BE49-F238E27FC236}">
                    <a16:creationId xmlns:a16="http://schemas.microsoft.com/office/drawing/2014/main" id="{653E8E31-6F0A-1E1C-F34B-4CA2940B88B5}"/>
                  </a:ext>
                </a:extLst>
              </p:cNvPr>
              <p:cNvSpPr/>
              <p:nvPr/>
            </p:nvSpPr>
            <p:spPr>
              <a:xfrm>
                <a:off x="5663819" y="4109466"/>
                <a:ext cx="24765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488314">
                    <a:moveTo>
                      <a:pt x="0" y="466724"/>
                    </a:moveTo>
                    <a:lnTo>
                      <a:pt x="247650" y="466724"/>
                    </a:lnTo>
                  </a:path>
                  <a:path w="247650" h="488314">
                    <a:moveTo>
                      <a:pt x="7619" y="25526"/>
                    </a:moveTo>
                    <a:lnTo>
                      <a:pt x="247522" y="25526"/>
                    </a:lnTo>
                  </a:path>
                  <a:path w="247650" h="488314">
                    <a:moveTo>
                      <a:pt x="45592" y="0"/>
                    </a:moveTo>
                    <a:lnTo>
                      <a:pt x="45592" y="488187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" name="object 28">
              <a:extLst>
                <a:ext uri="{FF2B5EF4-FFF2-40B4-BE49-F238E27FC236}">
                  <a16:creationId xmlns:a16="http://schemas.microsoft.com/office/drawing/2014/main" id="{3D34A34C-729E-E0BE-506F-3FFF6560F808}"/>
                </a:ext>
              </a:extLst>
            </p:cNvPr>
            <p:cNvSpPr txBox="1"/>
            <p:nvPr/>
          </p:nvSpPr>
          <p:spPr>
            <a:xfrm>
              <a:off x="5285359" y="4198366"/>
              <a:ext cx="392430" cy="1625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APICAL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7" name="object 29">
              <a:extLst>
                <a:ext uri="{FF2B5EF4-FFF2-40B4-BE49-F238E27FC236}">
                  <a16:creationId xmlns:a16="http://schemas.microsoft.com/office/drawing/2014/main" id="{3D4B893D-83EB-14B8-A37D-9FB49529323C}"/>
                </a:ext>
              </a:extLst>
            </p:cNvPr>
            <p:cNvSpPr txBox="1"/>
            <p:nvPr/>
          </p:nvSpPr>
          <p:spPr>
            <a:xfrm>
              <a:off x="5314315" y="4335221"/>
              <a:ext cx="332105" cy="1631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50</a:t>
              </a:r>
              <a:r>
                <a:rPr kumimoji="0" sz="900" b="0" i="0" u="none" strike="noStrike" kern="0" cap="none" spc="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9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µm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8" name="object 31">
              <a:extLst>
                <a:ext uri="{FF2B5EF4-FFF2-40B4-BE49-F238E27FC236}">
                  <a16:creationId xmlns:a16="http://schemas.microsoft.com/office/drawing/2014/main" id="{636BF7B5-61CE-57CB-9734-F6DE51E5254C}"/>
                </a:ext>
              </a:extLst>
            </p:cNvPr>
            <p:cNvSpPr/>
            <p:nvPr/>
          </p:nvSpPr>
          <p:spPr>
            <a:xfrm>
              <a:off x="4751704" y="2851785"/>
              <a:ext cx="1254125" cy="2348230"/>
            </a:xfrm>
            <a:custGeom>
              <a:avLst/>
              <a:gdLst/>
              <a:ahLst/>
              <a:cxnLst/>
              <a:rect l="l" t="t" r="r" b="b"/>
              <a:pathLst>
                <a:path w="1254125" h="2348229">
                  <a:moveTo>
                    <a:pt x="111760" y="619505"/>
                  </a:moveTo>
                  <a:lnTo>
                    <a:pt x="279400" y="619505"/>
                  </a:lnTo>
                </a:path>
                <a:path w="1254125" h="2348229">
                  <a:moveTo>
                    <a:pt x="0" y="675386"/>
                  </a:moveTo>
                  <a:lnTo>
                    <a:pt x="391160" y="675386"/>
                  </a:lnTo>
                </a:path>
                <a:path w="1254125" h="2348229">
                  <a:moveTo>
                    <a:pt x="195580" y="621029"/>
                  </a:moveTo>
                  <a:lnTo>
                    <a:pt x="195580" y="0"/>
                  </a:lnTo>
                </a:path>
                <a:path w="1254125" h="2348229">
                  <a:moveTo>
                    <a:pt x="1068070" y="2286"/>
                  </a:moveTo>
                  <a:lnTo>
                    <a:pt x="195580" y="2286"/>
                  </a:lnTo>
                </a:path>
                <a:path w="1254125" h="2348229">
                  <a:moveTo>
                    <a:pt x="111760" y="1422908"/>
                  </a:moveTo>
                  <a:lnTo>
                    <a:pt x="279400" y="1422908"/>
                  </a:lnTo>
                </a:path>
                <a:path w="1254125" h="2348229">
                  <a:moveTo>
                    <a:pt x="0" y="1478788"/>
                  </a:moveTo>
                  <a:lnTo>
                    <a:pt x="391160" y="1478788"/>
                  </a:lnTo>
                </a:path>
                <a:path w="1254125" h="2348229">
                  <a:moveTo>
                    <a:pt x="1250188" y="1262760"/>
                  </a:moveTo>
                  <a:lnTo>
                    <a:pt x="1250188" y="1036446"/>
                  </a:lnTo>
                </a:path>
                <a:path w="1254125" h="2348229">
                  <a:moveTo>
                    <a:pt x="1253617" y="1036446"/>
                  </a:moveTo>
                  <a:lnTo>
                    <a:pt x="184404" y="1036446"/>
                  </a:lnTo>
                </a:path>
                <a:path w="1254125" h="2348229">
                  <a:moveTo>
                    <a:pt x="191770" y="1424939"/>
                  </a:moveTo>
                  <a:lnTo>
                    <a:pt x="191770" y="678306"/>
                  </a:lnTo>
                </a:path>
                <a:path w="1254125" h="2348229">
                  <a:moveTo>
                    <a:pt x="1068070" y="1785620"/>
                  </a:moveTo>
                  <a:lnTo>
                    <a:pt x="190500" y="1785620"/>
                  </a:lnTo>
                </a:path>
                <a:path w="1254125" h="2348229">
                  <a:moveTo>
                    <a:pt x="195199" y="2225547"/>
                  </a:moveTo>
                  <a:lnTo>
                    <a:pt x="195199" y="1478788"/>
                  </a:lnTo>
                </a:path>
                <a:path w="1254125" h="2348229">
                  <a:moveTo>
                    <a:pt x="268224" y="2315845"/>
                  </a:moveTo>
                  <a:lnTo>
                    <a:pt x="122174" y="2315845"/>
                  </a:lnTo>
                </a:path>
                <a:path w="1254125" h="2348229">
                  <a:moveTo>
                    <a:pt x="368808" y="2252091"/>
                  </a:moveTo>
                  <a:lnTo>
                    <a:pt x="21590" y="2252091"/>
                  </a:lnTo>
                </a:path>
                <a:path w="1254125" h="2348229">
                  <a:moveTo>
                    <a:pt x="224790" y="2347722"/>
                  </a:moveTo>
                  <a:lnTo>
                    <a:pt x="165608" y="2347722"/>
                  </a:lnTo>
                </a:path>
                <a:path w="1254125" h="2348229">
                  <a:moveTo>
                    <a:pt x="312293" y="2283967"/>
                  </a:moveTo>
                  <a:lnTo>
                    <a:pt x="78105" y="228396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bject 32">
              <a:extLst>
                <a:ext uri="{FF2B5EF4-FFF2-40B4-BE49-F238E27FC236}">
                  <a16:creationId xmlns:a16="http://schemas.microsoft.com/office/drawing/2014/main" id="{BF047C3E-15B1-D23E-F272-CCF29037F7F3}"/>
                </a:ext>
              </a:extLst>
            </p:cNvPr>
            <p:cNvSpPr txBox="1"/>
            <p:nvPr/>
          </p:nvSpPr>
          <p:spPr>
            <a:xfrm>
              <a:off x="4129278" y="3158998"/>
              <a:ext cx="635000" cy="36195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Drift</a:t>
              </a:r>
              <a:r>
                <a:rPr kumimoji="0" sz="1100" b="0" i="0" u="none" strike="noStrike" kern="0" cap="none" spc="-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field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3.5</a:t>
              </a:r>
              <a:r>
                <a:rPr kumimoji="0" sz="11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kV/cm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0" name="object 33">
              <a:extLst>
                <a:ext uri="{FF2B5EF4-FFF2-40B4-BE49-F238E27FC236}">
                  <a16:creationId xmlns:a16="http://schemas.microsoft.com/office/drawing/2014/main" id="{EA43811E-EC57-E7CA-3E05-DE7515CC10F1}"/>
                </a:ext>
              </a:extLst>
            </p:cNvPr>
            <p:cNvSpPr txBox="1"/>
            <p:nvPr/>
          </p:nvSpPr>
          <p:spPr>
            <a:xfrm>
              <a:off x="4143121" y="4103623"/>
              <a:ext cx="607695" cy="3282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ts val="119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50" b="0" i="0" u="none" strike="noStrike" kern="0" cap="none" spc="0" normalizeH="0" baseline="12626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∆V</a:t>
              </a:r>
              <a:r>
                <a:rPr kumimoji="0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µ-</a:t>
              </a:r>
              <a:r>
                <a:rPr kumimoji="0" sz="7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RWELL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98425" marR="0" lvl="0" indent="0" defTabSz="914400" eaLnBrk="1" fontAlgn="auto" latinLnBrk="0" hangingPunct="1">
                <a:lnSpc>
                  <a:spcPts val="119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~500</a:t>
              </a:r>
              <a:r>
                <a:rPr kumimoji="0" sz="11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V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</p:grpSp>
      <p:grpSp>
        <p:nvGrpSpPr>
          <p:cNvPr id="60" name="object 2">
            <a:extLst>
              <a:ext uri="{FF2B5EF4-FFF2-40B4-BE49-F238E27FC236}">
                <a16:creationId xmlns:a16="http://schemas.microsoft.com/office/drawing/2014/main" id="{29548D0B-F305-4F00-4E01-D2341E52D948}"/>
              </a:ext>
            </a:extLst>
          </p:cNvPr>
          <p:cNvGrpSpPr/>
          <p:nvPr/>
        </p:nvGrpSpPr>
        <p:grpSpPr>
          <a:xfrm>
            <a:off x="3656838" y="1661160"/>
            <a:ext cx="652145" cy="471805"/>
            <a:chOff x="3656838" y="1661160"/>
            <a:chExt cx="652145" cy="471805"/>
          </a:xfrm>
        </p:grpSpPr>
        <p:sp>
          <p:nvSpPr>
            <p:cNvPr id="61" name="object 3">
              <a:extLst>
                <a:ext uri="{FF2B5EF4-FFF2-40B4-BE49-F238E27FC236}">
                  <a16:creationId xmlns:a16="http://schemas.microsoft.com/office/drawing/2014/main" id="{B9CDB917-1B8E-5676-0FC0-0E25764A161C}"/>
                </a:ext>
              </a:extLst>
            </p:cNvPr>
            <p:cNvSpPr/>
            <p:nvPr/>
          </p:nvSpPr>
          <p:spPr>
            <a:xfrm>
              <a:off x="3666363" y="1670685"/>
              <a:ext cx="633095" cy="452755"/>
            </a:xfrm>
            <a:custGeom>
              <a:avLst/>
              <a:gdLst/>
              <a:ahLst/>
              <a:cxnLst/>
              <a:rect l="l" t="t" r="r" b="b"/>
              <a:pathLst>
                <a:path w="633095" h="452755">
                  <a:moveTo>
                    <a:pt x="79628" y="0"/>
                  </a:moveTo>
                  <a:lnTo>
                    <a:pt x="0" y="176275"/>
                  </a:lnTo>
                  <a:lnTo>
                    <a:pt x="416560" y="364363"/>
                  </a:lnTo>
                  <a:lnTo>
                    <a:pt x="376682" y="452500"/>
                  </a:lnTo>
                  <a:lnTo>
                    <a:pt x="632713" y="355853"/>
                  </a:lnTo>
                  <a:lnTo>
                    <a:pt x="535939" y="99822"/>
                  </a:lnTo>
                  <a:lnTo>
                    <a:pt x="496188" y="188087"/>
                  </a:lnTo>
                  <a:lnTo>
                    <a:pt x="79628" y="0"/>
                  </a:lnTo>
                  <a:close/>
                </a:path>
              </a:pathLst>
            </a:custGeom>
            <a:solidFill>
              <a:srgbClr val="155F82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object 4">
              <a:extLst>
                <a:ext uri="{FF2B5EF4-FFF2-40B4-BE49-F238E27FC236}">
                  <a16:creationId xmlns:a16="http://schemas.microsoft.com/office/drawing/2014/main" id="{E00CD3AC-E690-D201-3D02-7F6697554B5A}"/>
                </a:ext>
              </a:extLst>
            </p:cNvPr>
            <p:cNvSpPr/>
            <p:nvPr/>
          </p:nvSpPr>
          <p:spPr>
            <a:xfrm>
              <a:off x="3666363" y="1670685"/>
              <a:ext cx="633095" cy="452755"/>
            </a:xfrm>
            <a:custGeom>
              <a:avLst/>
              <a:gdLst/>
              <a:ahLst/>
              <a:cxnLst/>
              <a:rect l="l" t="t" r="r" b="b"/>
              <a:pathLst>
                <a:path w="633095" h="452755">
                  <a:moveTo>
                    <a:pt x="79628" y="0"/>
                  </a:moveTo>
                  <a:lnTo>
                    <a:pt x="496188" y="188087"/>
                  </a:lnTo>
                  <a:lnTo>
                    <a:pt x="535939" y="99822"/>
                  </a:lnTo>
                  <a:lnTo>
                    <a:pt x="632713" y="355853"/>
                  </a:lnTo>
                  <a:lnTo>
                    <a:pt x="376682" y="452500"/>
                  </a:lnTo>
                  <a:lnTo>
                    <a:pt x="416560" y="364363"/>
                  </a:lnTo>
                  <a:lnTo>
                    <a:pt x="0" y="176275"/>
                  </a:lnTo>
                  <a:lnTo>
                    <a:pt x="79628" y="0"/>
                  </a:lnTo>
                  <a:close/>
                </a:path>
              </a:pathLst>
            </a:custGeom>
            <a:ln w="19050">
              <a:solidFill>
                <a:srgbClr val="042333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3" name="object 35">
            <a:extLst>
              <a:ext uri="{FF2B5EF4-FFF2-40B4-BE49-F238E27FC236}">
                <a16:creationId xmlns:a16="http://schemas.microsoft.com/office/drawing/2014/main" id="{9EA43C23-5581-0C19-2E20-0B58893D6D3B}"/>
              </a:ext>
            </a:extLst>
          </p:cNvPr>
          <p:cNvSpPr txBox="1"/>
          <p:nvPr/>
        </p:nvSpPr>
        <p:spPr>
          <a:xfrm>
            <a:off x="7432293" y="1514093"/>
            <a:ext cx="42976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sz="1000" b="0" i="1" kern="0" spc="10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</a:t>
            </a:r>
            <a:r>
              <a:rPr sz="1000" b="0" i="1" kern="0" spc="14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Bencivenni</a:t>
            </a:r>
            <a:r>
              <a:rPr sz="1000" b="0" i="1" kern="0" spc="17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</a:t>
            </a:r>
            <a:r>
              <a:rPr sz="1000" b="0" i="1" kern="0" spc="16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al.,</a:t>
            </a:r>
            <a:r>
              <a:rPr sz="1000" b="0" i="1" kern="0" spc="14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</a:t>
            </a:r>
            <a:r>
              <a:rPr sz="1000" b="0" i="1" kern="0" spc="14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micro-Resistive</a:t>
            </a:r>
            <a:r>
              <a:rPr sz="1000" b="0" i="1" kern="0" spc="18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6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WELL</a:t>
            </a:r>
            <a:r>
              <a:rPr sz="1000" b="0" i="1" kern="0" spc="15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detector:</a:t>
            </a:r>
            <a:r>
              <a:rPr sz="1000" b="0" i="1" kern="0" spc="16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2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</a:t>
            </a:r>
            <a:r>
              <a:rPr sz="1000" b="0" i="1" kern="0" spc="15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-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compact</a:t>
            </a:r>
            <a:r>
              <a:rPr sz="1000" b="0" i="1" kern="0" spc="50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spark-protected</a:t>
            </a:r>
            <a:r>
              <a:rPr sz="1000" b="0" i="1" kern="0" spc="22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single</a:t>
            </a:r>
            <a:r>
              <a:rPr sz="1000" b="0" i="1" kern="0" spc="22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amplification-stage</a:t>
            </a:r>
            <a:r>
              <a:rPr sz="1000" b="0" i="1" kern="0" spc="204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8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MPGD,</a:t>
            </a:r>
            <a:r>
              <a:rPr sz="1000" b="0" i="1" kern="0" spc="24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2015</a:t>
            </a:r>
            <a:r>
              <a:rPr sz="1000" b="0" i="1" kern="0" spc="21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6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JINST</a:t>
            </a:r>
            <a:r>
              <a:rPr sz="1000" b="0" i="1" kern="0" spc="2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sz="1000" b="0" i="1" kern="0" spc="215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000" b="0" i="1" kern="0" spc="-10" dirty="0">
                <a:solidFill>
                  <a:schemeClr val="tx1"/>
                </a:solidFill>
                <a:latin typeface="Cambria"/>
                <a:cs typeface="Cambr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P02008</a:t>
            </a:r>
            <a:endParaRPr sz="1000" b="0" kern="0" dirty="0">
              <a:solidFill>
                <a:schemeClr val="tx1"/>
              </a:solidFill>
              <a:latin typeface="Cambria"/>
              <a:cs typeface="Cambria"/>
            </a:endParaRPr>
          </a:p>
        </p:txBody>
      </p:sp>
      <p:sp>
        <p:nvSpPr>
          <p:cNvPr id="64" name="object 29">
            <a:extLst>
              <a:ext uri="{FF2B5EF4-FFF2-40B4-BE49-F238E27FC236}">
                <a16:creationId xmlns:a16="http://schemas.microsoft.com/office/drawing/2014/main" id="{97B178CC-B642-23E9-4F73-51AE3FE9A42B}"/>
              </a:ext>
            </a:extLst>
          </p:cNvPr>
          <p:cNvSpPr/>
          <p:nvPr/>
        </p:nvSpPr>
        <p:spPr>
          <a:xfrm>
            <a:off x="9155430" y="3758057"/>
            <a:ext cx="655320" cy="846455"/>
          </a:xfrm>
          <a:custGeom>
            <a:avLst/>
            <a:gdLst/>
            <a:ahLst/>
            <a:cxnLst/>
            <a:rect l="l" t="t" r="r" b="b"/>
            <a:pathLst>
              <a:path w="655320" h="846454">
                <a:moveTo>
                  <a:pt x="110236" y="227203"/>
                </a:moveTo>
                <a:lnTo>
                  <a:pt x="110236" y="846074"/>
                </a:lnTo>
              </a:path>
              <a:path w="655320" h="846454">
                <a:moveTo>
                  <a:pt x="544576" y="227203"/>
                </a:moveTo>
                <a:lnTo>
                  <a:pt x="544576" y="846074"/>
                </a:lnTo>
              </a:path>
              <a:path w="655320" h="846454">
                <a:moveTo>
                  <a:pt x="98805" y="251714"/>
                </a:moveTo>
                <a:lnTo>
                  <a:pt x="556005" y="251714"/>
                </a:lnTo>
              </a:path>
              <a:path w="655320" h="846454">
                <a:moveTo>
                  <a:pt x="14986" y="0"/>
                </a:moveTo>
                <a:lnTo>
                  <a:pt x="14986" y="360553"/>
                </a:lnTo>
              </a:path>
              <a:path w="655320" h="846454">
                <a:moveTo>
                  <a:pt x="639826" y="0"/>
                </a:moveTo>
                <a:lnTo>
                  <a:pt x="639826" y="360553"/>
                </a:lnTo>
              </a:path>
              <a:path w="655320" h="846454">
                <a:moveTo>
                  <a:pt x="0" y="20447"/>
                </a:moveTo>
                <a:lnTo>
                  <a:pt x="654812" y="204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object 30">
            <a:extLst>
              <a:ext uri="{FF2B5EF4-FFF2-40B4-BE49-F238E27FC236}">
                <a16:creationId xmlns:a16="http://schemas.microsoft.com/office/drawing/2014/main" id="{216B2A68-37B8-3E94-9A81-FCC4CAEC13BF}"/>
              </a:ext>
            </a:extLst>
          </p:cNvPr>
          <p:cNvSpPr txBox="1"/>
          <p:nvPr/>
        </p:nvSpPr>
        <p:spPr>
          <a:xfrm>
            <a:off x="9172003" y="3858895"/>
            <a:ext cx="62166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445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800" b="0" kern="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∅</a:t>
            </a:r>
            <a:r>
              <a:rPr sz="800" b="0" kern="0" spc="2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 </a:t>
            </a:r>
            <a:r>
              <a:rPr sz="8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50</a:t>
            </a:r>
            <a:r>
              <a:rPr sz="800" b="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8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µm</a:t>
            </a:r>
            <a:endParaRPr sz="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6" name="object 31">
            <a:extLst>
              <a:ext uri="{FF2B5EF4-FFF2-40B4-BE49-F238E27FC236}">
                <a16:creationId xmlns:a16="http://schemas.microsoft.com/office/drawing/2014/main" id="{C81ABE31-B402-4B06-DB93-6C1B4C511ADD}"/>
              </a:ext>
            </a:extLst>
          </p:cNvPr>
          <p:cNvSpPr txBox="1"/>
          <p:nvPr/>
        </p:nvSpPr>
        <p:spPr>
          <a:xfrm>
            <a:off x="9291319" y="3629659"/>
            <a:ext cx="38354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800" b="0" kern="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∅</a:t>
            </a:r>
            <a:r>
              <a:rPr sz="800" b="0" kern="0" spc="2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 </a:t>
            </a:r>
            <a:r>
              <a:rPr sz="8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70</a:t>
            </a:r>
            <a:r>
              <a:rPr sz="800" b="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8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µm</a:t>
            </a:r>
            <a:endParaRPr sz="800"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17378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7FECB-2F9E-2D59-126C-AA56003A8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BF21CE0-DC6A-430E-B7A4-EECAD387AF5F}"/>
              </a:ext>
            </a:extLst>
          </p:cNvPr>
          <p:cNvGrpSpPr/>
          <p:nvPr/>
        </p:nvGrpSpPr>
        <p:grpSpPr>
          <a:xfrm>
            <a:off x="3963415" y="1424558"/>
            <a:ext cx="8225790" cy="5340985"/>
            <a:chOff x="3963415" y="1424558"/>
            <a:chExt cx="8225790" cy="5340985"/>
          </a:xfrm>
        </p:grpSpPr>
        <p:grpSp>
          <p:nvGrpSpPr>
            <p:cNvPr id="7" name="object 10">
              <a:extLst>
                <a:ext uri="{FF2B5EF4-FFF2-40B4-BE49-F238E27FC236}">
                  <a16:creationId xmlns:a16="http://schemas.microsoft.com/office/drawing/2014/main" id="{62AF7327-CB30-082E-D653-020878AD3F44}"/>
                </a:ext>
              </a:extLst>
            </p:cNvPr>
            <p:cNvGrpSpPr/>
            <p:nvPr/>
          </p:nvGrpSpPr>
          <p:grpSpPr>
            <a:xfrm>
              <a:off x="5739384" y="1796948"/>
              <a:ext cx="5034915" cy="4180204"/>
              <a:chOff x="5739384" y="1796948"/>
              <a:chExt cx="5034915" cy="4180204"/>
            </a:xfrm>
          </p:grpSpPr>
          <p:pic>
            <p:nvPicPr>
              <p:cNvPr id="89" name="object 11">
                <a:extLst>
                  <a:ext uri="{FF2B5EF4-FFF2-40B4-BE49-F238E27FC236}">
                    <a16:creationId xmlns:a16="http://schemas.microsoft.com/office/drawing/2014/main" id="{4F6B0350-2CC5-D4E0-C880-F92F7D6AB502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739384" y="2151380"/>
                <a:ext cx="5034826" cy="3031363"/>
              </a:xfrm>
              <a:prstGeom prst="rect">
                <a:avLst/>
              </a:prstGeom>
            </p:spPr>
          </p:pic>
          <p:pic>
            <p:nvPicPr>
              <p:cNvPr id="90" name="object 12" descr="Immagine che contiene schermata, design, arancione  Il contenuto generato dall'IA potrebbe non essere corretto.">
                <a:extLst>
                  <a:ext uri="{FF2B5EF4-FFF2-40B4-BE49-F238E27FC236}">
                    <a16:creationId xmlns:a16="http://schemas.microsoft.com/office/drawing/2014/main" id="{C4C9E6AD-3F2B-4140-DA02-1A983B7FB76C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804408" y="1796948"/>
                <a:ext cx="4895342" cy="552551"/>
              </a:xfrm>
              <a:prstGeom prst="rect">
                <a:avLst/>
              </a:prstGeom>
            </p:spPr>
          </p:pic>
          <p:pic>
            <p:nvPicPr>
              <p:cNvPr id="91" name="object 13" descr="Immagine che contiene schermata, design, arancione  Il contenuto generato dall'IA potrebbe non essere corretto.">
                <a:extLst>
                  <a:ext uri="{FF2B5EF4-FFF2-40B4-BE49-F238E27FC236}">
                    <a16:creationId xmlns:a16="http://schemas.microsoft.com/office/drawing/2014/main" id="{5F954CC7-0F67-1ACB-E6A4-EE3CA11AA300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809107" y="4744021"/>
                <a:ext cx="4895342" cy="1232661"/>
              </a:xfrm>
              <a:prstGeom prst="rect">
                <a:avLst/>
              </a:prstGeom>
            </p:spPr>
          </p:pic>
        </p:grpSp>
        <p:sp>
          <p:nvSpPr>
            <p:cNvPr id="8" name="object 14">
              <a:extLst>
                <a:ext uri="{FF2B5EF4-FFF2-40B4-BE49-F238E27FC236}">
                  <a16:creationId xmlns:a16="http://schemas.microsoft.com/office/drawing/2014/main" id="{2498AEA4-B581-8C34-F7C4-4DE6F7F60726}"/>
                </a:ext>
              </a:extLst>
            </p:cNvPr>
            <p:cNvSpPr txBox="1"/>
            <p:nvPr/>
          </p:nvSpPr>
          <p:spPr>
            <a:xfrm>
              <a:off x="7832852" y="1814322"/>
              <a:ext cx="848994" cy="19367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cathode</a:t>
              </a:r>
              <a:r>
                <a:rPr kumimoji="0" sz="1100" b="0" i="0" u="none" strike="noStrike" kern="0" cap="none" spc="4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PCB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grpSp>
          <p:nvGrpSpPr>
            <p:cNvPr id="9" name="object 15">
              <a:extLst>
                <a:ext uri="{FF2B5EF4-FFF2-40B4-BE49-F238E27FC236}">
                  <a16:creationId xmlns:a16="http://schemas.microsoft.com/office/drawing/2014/main" id="{C8E2DAA3-B447-EEA4-51DB-7D315C564832}"/>
                </a:ext>
              </a:extLst>
            </p:cNvPr>
            <p:cNvGrpSpPr/>
            <p:nvPr/>
          </p:nvGrpSpPr>
          <p:grpSpPr>
            <a:xfrm>
              <a:off x="7766939" y="5773928"/>
              <a:ext cx="707390" cy="978535"/>
              <a:chOff x="7766939" y="5773928"/>
              <a:chExt cx="707390" cy="978535"/>
            </a:xfrm>
          </p:grpSpPr>
          <p:sp>
            <p:nvSpPr>
              <p:cNvPr id="87" name="object 16">
                <a:extLst>
                  <a:ext uri="{FF2B5EF4-FFF2-40B4-BE49-F238E27FC236}">
                    <a16:creationId xmlns:a16="http://schemas.microsoft.com/office/drawing/2014/main" id="{AF37880C-59EA-1D25-749A-A381DA15EE60}"/>
                  </a:ext>
                </a:extLst>
              </p:cNvPr>
              <p:cNvSpPr/>
              <p:nvPr/>
            </p:nvSpPr>
            <p:spPr>
              <a:xfrm>
                <a:off x="7923530" y="6404800"/>
                <a:ext cx="34734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347345" h="347979">
                    <a:moveTo>
                      <a:pt x="0" y="0"/>
                    </a:moveTo>
                    <a:lnTo>
                      <a:pt x="0" y="347383"/>
                    </a:lnTo>
                    <a:lnTo>
                      <a:pt x="347345" y="1736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object 17">
                <a:extLst>
                  <a:ext uri="{FF2B5EF4-FFF2-40B4-BE49-F238E27FC236}">
                    <a16:creationId xmlns:a16="http://schemas.microsoft.com/office/drawing/2014/main" id="{0AD0C85B-8B0B-ADB4-165C-842DFDFE749A}"/>
                  </a:ext>
                </a:extLst>
              </p:cNvPr>
              <p:cNvSpPr/>
              <p:nvPr/>
            </p:nvSpPr>
            <p:spPr>
              <a:xfrm>
                <a:off x="7773289" y="5780278"/>
                <a:ext cx="694690" cy="798830"/>
              </a:xfrm>
              <a:custGeom>
                <a:avLst/>
                <a:gdLst/>
                <a:ahLst/>
                <a:cxnLst/>
                <a:rect l="l" t="t" r="r" b="b"/>
                <a:pathLst>
                  <a:path w="694690" h="798829">
                    <a:moveTo>
                      <a:pt x="0" y="798207"/>
                    </a:moveTo>
                    <a:lnTo>
                      <a:pt x="694689" y="798207"/>
                    </a:lnTo>
                  </a:path>
                  <a:path w="694690" h="798829">
                    <a:moveTo>
                      <a:pt x="0" y="798207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" name="object 18">
              <a:extLst>
                <a:ext uri="{FF2B5EF4-FFF2-40B4-BE49-F238E27FC236}">
                  <a16:creationId xmlns:a16="http://schemas.microsoft.com/office/drawing/2014/main" id="{39DFA457-39F1-21B0-E34C-A6708870861D}"/>
                </a:ext>
              </a:extLst>
            </p:cNvPr>
            <p:cNvSpPr txBox="1"/>
            <p:nvPr/>
          </p:nvSpPr>
          <p:spPr>
            <a:xfrm>
              <a:off x="8188197" y="6069279"/>
              <a:ext cx="824865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PCB</a:t>
              </a:r>
              <a:r>
                <a:rPr kumimoji="0" sz="1100" b="0" i="0" u="none" strike="noStrike" kern="0" cap="none" spc="-9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readout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sp>
          <p:nvSpPr>
            <p:cNvPr id="11" name="object 19">
              <a:extLst>
                <a:ext uri="{FF2B5EF4-FFF2-40B4-BE49-F238E27FC236}">
                  <a16:creationId xmlns:a16="http://schemas.microsoft.com/office/drawing/2014/main" id="{5B434E0A-F130-EA21-6A9C-FB52825D177C}"/>
                </a:ext>
              </a:extLst>
            </p:cNvPr>
            <p:cNvSpPr txBox="1"/>
            <p:nvPr/>
          </p:nvSpPr>
          <p:spPr>
            <a:xfrm>
              <a:off x="5401183" y="2600325"/>
              <a:ext cx="1099820" cy="19367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Drift</a:t>
              </a:r>
              <a:r>
                <a:rPr kumimoji="0" sz="11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gap </a:t>
              </a:r>
              <a:r>
                <a:rPr kumimoji="0" sz="1100" b="0" i="0" u="none" strike="noStrike" kern="0" cap="none" spc="-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3÷6</a:t>
              </a:r>
              <a:r>
                <a:rPr kumimoji="0" sz="1100" b="0" i="0" u="none" strike="noStrike" kern="0" cap="none" spc="-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mm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sp>
          <p:nvSpPr>
            <p:cNvPr id="12" name="object 20">
              <a:extLst>
                <a:ext uri="{FF2B5EF4-FFF2-40B4-BE49-F238E27FC236}">
                  <a16:creationId xmlns:a16="http://schemas.microsoft.com/office/drawing/2014/main" id="{0F861C38-AB88-9902-64E0-B8F69DD1C777}"/>
                </a:ext>
              </a:extLst>
            </p:cNvPr>
            <p:cNvSpPr txBox="1"/>
            <p:nvPr/>
          </p:nvSpPr>
          <p:spPr>
            <a:xfrm>
              <a:off x="10859516" y="4427346"/>
              <a:ext cx="544830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5</a:t>
              </a:r>
              <a:r>
                <a:rPr kumimoji="0" sz="1100" b="0" i="0" u="none" strike="noStrike" kern="0" cap="none" spc="-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µm</a:t>
              </a:r>
              <a:r>
                <a:rPr kumimoji="0" sz="11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Cu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grpSp>
          <p:nvGrpSpPr>
            <p:cNvPr id="13" name="object 21">
              <a:extLst>
                <a:ext uri="{FF2B5EF4-FFF2-40B4-BE49-F238E27FC236}">
                  <a16:creationId xmlns:a16="http://schemas.microsoft.com/office/drawing/2014/main" id="{F93EC7CF-9402-E7B6-10B6-6947B53467D7}"/>
                </a:ext>
              </a:extLst>
            </p:cNvPr>
            <p:cNvGrpSpPr/>
            <p:nvPr/>
          </p:nvGrpSpPr>
          <p:grpSpPr>
            <a:xfrm>
              <a:off x="5806313" y="3339617"/>
              <a:ext cx="5361940" cy="2423795"/>
              <a:chOff x="5806313" y="3339617"/>
              <a:chExt cx="5361940" cy="2423795"/>
            </a:xfrm>
          </p:grpSpPr>
          <p:sp>
            <p:nvSpPr>
              <p:cNvPr id="85" name="object 22">
                <a:extLst>
                  <a:ext uri="{FF2B5EF4-FFF2-40B4-BE49-F238E27FC236}">
                    <a16:creationId xmlns:a16="http://schemas.microsoft.com/office/drawing/2014/main" id="{8751E2C1-73E7-3E2C-9A01-73412DDF1D9A}"/>
                  </a:ext>
                </a:extLst>
              </p:cNvPr>
              <p:cNvSpPr/>
              <p:nvPr/>
            </p:nvSpPr>
            <p:spPr>
              <a:xfrm>
                <a:off x="10591673" y="4596637"/>
                <a:ext cx="576580" cy="1167130"/>
              </a:xfrm>
              <a:custGeom>
                <a:avLst/>
                <a:gdLst/>
                <a:ahLst/>
                <a:cxnLst/>
                <a:rect l="l" t="t" r="r" b="b"/>
                <a:pathLst>
                  <a:path w="576579" h="1167129">
                    <a:moveTo>
                      <a:pt x="249174" y="2032"/>
                    </a:moveTo>
                    <a:lnTo>
                      <a:pt x="246761" y="0"/>
                    </a:lnTo>
                    <a:lnTo>
                      <a:pt x="47625" y="239039"/>
                    </a:lnTo>
                    <a:lnTo>
                      <a:pt x="19558" y="215646"/>
                    </a:lnTo>
                    <a:lnTo>
                      <a:pt x="0" y="298577"/>
                    </a:lnTo>
                    <a:lnTo>
                      <a:pt x="78105" y="264414"/>
                    </a:lnTo>
                    <a:lnTo>
                      <a:pt x="61785" y="250825"/>
                    </a:lnTo>
                    <a:lnTo>
                      <a:pt x="50050" y="241058"/>
                    </a:lnTo>
                    <a:lnTo>
                      <a:pt x="249174" y="2032"/>
                    </a:lnTo>
                    <a:close/>
                  </a:path>
                  <a:path w="576579" h="1167129">
                    <a:moveTo>
                      <a:pt x="454914" y="1164043"/>
                    </a:moveTo>
                    <a:lnTo>
                      <a:pt x="198297" y="960653"/>
                    </a:lnTo>
                    <a:lnTo>
                      <a:pt x="204558" y="952754"/>
                    </a:lnTo>
                    <a:lnTo>
                      <a:pt x="220980" y="932053"/>
                    </a:lnTo>
                    <a:lnTo>
                      <a:pt x="137541" y="914654"/>
                    </a:lnTo>
                    <a:lnTo>
                      <a:pt x="173609" y="991781"/>
                    </a:lnTo>
                    <a:lnTo>
                      <a:pt x="196278" y="963206"/>
                    </a:lnTo>
                    <a:lnTo>
                      <a:pt x="452882" y="1166533"/>
                    </a:lnTo>
                    <a:lnTo>
                      <a:pt x="454914" y="1164043"/>
                    </a:lnTo>
                    <a:close/>
                  </a:path>
                  <a:path w="576579" h="1167129">
                    <a:moveTo>
                      <a:pt x="474472" y="421259"/>
                    </a:moveTo>
                    <a:lnTo>
                      <a:pt x="473710" y="418084"/>
                    </a:lnTo>
                    <a:lnTo>
                      <a:pt x="115582" y="502805"/>
                    </a:lnTo>
                    <a:lnTo>
                      <a:pt x="107188" y="467233"/>
                    </a:lnTo>
                    <a:lnTo>
                      <a:pt x="41783" y="521843"/>
                    </a:lnTo>
                    <a:lnTo>
                      <a:pt x="124714" y="541401"/>
                    </a:lnTo>
                    <a:lnTo>
                      <a:pt x="116992" y="508762"/>
                    </a:lnTo>
                    <a:lnTo>
                      <a:pt x="116306" y="505841"/>
                    </a:lnTo>
                    <a:lnTo>
                      <a:pt x="474472" y="421259"/>
                    </a:lnTo>
                    <a:close/>
                  </a:path>
                  <a:path w="576579" h="1167129">
                    <a:moveTo>
                      <a:pt x="576326" y="806704"/>
                    </a:moveTo>
                    <a:lnTo>
                      <a:pt x="213741" y="806704"/>
                    </a:lnTo>
                    <a:lnTo>
                      <a:pt x="213741" y="770255"/>
                    </a:lnTo>
                    <a:lnTo>
                      <a:pt x="137541" y="808355"/>
                    </a:lnTo>
                    <a:lnTo>
                      <a:pt x="213741" y="846455"/>
                    </a:lnTo>
                    <a:lnTo>
                      <a:pt x="213741" y="809879"/>
                    </a:lnTo>
                    <a:lnTo>
                      <a:pt x="576326" y="809879"/>
                    </a:lnTo>
                    <a:lnTo>
                      <a:pt x="576326" y="806704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6" name="object 23">
                <a:extLst>
                  <a:ext uri="{FF2B5EF4-FFF2-40B4-BE49-F238E27FC236}">
                    <a16:creationId xmlns:a16="http://schemas.microsoft.com/office/drawing/2014/main" id="{C58D7382-6FFF-A495-FD04-A0DECAEFA7A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806313" y="3339617"/>
                <a:ext cx="4897246" cy="390372"/>
              </a:xfrm>
              <a:prstGeom prst="rect">
                <a:avLst/>
              </a:prstGeom>
            </p:spPr>
          </p:pic>
        </p:grpSp>
        <p:sp>
          <p:nvSpPr>
            <p:cNvPr id="14" name="object 24">
              <a:extLst>
                <a:ext uri="{FF2B5EF4-FFF2-40B4-BE49-F238E27FC236}">
                  <a16:creationId xmlns:a16="http://schemas.microsoft.com/office/drawing/2014/main" id="{91D900BC-BBA4-442B-C46C-83289CE80B22}"/>
                </a:ext>
              </a:extLst>
            </p:cNvPr>
            <p:cNvSpPr txBox="1"/>
            <p:nvPr/>
          </p:nvSpPr>
          <p:spPr>
            <a:xfrm>
              <a:off x="5492622" y="4333113"/>
              <a:ext cx="1341755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Transfer</a:t>
              </a:r>
              <a:r>
                <a:rPr kumimoji="0" sz="11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gap</a:t>
              </a: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2÷3</a:t>
              </a:r>
              <a:r>
                <a:rPr kumimoji="0" sz="1100" b="0" i="0" u="none" strike="noStrike" kern="0" cap="none" spc="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mm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sp>
          <p:nvSpPr>
            <p:cNvPr id="15" name="object 25">
              <a:extLst>
                <a:ext uri="{FF2B5EF4-FFF2-40B4-BE49-F238E27FC236}">
                  <a16:creationId xmlns:a16="http://schemas.microsoft.com/office/drawing/2014/main" id="{DCD7503E-44DB-CCE2-BE19-0EE449E9471C}"/>
                </a:ext>
              </a:extLst>
            </p:cNvPr>
            <p:cNvSpPr txBox="1"/>
            <p:nvPr/>
          </p:nvSpPr>
          <p:spPr>
            <a:xfrm>
              <a:off x="10958576" y="3446145"/>
              <a:ext cx="544830" cy="19367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5</a:t>
              </a:r>
              <a:r>
                <a:rPr kumimoji="0" sz="1100" b="0" i="0" u="none" strike="noStrike" kern="0" cap="none" spc="-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µm</a:t>
              </a:r>
              <a:r>
                <a:rPr kumimoji="0" sz="1100" b="0" i="0" u="none" strike="noStrike" kern="0" cap="none" spc="-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Cu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grpSp>
          <p:nvGrpSpPr>
            <p:cNvPr id="16" name="object 26">
              <a:extLst>
                <a:ext uri="{FF2B5EF4-FFF2-40B4-BE49-F238E27FC236}">
                  <a16:creationId xmlns:a16="http://schemas.microsoft.com/office/drawing/2014/main" id="{F7E9546B-3DD0-6009-2C4D-A88917493E79}"/>
                </a:ext>
              </a:extLst>
            </p:cNvPr>
            <p:cNvGrpSpPr/>
            <p:nvPr/>
          </p:nvGrpSpPr>
          <p:grpSpPr>
            <a:xfrm>
              <a:off x="5665279" y="3418840"/>
              <a:ext cx="5290820" cy="1950085"/>
              <a:chOff x="5665279" y="3418840"/>
              <a:chExt cx="5290820" cy="1950085"/>
            </a:xfrm>
          </p:grpSpPr>
          <p:sp>
            <p:nvSpPr>
              <p:cNvPr id="83" name="object 27">
                <a:extLst>
                  <a:ext uri="{FF2B5EF4-FFF2-40B4-BE49-F238E27FC236}">
                    <a16:creationId xmlns:a16="http://schemas.microsoft.com/office/drawing/2014/main" id="{26918A9C-AE11-C7BC-3605-D453495EDD82}"/>
                  </a:ext>
                </a:extLst>
              </p:cNvPr>
              <p:cNvSpPr/>
              <p:nvPr/>
            </p:nvSpPr>
            <p:spPr>
              <a:xfrm>
                <a:off x="10629773" y="3418839"/>
                <a:ext cx="326390" cy="292100"/>
              </a:xfrm>
              <a:custGeom>
                <a:avLst/>
                <a:gdLst/>
                <a:ahLst/>
                <a:cxnLst/>
                <a:rect l="l" t="t" r="r" b="b"/>
                <a:pathLst>
                  <a:path w="326390" h="292100">
                    <a:moveTo>
                      <a:pt x="326136" y="125349"/>
                    </a:moveTo>
                    <a:lnTo>
                      <a:pt x="72275" y="34391"/>
                    </a:lnTo>
                    <a:lnTo>
                      <a:pt x="73812" y="30099"/>
                    </a:lnTo>
                    <a:lnTo>
                      <a:pt x="84582" y="0"/>
                    </a:lnTo>
                    <a:lnTo>
                      <a:pt x="0" y="10160"/>
                    </a:lnTo>
                    <a:lnTo>
                      <a:pt x="58928" y="71755"/>
                    </a:lnTo>
                    <a:lnTo>
                      <a:pt x="71247" y="37299"/>
                    </a:lnTo>
                    <a:lnTo>
                      <a:pt x="320255" y="126542"/>
                    </a:lnTo>
                    <a:lnTo>
                      <a:pt x="67132" y="255993"/>
                    </a:lnTo>
                    <a:lnTo>
                      <a:pt x="50546" y="223520"/>
                    </a:lnTo>
                    <a:lnTo>
                      <a:pt x="0" y="292100"/>
                    </a:lnTo>
                    <a:lnTo>
                      <a:pt x="85217" y="291338"/>
                    </a:lnTo>
                    <a:lnTo>
                      <a:pt x="71513" y="264541"/>
                    </a:lnTo>
                    <a:lnTo>
                      <a:pt x="68554" y="258775"/>
                    </a:lnTo>
                    <a:lnTo>
                      <a:pt x="323850" y="128270"/>
                    </a:lnTo>
                    <a:lnTo>
                      <a:pt x="323532" y="127711"/>
                    </a:lnTo>
                    <a:lnTo>
                      <a:pt x="325120" y="128270"/>
                    </a:lnTo>
                    <a:lnTo>
                      <a:pt x="326136" y="125349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object 28">
                <a:extLst>
                  <a:ext uri="{FF2B5EF4-FFF2-40B4-BE49-F238E27FC236}">
                    <a16:creationId xmlns:a16="http://schemas.microsoft.com/office/drawing/2014/main" id="{1D25EE5C-E399-A67B-2F38-8FC3CD8D1757}"/>
                  </a:ext>
                </a:extLst>
              </p:cNvPr>
              <p:cNvSpPr/>
              <p:nvPr/>
            </p:nvSpPr>
            <p:spPr>
              <a:xfrm>
                <a:off x="5666866" y="4879086"/>
                <a:ext cx="24765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488314">
                    <a:moveTo>
                      <a:pt x="0" y="466725"/>
                    </a:moveTo>
                    <a:lnTo>
                      <a:pt x="247523" y="466725"/>
                    </a:lnTo>
                  </a:path>
                  <a:path w="247650" h="488314">
                    <a:moveTo>
                      <a:pt x="7493" y="25526"/>
                    </a:moveTo>
                    <a:lnTo>
                      <a:pt x="247396" y="25526"/>
                    </a:lnTo>
                  </a:path>
                  <a:path w="247650" h="488314">
                    <a:moveTo>
                      <a:pt x="45466" y="0"/>
                    </a:moveTo>
                    <a:lnTo>
                      <a:pt x="45466" y="488188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" name="object 29">
              <a:extLst>
                <a:ext uri="{FF2B5EF4-FFF2-40B4-BE49-F238E27FC236}">
                  <a16:creationId xmlns:a16="http://schemas.microsoft.com/office/drawing/2014/main" id="{A3B32122-F870-6ED2-E910-64DD40F030D4}"/>
                </a:ext>
              </a:extLst>
            </p:cNvPr>
            <p:cNvSpPr txBox="1"/>
            <p:nvPr/>
          </p:nvSpPr>
          <p:spPr>
            <a:xfrm>
              <a:off x="11039220" y="4915027"/>
              <a:ext cx="1149985" cy="93345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382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kapton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245745" marR="0" lvl="0" indent="0" defTabSz="914400" eaLnBrk="1" fontAlgn="auto" latinLnBrk="0" hangingPunct="1">
                <a:lnSpc>
                  <a:spcPct val="100000"/>
                </a:lnSpc>
                <a:spcBef>
                  <a:spcPts val="10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DLC,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  <a:p>
              <a:pPr marL="245745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ρ</a:t>
              </a:r>
              <a:r>
                <a:rPr kumimoji="0" sz="1050" b="0" i="0" u="none" strike="noStrike" kern="0" cap="none" spc="0" normalizeH="0" baseline="-19841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s</a:t>
              </a:r>
              <a:r>
                <a:rPr kumimoji="0" sz="1050" b="0" i="0" u="none" strike="noStrike" kern="0" cap="none" spc="112" normalizeH="0" baseline="-19841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~100</a:t>
              </a:r>
              <a:r>
                <a:rPr kumimoji="0" sz="11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1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MΩ/☐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77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pre-</a:t>
              </a:r>
              <a:r>
                <a:rPr kumimoji="0" sz="11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preg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8" name="object 30">
              <a:extLst>
                <a:ext uri="{FF2B5EF4-FFF2-40B4-BE49-F238E27FC236}">
                  <a16:creationId xmlns:a16="http://schemas.microsoft.com/office/drawing/2014/main" id="{4822AE6F-68D5-B6D6-3401-57A0682A1F03}"/>
                </a:ext>
              </a:extLst>
            </p:cNvPr>
            <p:cNvSpPr txBox="1"/>
            <p:nvPr/>
          </p:nvSpPr>
          <p:spPr>
            <a:xfrm>
              <a:off x="5288407" y="4968367"/>
              <a:ext cx="392430" cy="1625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APICAL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9" name="object 31">
              <a:extLst>
                <a:ext uri="{FF2B5EF4-FFF2-40B4-BE49-F238E27FC236}">
                  <a16:creationId xmlns:a16="http://schemas.microsoft.com/office/drawing/2014/main" id="{AB83D3E4-999D-D5A4-B14F-FD0EAD399E67}"/>
                </a:ext>
              </a:extLst>
            </p:cNvPr>
            <p:cNvSpPr txBox="1"/>
            <p:nvPr/>
          </p:nvSpPr>
          <p:spPr>
            <a:xfrm>
              <a:off x="5317363" y="5105527"/>
              <a:ext cx="332105" cy="1625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50</a:t>
              </a:r>
              <a:r>
                <a:rPr kumimoji="0" sz="900" b="0" i="0" u="none" strike="noStrike" kern="0" cap="none" spc="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9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µm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0" name="object 32">
              <a:extLst>
                <a:ext uri="{FF2B5EF4-FFF2-40B4-BE49-F238E27FC236}">
                  <a16:creationId xmlns:a16="http://schemas.microsoft.com/office/drawing/2014/main" id="{62462E4E-D288-E8C2-662F-D23E3AAF739E}"/>
                </a:ext>
              </a:extLst>
            </p:cNvPr>
            <p:cNvSpPr/>
            <p:nvPr/>
          </p:nvSpPr>
          <p:spPr>
            <a:xfrm>
              <a:off x="4734052" y="2019173"/>
              <a:ext cx="1264920" cy="3950970"/>
            </a:xfrm>
            <a:custGeom>
              <a:avLst/>
              <a:gdLst/>
              <a:ahLst/>
              <a:cxnLst/>
              <a:rect l="l" t="t" r="r" b="b"/>
              <a:pathLst>
                <a:path w="1264920" h="3950970">
                  <a:moveTo>
                    <a:pt x="111760" y="619505"/>
                  </a:moveTo>
                  <a:lnTo>
                    <a:pt x="279400" y="619505"/>
                  </a:lnTo>
                </a:path>
                <a:path w="1264920" h="3950970">
                  <a:moveTo>
                    <a:pt x="0" y="675386"/>
                  </a:moveTo>
                  <a:lnTo>
                    <a:pt x="391160" y="675386"/>
                  </a:lnTo>
                </a:path>
                <a:path w="1264920" h="3950970">
                  <a:moveTo>
                    <a:pt x="195580" y="621029"/>
                  </a:moveTo>
                  <a:lnTo>
                    <a:pt x="195580" y="0"/>
                  </a:lnTo>
                </a:path>
                <a:path w="1264920" h="3950970">
                  <a:moveTo>
                    <a:pt x="1060577" y="2412"/>
                  </a:moveTo>
                  <a:lnTo>
                    <a:pt x="188087" y="2412"/>
                  </a:lnTo>
                </a:path>
                <a:path w="1264920" h="3950970">
                  <a:moveTo>
                    <a:pt x="111760" y="3026156"/>
                  </a:moveTo>
                  <a:lnTo>
                    <a:pt x="279400" y="3026156"/>
                  </a:lnTo>
                </a:path>
                <a:path w="1264920" h="3950970">
                  <a:moveTo>
                    <a:pt x="0" y="3082035"/>
                  </a:moveTo>
                  <a:lnTo>
                    <a:pt x="391160" y="3082035"/>
                  </a:lnTo>
                </a:path>
                <a:path w="1264920" h="3950970">
                  <a:moveTo>
                    <a:pt x="1260856" y="2866009"/>
                  </a:moveTo>
                  <a:lnTo>
                    <a:pt x="1260856" y="2639822"/>
                  </a:lnTo>
                </a:path>
                <a:path w="1264920" h="3950970">
                  <a:moveTo>
                    <a:pt x="1264412" y="2639822"/>
                  </a:moveTo>
                  <a:lnTo>
                    <a:pt x="195199" y="2639822"/>
                  </a:lnTo>
                </a:path>
                <a:path w="1264920" h="3950970">
                  <a:moveTo>
                    <a:pt x="195580" y="3028188"/>
                  </a:moveTo>
                  <a:lnTo>
                    <a:pt x="195580" y="2281554"/>
                  </a:lnTo>
                </a:path>
                <a:path w="1264920" h="3950970">
                  <a:moveTo>
                    <a:pt x="1078864" y="3388867"/>
                  </a:moveTo>
                  <a:lnTo>
                    <a:pt x="201295" y="3388867"/>
                  </a:lnTo>
                </a:path>
                <a:path w="1264920" h="3950970">
                  <a:moveTo>
                    <a:pt x="195580" y="3828783"/>
                  </a:moveTo>
                  <a:lnTo>
                    <a:pt x="195580" y="3082035"/>
                  </a:lnTo>
                </a:path>
                <a:path w="1264920" h="3950970">
                  <a:moveTo>
                    <a:pt x="268605" y="3919067"/>
                  </a:moveTo>
                  <a:lnTo>
                    <a:pt x="122682" y="3919067"/>
                  </a:lnTo>
                </a:path>
                <a:path w="1264920" h="3950970">
                  <a:moveTo>
                    <a:pt x="369188" y="3855339"/>
                  </a:moveTo>
                  <a:lnTo>
                    <a:pt x="22098" y="3855339"/>
                  </a:lnTo>
                </a:path>
                <a:path w="1264920" h="3950970">
                  <a:moveTo>
                    <a:pt x="225171" y="3950931"/>
                  </a:moveTo>
                  <a:lnTo>
                    <a:pt x="166115" y="3950931"/>
                  </a:lnTo>
                </a:path>
                <a:path w="1264920" h="3950970">
                  <a:moveTo>
                    <a:pt x="312674" y="3887203"/>
                  </a:moveTo>
                  <a:lnTo>
                    <a:pt x="78612" y="388720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bject 33">
              <a:extLst>
                <a:ext uri="{FF2B5EF4-FFF2-40B4-BE49-F238E27FC236}">
                  <a16:creationId xmlns:a16="http://schemas.microsoft.com/office/drawing/2014/main" id="{B7EED9B1-4F27-FA7E-9882-3C83A0DE9D73}"/>
                </a:ext>
              </a:extLst>
            </p:cNvPr>
            <p:cNvSpPr txBox="1"/>
            <p:nvPr/>
          </p:nvSpPr>
          <p:spPr>
            <a:xfrm>
              <a:off x="4104259" y="2326386"/>
              <a:ext cx="634365" cy="36131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Drift</a:t>
              </a:r>
              <a:r>
                <a:rPr kumimoji="0" sz="1100" b="0" i="0" u="none" strike="noStrike" kern="0" cap="none" spc="-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field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3.5</a:t>
              </a:r>
              <a:r>
                <a:rPr kumimoji="0" sz="11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kV/cm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2" name="object 34">
              <a:extLst>
                <a:ext uri="{FF2B5EF4-FFF2-40B4-BE49-F238E27FC236}">
                  <a16:creationId xmlns:a16="http://schemas.microsoft.com/office/drawing/2014/main" id="{A7E21A1F-0221-8B12-E5D8-B1B6FA694002}"/>
                </a:ext>
              </a:extLst>
            </p:cNvPr>
            <p:cNvSpPr txBox="1"/>
            <p:nvPr/>
          </p:nvSpPr>
          <p:spPr>
            <a:xfrm>
              <a:off x="4136135" y="4874514"/>
              <a:ext cx="608330" cy="3282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 marR="0" lvl="0" indent="0" defTabSz="914400" eaLnBrk="1" fontAlgn="auto" latinLnBrk="0" hangingPunct="1">
                <a:lnSpc>
                  <a:spcPts val="119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50" b="0" i="0" u="none" strike="noStrike" kern="0" cap="none" spc="0" normalizeH="0" baseline="12626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∆V</a:t>
              </a:r>
              <a:r>
                <a:rPr kumimoji="0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µ-</a:t>
              </a:r>
              <a:r>
                <a:rPr kumimoji="0" sz="700" b="0" i="0" u="none" strike="noStrike" kern="0" cap="none" spc="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RWELL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99060" marR="0" lvl="0" indent="0" defTabSz="914400" eaLnBrk="1" fontAlgn="auto" latinLnBrk="0" hangingPunct="1">
                <a:lnSpc>
                  <a:spcPts val="119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~500</a:t>
              </a:r>
              <a:r>
                <a:rPr kumimoji="0" sz="11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V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23" name="object 35">
              <a:extLst>
                <a:ext uri="{FF2B5EF4-FFF2-40B4-BE49-F238E27FC236}">
                  <a16:creationId xmlns:a16="http://schemas.microsoft.com/office/drawing/2014/main" id="{A1B99157-B73C-D96D-B771-A204B21D4809}"/>
                </a:ext>
              </a:extLst>
            </p:cNvPr>
            <p:cNvGrpSpPr/>
            <p:nvPr/>
          </p:nvGrpSpPr>
          <p:grpSpPr>
            <a:xfrm>
              <a:off x="4727702" y="2687192"/>
              <a:ext cx="1285875" cy="1614170"/>
              <a:chOff x="4727702" y="2687192"/>
              <a:chExt cx="1285875" cy="1614170"/>
            </a:xfrm>
          </p:grpSpPr>
          <p:sp>
            <p:nvSpPr>
              <p:cNvPr id="81" name="object 36">
                <a:extLst>
                  <a:ext uri="{FF2B5EF4-FFF2-40B4-BE49-F238E27FC236}">
                    <a16:creationId xmlns:a16="http://schemas.microsoft.com/office/drawing/2014/main" id="{4A036A22-9674-F80A-6688-665672E5FA8D}"/>
                  </a:ext>
                </a:extLst>
              </p:cNvPr>
              <p:cNvSpPr/>
              <p:nvPr/>
            </p:nvSpPr>
            <p:spPr>
              <a:xfrm>
                <a:off x="4734052" y="2693542"/>
                <a:ext cx="1273175" cy="1601470"/>
              </a:xfrm>
              <a:custGeom>
                <a:avLst/>
                <a:gdLst/>
                <a:ahLst/>
                <a:cxnLst/>
                <a:rect l="l" t="t" r="r" b="b"/>
                <a:pathLst>
                  <a:path w="1273175" h="1601470">
                    <a:moveTo>
                      <a:pt x="111760" y="1545336"/>
                    </a:moveTo>
                    <a:lnTo>
                      <a:pt x="279400" y="1545336"/>
                    </a:lnTo>
                  </a:path>
                  <a:path w="1273175" h="1601470">
                    <a:moveTo>
                      <a:pt x="0" y="1601216"/>
                    </a:moveTo>
                    <a:lnTo>
                      <a:pt x="391160" y="1601216"/>
                    </a:lnTo>
                  </a:path>
                  <a:path w="1273175" h="1601470">
                    <a:moveTo>
                      <a:pt x="111760" y="809625"/>
                    </a:moveTo>
                    <a:lnTo>
                      <a:pt x="279400" y="809625"/>
                    </a:lnTo>
                  </a:path>
                  <a:path w="1273175" h="1601470">
                    <a:moveTo>
                      <a:pt x="0" y="865505"/>
                    </a:moveTo>
                    <a:lnTo>
                      <a:pt x="391160" y="865505"/>
                    </a:lnTo>
                  </a:path>
                  <a:path w="1273175" h="1601470">
                    <a:moveTo>
                      <a:pt x="195580" y="1545082"/>
                    </a:moveTo>
                    <a:lnTo>
                      <a:pt x="195580" y="863092"/>
                    </a:lnTo>
                  </a:path>
                  <a:path w="1273175" h="1601470">
                    <a:moveTo>
                      <a:pt x="1242568" y="735457"/>
                    </a:moveTo>
                    <a:lnTo>
                      <a:pt x="1242568" y="509270"/>
                    </a:lnTo>
                  </a:path>
                  <a:path w="1273175" h="1601470">
                    <a:moveTo>
                      <a:pt x="1246124" y="509270"/>
                    </a:moveTo>
                    <a:lnTo>
                      <a:pt x="188849" y="509270"/>
                    </a:lnTo>
                  </a:path>
                  <a:path w="1273175" h="1601470">
                    <a:moveTo>
                      <a:pt x="1269238" y="1261237"/>
                    </a:moveTo>
                    <a:lnTo>
                      <a:pt x="1269238" y="1035050"/>
                    </a:lnTo>
                  </a:path>
                  <a:path w="1273175" h="1601470">
                    <a:moveTo>
                      <a:pt x="1272794" y="1256030"/>
                    </a:moveTo>
                    <a:lnTo>
                      <a:pt x="203581" y="1256030"/>
                    </a:lnTo>
                  </a:path>
                  <a:path w="1273175" h="1601470">
                    <a:moveTo>
                      <a:pt x="195580" y="804037"/>
                    </a:moveTo>
                    <a:lnTo>
                      <a:pt x="195580" y="0"/>
                    </a:lnTo>
                  </a:path>
                </a:pathLst>
              </a:custGeom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bject 37">
                <a:extLst>
                  <a:ext uri="{FF2B5EF4-FFF2-40B4-BE49-F238E27FC236}">
                    <a16:creationId xmlns:a16="http://schemas.microsoft.com/office/drawing/2014/main" id="{A6C0C055-0889-CFC6-FAB9-8BDCD392BD9B}"/>
                  </a:ext>
                </a:extLst>
              </p:cNvPr>
              <p:cNvSpPr/>
              <p:nvPr/>
            </p:nvSpPr>
            <p:spPr>
              <a:xfrm>
                <a:off x="5666867" y="3406139"/>
                <a:ext cx="247650" cy="335280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335279">
                    <a:moveTo>
                      <a:pt x="0" y="321691"/>
                    </a:moveTo>
                    <a:lnTo>
                      <a:pt x="247523" y="321691"/>
                    </a:lnTo>
                  </a:path>
                  <a:path w="247650" h="335279">
                    <a:moveTo>
                      <a:pt x="7493" y="15112"/>
                    </a:moveTo>
                    <a:lnTo>
                      <a:pt x="247396" y="15112"/>
                    </a:lnTo>
                  </a:path>
                  <a:path w="247650" h="335279">
                    <a:moveTo>
                      <a:pt x="45466" y="0"/>
                    </a:moveTo>
                    <a:lnTo>
                      <a:pt x="45466" y="335280"/>
                    </a:lnTo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object 38">
              <a:extLst>
                <a:ext uri="{FF2B5EF4-FFF2-40B4-BE49-F238E27FC236}">
                  <a16:creationId xmlns:a16="http://schemas.microsoft.com/office/drawing/2014/main" id="{2641FAE3-E936-4CDC-E66E-B9A307B95EE8}"/>
                </a:ext>
              </a:extLst>
            </p:cNvPr>
            <p:cNvSpPr txBox="1"/>
            <p:nvPr/>
          </p:nvSpPr>
          <p:spPr>
            <a:xfrm>
              <a:off x="3963415" y="3926840"/>
              <a:ext cx="813435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Transfer</a:t>
              </a:r>
              <a:r>
                <a:rPr kumimoji="0" sz="1100" b="0" i="0" u="none" strike="noStrike" kern="0" cap="none" spc="1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field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5" name="object 39">
              <a:extLst>
                <a:ext uri="{FF2B5EF4-FFF2-40B4-BE49-F238E27FC236}">
                  <a16:creationId xmlns:a16="http://schemas.microsoft.com/office/drawing/2014/main" id="{D0775900-A631-F44E-8935-AB8ACF00B14A}"/>
                </a:ext>
              </a:extLst>
            </p:cNvPr>
            <p:cNvSpPr txBox="1"/>
            <p:nvPr/>
          </p:nvSpPr>
          <p:spPr>
            <a:xfrm>
              <a:off x="4111244" y="4094479"/>
              <a:ext cx="520065" cy="19367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4</a:t>
              </a:r>
              <a:r>
                <a:rPr kumimoji="0" sz="1100" b="0" i="0" u="none" strike="noStrike" kern="0" cap="none" spc="-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kV/cm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6" name="object 40">
              <a:extLst>
                <a:ext uri="{FF2B5EF4-FFF2-40B4-BE49-F238E27FC236}">
                  <a16:creationId xmlns:a16="http://schemas.microsoft.com/office/drawing/2014/main" id="{7EDE38CE-BE25-3F63-03E0-0F55D959CCBA}"/>
                </a:ext>
              </a:extLst>
            </p:cNvPr>
            <p:cNvSpPr txBox="1"/>
            <p:nvPr/>
          </p:nvSpPr>
          <p:spPr>
            <a:xfrm>
              <a:off x="4065142" y="3224276"/>
              <a:ext cx="485775" cy="32829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65405" marR="0" lvl="0" indent="0" defTabSz="914400" eaLnBrk="1" fontAlgn="auto" latinLnBrk="0" hangingPunct="1">
                <a:lnSpc>
                  <a:spcPts val="119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50" b="0" i="0" u="none" strike="noStrike" kern="0" cap="none" spc="-30" normalizeH="0" baseline="12626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∆V</a:t>
              </a:r>
              <a:r>
                <a:rPr kumimoji="0" sz="7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GEM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  <a:p>
              <a:pPr marL="38100" marR="0" lvl="0" indent="0" defTabSz="914400" eaLnBrk="1" fontAlgn="auto" latinLnBrk="0" hangingPunct="1">
                <a:lnSpc>
                  <a:spcPts val="119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~450</a:t>
              </a:r>
              <a:r>
                <a:rPr kumimoji="0" sz="11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11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V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7" name="object 41">
              <a:extLst>
                <a:ext uri="{FF2B5EF4-FFF2-40B4-BE49-F238E27FC236}">
                  <a16:creationId xmlns:a16="http://schemas.microsoft.com/office/drawing/2014/main" id="{12CE5FB6-FC70-0055-32FE-4EAECE3128C4}"/>
                </a:ext>
              </a:extLst>
            </p:cNvPr>
            <p:cNvSpPr txBox="1"/>
            <p:nvPr/>
          </p:nvSpPr>
          <p:spPr>
            <a:xfrm>
              <a:off x="5288407" y="3443985"/>
              <a:ext cx="392430" cy="1625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APICAL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8" name="object 42">
              <a:extLst>
                <a:ext uri="{FF2B5EF4-FFF2-40B4-BE49-F238E27FC236}">
                  <a16:creationId xmlns:a16="http://schemas.microsoft.com/office/drawing/2014/main" id="{A02F5BFA-4832-F8B5-4C79-13485C4761CF}"/>
                </a:ext>
              </a:extLst>
            </p:cNvPr>
            <p:cNvSpPr txBox="1"/>
            <p:nvPr/>
          </p:nvSpPr>
          <p:spPr>
            <a:xfrm>
              <a:off x="5317363" y="3581145"/>
              <a:ext cx="332105" cy="1625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50</a:t>
              </a:r>
              <a:r>
                <a:rPr kumimoji="0" sz="900" b="0" i="0" u="none" strike="noStrike" kern="0" cap="none" spc="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sz="9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µm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9" name="object 43">
              <a:extLst>
                <a:ext uri="{FF2B5EF4-FFF2-40B4-BE49-F238E27FC236}">
                  <a16:creationId xmlns:a16="http://schemas.microsoft.com/office/drawing/2014/main" id="{D9199D40-D9B7-C9D9-9B1F-EBFFF894743D}"/>
                </a:ext>
              </a:extLst>
            </p:cNvPr>
            <p:cNvSpPr txBox="1"/>
            <p:nvPr/>
          </p:nvSpPr>
          <p:spPr>
            <a:xfrm>
              <a:off x="6580123" y="6465823"/>
              <a:ext cx="15113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-5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mbria Math"/>
                  <a:cs typeface="Cambria Math"/>
                </a:rPr>
                <a:t>𝜇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/>
                <a:cs typeface="Cambria Math"/>
              </a:endParaRPr>
            </a:p>
          </p:txBody>
        </p:sp>
        <p:sp>
          <p:nvSpPr>
            <p:cNvPr id="30" name="object 44">
              <a:extLst>
                <a:ext uri="{FF2B5EF4-FFF2-40B4-BE49-F238E27FC236}">
                  <a16:creationId xmlns:a16="http://schemas.microsoft.com/office/drawing/2014/main" id="{8CE5ECC7-7209-5366-E65C-72CD6DDDD7BC}"/>
                </a:ext>
              </a:extLst>
            </p:cNvPr>
            <p:cNvSpPr/>
            <p:nvPr/>
          </p:nvSpPr>
          <p:spPr>
            <a:xfrm>
              <a:off x="6746747" y="1424558"/>
              <a:ext cx="633730" cy="5208270"/>
            </a:xfrm>
            <a:custGeom>
              <a:avLst/>
              <a:gdLst/>
              <a:ahLst/>
              <a:cxnLst/>
              <a:rect l="l" t="t" r="r" b="b"/>
              <a:pathLst>
                <a:path w="633729" h="5208270">
                  <a:moveTo>
                    <a:pt x="0" y="5127713"/>
                  </a:moveTo>
                  <a:lnTo>
                    <a:pt x="29082" y="5207787"/>
                  </a:lnTo>
                  <a:lnTo>
                    <a:pt x="70180" y="5144909"/>
                  </a:lnTo>
                  <a:lnTo>
                    <a:pt x="37973" y="5144909"/>
                  </a:lnTo>
                  <a:lnTo>
                    <a:pt x="34798" y="5144554"/>
                  </a:lnTo>
                  <a:lnTo>
                    <a:pt x="36218" y="5132279"/>
                  </a:lnTo>
                  <a:lnTo>
                    <a:pt x="36261" y="5131911"/>
                  </a:lnTo>
                  <a:lnTo>
                    <a:pt x="0" y="5127713"/>
                  </a:lnTo>
                  <a:close/>
                </a:path>
                <a:path w="633729" h="5208270">
                  <a:moveTo>
                    <a:pt x="36261" y="5131911"/>
                  </a:moveTo>
                  <a:lnTo>
                    <a:pt x="34798" y="5144554"/>
                  </a:lnTo>
                  <a:lnTo>
                    <a:pt x="37973" y="5144909"/>
                  </a:lnTo>
                  <a:lnTo>
                    <a:pt x="39434" y="5132279"/>
                  </a:lnTo>
                  <a:lnTo>
                    <a:pt x="36261" y="5131911"/>
                  </a:lnTo>
                  <a:close/>
                </a:path>
                <a:path w="633729" h="5208270">
                  <a:moveTo>
                    <a:pt x="39434" y="5132279"/>
                  </a:moveTo>
                  <a:lnTo>
                    <a:pt x="38014" y="5144554"/>
                  </a:lnTo>
                  <a:lnTo>
                    <a:pt x="37973" y="5144909"/>
                  </a:lnTo>
                  <a:lnTo>
                    <a:pt x="70180" y="5144909"/>
                  </a:lnTo>
                  <a:lnTo>
                    <a:pt x="75692" y="5136476"/>
                  </a:lnTo>
                  <a:lnTo>
                    <a:pt x="39434" y="5132279"/>
                  </a:lnTo>
                  <a:close/>
                </a:path>
                <a:path w="633729" h="5208270">
                  <a:moveTo>
                    <a:pt x="630174" y="0"/>
                  </a:moveTo>
                  <a:lnTo>
                    <a:pt x="36261" y="5131911"/>
                  </a:lnTo>
                  <a:lnTo>
                    <a:pt x="39434" y="5132279"/>
                  </a:lnTo>
                  <a:lnTo>
                    <a:pt x="633349" y="380"/>
                  </a:lnTo>
                  <a:lnTo>
                    <a:pt x="630174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bject 45">
              <a:extLst>
                <a:ext uri="{FF2B5EF4-FFF2-40B4-BE49-F238E27FC236}">
                  <a16:creationId xmlns:a16="http://schemas.microsoft.com/office/drawing/2014/main" id="{583234AF-1C6B-5A19-5196-EFE82CB16606}"/>
                </a:ext>
              </a:extLst>
            </p:cNvPr>
            <p:cNvSpPr txBox="1"/>
            <p:nvPr/>
          </p:nvSpPr>
          <p:spPr>
            <a:xfrm>
              <a:off x="6810882" y="6132982"/>
              <a:ext cx="977900" cy="218440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635" marR="0" lvl="0" indent="0" defTabSz="914400" eaLnBrk="1" fontAlgn="auto" latinLnBrk="0" hangingPunct="1">
                <a:lnSpc>
                  <a:spcPts val="1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3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avalanche</a:t>
              </a:r>
              <a:r>
                <a:rPr kumimoji="0" sz="1400" b="0" i="0" u="none" strike="noStrike" kern="0" cap="none" spc="2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400" b="0" i="0" u="none" strike="noStrike" kern="0" cap="none" spc="-5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2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  <p:grpSp>
          <p:nvGrpSpPr>
            <p:cNvPr id="32" name="object 46">
              <a:extLst>
                <a:ext uri="{FF2B5EF4-FFF2-40B4-BE49-F238E27FC236}">
                  <a16:creationId xmlns:a16="http://schemas.microsoft.com/office/drawing/2014/main" id="{09E7FF09-76DE-A949-71A9-4E13B1D66727}"/>
                </a:ext>
              </a:extLst>
            </p:cNvPr>
            <p:cNvGrpSpPr/>
            <p:nvPr/>
          </p:nvGrpSpPr>
          <p:grpSpPr>
            <a:xfrm>
              <a:off x="6761733" y="3324161"/>
              <a:ext cx="764540" cy="2768600"/>
              <a:chOff x="6761733" y="3324161"/>
              <a:chExt cx="764540" cy="2768600"/>
            </a:xfrm>
          </p:grpSpPr>
          <p:sp>
            <p:nvSpPr>
              <p:cNvPr id="68" name="object 47">
                <a:extLst>
                  <a:ext uri="{FF2B5EF4-FFF2-40B4-BE49-F238E27FC236}">
                    <a16:creationId xmlns:a16="http://schemas.microsoft.com/office/drawing/2014/main" id="{C7EC790F-7F4A-9336-8B2E-DFC679B89981}"/>
                  </a:ext>
                </a:extLst>
              </p:cNvPr>
              <p:cNvSpPr/>
              <p:nvPr/>
            </p:nvSpPr>
            <p:spPr>
              <a:xfrm>
                <a:off x="7141082" y="5437631"/>
                <a:ext cx="154940" cy="654685"/>
              </a:xfrm>
              <a:custGeom>
                <a:avLst/>
                <a:gdLst/>
                <a:ahLst/>
                <a:cxnLst/>
                <a:rect l="l" t="t" r="r" b="b"/>
                <a:pathLst>
                  <a:path w="154940" h="654685">
                    <a:moveTo>
                      <a:pt x="38932" y="74422"/>
                    </a:moveTo>
                    <a:lnTo>
                      <a:pt x="35759" y="75053"/>
                    </a:lnTo>
                    <a:lnTo>
                      <a:pt x="151386" y="653884"/>
                    </a:lnTo>
                    <a:lnTo>
                      <a:pt x="151511" y="654507"/>
                    </a:lnTo>
                    <a:lnTo>
                      <a:pt x="154559" y="653884"/>
                    </a:lnTo>
                    <a:lnTo>
                      <a:pt x="39058" y="75053"/>
                    </a:lnTo>
                    <a:lnTo>
                      <a:pt x="38932" y="74422"/>
                    </a:lnTo>
                    <a:close/>
                  </a:path>
                  <a:path w="154940" h="654685">
                    <a:moveTo>
                      <a:pt x="22351" y="0"/>
                    </a:moveTo>
                    <a:lnTo>
                      <a:pt x="0" y="82169"/>
                    </a:lnTo>
                    <a:lnTo>
                      <a:pt x="35759" y="75053"/>
                    </a:lnTo>
                    <a:lnTo>
                      <a:pt x="33274" y="62611"/>
                    </a:lnTo>
                    <a:lnTo>
                      <a:pt x="36449" y="61976"/>
                    </a:lnTo>
                    <a:lnTo>
                      <a:pt x="70529" y="61976"/>
                    </a:lnTo>
                    <a:lnTo>
                      <a:pt x="22351" y="0"/>
                    </a:lnTo>
                    <a:close/>
                  </a:path>
                  <a:path w="154940" h="654685">
                    <a:moveTo>
                      <a:pt x="36449" y="61976"/>
                    </a:moveTo>
                    <a:lnTo>
                      <a:pt x="33274" y="62611"/>
                    </a:lnTo>
                    <a:lnTo>
                      <a:pt x="35633" y="74422"/>
                    </a:lnTo>
                    <a:lnTo>
                      <a:pt x="35759" y="75053"/>
                    </a:lnTo>
                    <a:lnTo>
                      <a:pt x="38932" y="74422"/>
                    </a:lnTo>
                    <a:lnTo>
                      <a:pt x="36575" y="62611"/>
                    </a:lnTo>
                    <a:lnTo>
                      <a:pt x="36449" y="61976"/>
                    </a:lnTo>
                    <a:close/>
                  </a:path>
                  <a:path w="154940" h="654685">
                    <a:moveTo>
                      <a:pt x="70529" y="61976"/>
                    </a:moveTo>
                    <a:lnTo>
                      <a:pt x="36449" y="61976"/>
                    </a:lnTo>
                    <a:lnTo>
                      <a:pt x="38932" y="74422"/>
                    </a:lnTo>
                    <a:lnTo>
                      <a:pt x="74675" y="67310"/>
                    </a:lnTo>
                    <a:lnTo>
                      <a:pt x="70529" y="61976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object 48">
                <a:extLst>
                  <a:ext uri="{FF2B5EF4-FFF2-40B4-BE49-F238E27FC236}">
                    <a16:creationId xmlns:a16="http://schemas.microsoft.com/office/drawing/2014/main" id="{9FB8EEB6-FE75-7E60-01CA-C3FFD917E1A5}"/>
                  </a:ext>
                </a:extLst>
              </p:cNvPr>
              <p:cNvSpPr/>
              <p:nvPr/>
            </p:nvSpPr>
            <p:spPr>
              <a:xfrm>
                <a:off x="6997445" y="4812410"/>
                <a:ext cx="29209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9209" h="29210">
                    <a:moveTo>
                      <a:pt x="25019" y="0"/>
                    </a:moveTo>
                    <a:lnTo>
                      <a:pt x="13461" y="8127"/>
                    </a:lnTo>
                    <a:lnTo>
                      <a:pt x="0" y="4063"/>
                    </a:lnTo>
                    <a:lnTo>
                      <a:pt x="8000" y="15620"/>
                    </a:lnTo>
                    <a:lnTo>
                      <a:pt x="4063" y="29209"/>
                    </a:lnTo>
                    <a:lnTo>
                      <a:pt x="15621" y="21208"/>
                    </a:lnTo>
                    <a:lnTo>
                      <a:pt x="29209" y="25145"/>
                    </a:lnTo>
                    <a:lnTo>
                      <a:pt x="21081" y="13588"/>
                    </a:lnTo>
                    <a:lnTo>
                      <a:pt x="25019" y="0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object 49">
                <a:extLst>
                  <a:ext uri="{FF2B5EF4-FFF2-40B4-BE49-F238E27FC236}">
                    <a16:creationId xmlns:a16="http://schemas.microsoft.com/office/drawing/2014/main" id="{B3727276-DDDB-402F-921F-450A2B99FE07}"/>
                  </a:ext>
                </a:extLst>
              </p:cNvPr>
              <p:cNvSpPr/>
              <p:nvPr/>
            </p:nvSpPr>
            <p:spPr>
              <a:xfrm>
                <a:off x="6997445" y="4812410"/>
                <a:ext cx="29209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9209" h="29210">
                    <a:moveTo>
                      <a:pt x="0" y="4063"/>
                    </a:moveTo>
                    <a:lnTo>
                      <a:pt x="13461" y="8127"/>
                    </a:lnTo>
                    <a:lnTo>
                      <a:pt x="25019" y="0"/>
                    </a:lnTo>
                    <a:lnTo>
                      <a:pt x="21081" y="13588"/>
                    </a:lnTo>
                    <a:lnTo>
                      <a:pt x="29209" y="25145"/>
                    </a:lnTo>
                    <a:lnTo>
                      <a:pt x="15621" y="21208"/>
                    </a:lnTo>
                    <a:lnTo>
                      <a:pt x="4063" y="29209"/>
                    </a:lnTo>
                    <a:lnTo>
                      <a:pt x="8000" y="15620"/>
                    </a:lnTo>
                    <a:lnTo>
                      <a:pt x="0" y="4063"/>
                    </a:lnTo>
                    <a:close/>
                  </a:path>
                </a:pathLst>
              </a:custGeom>
              <a:ln w="317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object 50">
                <a:extLst>
                  <a:ext uri="{FF2B5EF4-FFF2-40B4-BE49-F238E27FC236}">
                    <a16:creationId xmlns:a16="http://schemas.microsoft.com/office/drawing/2014/main" id="{776A3FF1-CD18-9883-9458-0BBCCF5E0D7C}"/>
                  </a:ext>
                </a:extLst>
              </p:cNvPr>
              <p:cNvSpPr/>
              <p:nvPr/>
            </p:nvSpPr>
            <p:spPr>
              <a:xfrm>
                <a:off x="7020305" y="4857114"/>
                <a:ext cx="29209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9209" h="29210">
                    <a:moveTo>
                      <a:pt x="25019" y="0"/>
                    </a:moveTo>
                    <a:lnTo>
                      <a:pt x="13462" y="8001"/>
                    </a:lnTo>
                    <a:lnTo>
                      <a:pt x="0" y="4064"/>
                    </a:lnTo>
                    <a:lnTo>
                      <a:pt x="8000" y="15621"/>
                    </a:lnTo>
                    <a:lnTo>
                      <a:pt x="4064" y="29210"/>
                    </a:lnTo>
                    <a:lnTo>
                      <a:pt x="15621" y="21082"/>
                    </a:lnTo>
                    <a:lnTo>
                      <a:pt x="29210" y="25146"/>
                    </a:lnTo>
                    <a:lnTo>
                      <a:pt x="21082" y="13462"/>
                    </a:lnTo>
                    <a:lnTo>
                      <a:pt x="25019" y="0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object 51">
                <a:extLst>
                  <a:ext uri="{FF2B5EF4-FFF2-40B4-BE49-F238E27FC236}">
                    <a16:creationId xmlns:a16="http://schemas.microsoft.com/office/drawing/2014/main" id="{A64F7F10-3DC1-9C41-7342-F639598FA023}"/>
                  </a:ext>
                </a:extLst>
              </p:cNvPr>
              <p:cNvSpPr/>
              <p:nvPr/>
            </p:nvSpPr>
            <p:spPr>
              <a:xfrm>
                <a:off x="7020305" y="4857114"/>
                <a:ext cx="29209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9209" h="29210">
                    <a:moveTo>
                      <a:pt x="0" y="4064"/>
                    </a:moveTo>
                    <a:lnTo>
                      <a:pt x="13462" y="8001"/>
                    </a:lnTo>
                    <a:lnTo>
                      <a:pt x="25019" y="0"/>
                    </a:lnTo>
                    <a:lnTo>
                      <a:pt x="21082" y="13462"/>
                    </a:lnTo>
                    <a:lnTo>
                      <a:pt x="29210" y="25146"/>
                    </a:lnTo>
                    <a:lnTo>
                      <a:pt x="15621" y="21082"/>
                    </a:lnTo>
                    <a:lnTo>
                      <a:pt x="4064" y="29210"/>
                    </a:lnTo>
                    <a:lnTo>
                      <a:pt x="8000" y="15621"/>
                    </a:lnTo>
                    <a:lnTo>
                      <a:pt x="0" y="4064"/>
                    </a:lnTo>
                    <a:close/>
                  </a:path>
                </a:pathLst>
              </a:custGeom>
              <a:ln w="317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object 52">
                <a:extLst>
                  <a:ext uri="{FF2B5EF4-FFF2-40B4-BE49-F238E27FC236}">
                    <a16:creationId xmlns:a16="http://schemas.microsoft.com/office/drawing/2014/main" id="{470B14BF-BA2B-D07D-D306-7C268295764C}"/>
                  </a:ext>
                </a:extLst>
              </p:cNvPr>
              <p:cNvSpPr/>
              <p:nvPr/>
            </p:nvSpPr>
            <p:spPr>
              <a:xfrm>
                <a:off x="7000366" y="4893817"/>
                <a:ext cx="29209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9209" h="29210">
                    <a:moveTo>
                      <a:pt x="25146" y="0"/>
                    </a:moveTo>
                    <a:lnTo>
                      <a:pt x="13588" y="8127"/>
                    </a:lnTo>
                    <a:lnTo>
                      <a:pt x="0" y="4063"/>
                    </a:lnTo>
                    <a:lnTo>
                      <a:pt x="8000" y="15747"/>
                    </a:lnTo>
                    <a:lnTo>
                      <a:pt x="4063" y="29209"/>
                    </a:lnTo>
                    <a:lnTo>
                      <a:pt x="15621" y="21208"/>
                    </a:lnTo>
                    <a:lnTo>
                      <a:pt x="29209" y="25145"/>
                    </a:lnTo>
                    <a:lnTo>
                      <a:pt x="21081" y="13588"/>
                    </a:lnTo>
                    <a:lnTo>
                      <a:pt x="25146" y="0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object 53">
                <a:extLst>
                  <a:ext uri="{FF2B5EF4-FFF2-40B4-BE49-F238E27FC236}">
                    <a16:creationId xmlns:a16="http://schemas.microsoft.com/office/drawing/2014/main" id="{71AE541C-CC42-CC6E-B11A-F77A3BA33EA1}"/>
                  </a:ext>
                </a:extLst>
              </p:cNvPr>
              <p:cNvSpPr/>
              <p:nvPr/>
            </p:nvSpPr>
            <p:spPr>
              <a:xfrm>
                <a:off x="7000366" y="4893817"/>
                <a:ext cx="29209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29209" h="29210">
                    <a:moveTo>
                      <a:pt x="0" y="4063"/>
                    </a:moveTo>
                    <a:lnTo>
                      <a:pt x="13588" y="8127"/>
                    </a:lnTo>
                    <a:lnTo>
                      <a:pt x="25146" y="0"/>
                    </a:lnTo>
                    <a:lnTo>
                      <a:pt x="21081" y="13588"/>
                    </a:lnTo>
                    <a:lnTo>
                      <a:pt x="29209" y="25145"/>
                    </a:lnTo>
                    <a:lnTo>
                      <a:pt x="15621" y="21208"/>
                    </a:lnTo>
                    <a:lnTo>
                      <a:pt x="4063" y="29209"/>
                    </a:lnTo>
                    <a:lnTo>
                      <a:pt x="8000" y="15747"/>
                    </a:lnTo>
                    <a:lnTo>
                      <a:pt x="0" y="4063"/>
                    </a:lnTo>
                    <a:close/>
                  </a:path>
                </a:pathLst>
              </a:custGeom>
              <a:ln w="317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object 54">
                <a:extLst>
                  <a:ext uri="{FF2B5EF4-FFF2-40B4-BE49-F238E27FC236}">
                    <a16:creationId xmlns:a16="http://schemas.microsoft.com/office/drawing/2014/main" id="{6E51FC8B-493C-F8C7-03E8-BFBB373E0305}"/>
                  </a:ext>
                </a:extLst>
              </p:cNvPr>
              <p:cNvSpPr/>
              <p:nvPr/>
            </p:nvSpPr>
            <p:spPr>
              <a:xfrm>
                <a:off x="6999223" y="4841239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35560">
                    <a:moveTo>
                      <a:pt x="20954" y="0"/>
                    </a:moveTo>
                    <a:lnTo>
                      <a:pt x="13970" y="12192"/>
                    </a:lnTo>
                    <a:lnTo>
                      <a:pt x="0" y="14351"/>
                    </a:lnTo>
                    <a:lnTo>
                      <a:pt x="12192" y="21462"/>
                    </a:lnTo>
                    <a:lnTo>
                      <a:pt x="14224" y="35306"/>
                    </a:lnTo>
                    <a:lnTo>
                      <a:pt x="21335" y="23114"/>
                    </a:lnTo>
                    <a:lnTo>
                      <a:pt x="35305" y="21082"/>
                    </a:lnTo>
                    <a:lnTo>
                      <a:pt x="23114" y="13970"/>
                    </a:lnTo>
                    <a:lnTo>
                      <a:pt x="20954" y="0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object 55">
                <a:extLst>
                  <a:ext uri="{FF2B5EF4-FFF2-40B4-BE49-F238E27FC236}">
                    <a16:creationId xmlns:a16="http://schemas.microsoft.com/office/drawing/2014/main" id="{2F119CFB-C42C-F110-53C6-BEFA88F34138}"/>
                  </a:ext>
                </a:extLst>
              </p:cNvPr>
              <p:cNvSpPr/>
              <p:nvPr/>
            </p:nvSpPr>
            <p:spPr>
              <a:xfrm>
                <a:off x="6999223" y="4841239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35560">
                    <a:moveTo>
                      <a:pt x="0" y="14351"/>
                    </a:moveTo>
                    <a:lnTo>
                      <a:pt x="13970" y="12192"/>
                    </a:lnTo>
                    <a:lnTo>
                      <a:pt x="20954" y="0"/>
                    </a:lnTo>
                    <a:lnTo>
                      <a:pt x="23114" y="13970"/>
                    </a:lnTo>
                    <a:lnTo>
                      <a:pt x="35305" y="21082"/>
                    </a:lnTo>
                    <a:lnTo>
                      <a:pt x="21335" y="23114"/>
                    </a:lnTo>
                    <a:lnTo>
                      <a:pt x="14224" y="35306"/>
                    </a:lnTo>
                    <a:lnTo>
                      <a:pt x="12192" y="21462"/>
                    </a:lnTo>
                    <a:lnTo>
                      <a:pt x="0" y="14351"/>
                    </a:lnTo>
                    <a:close/>
                  </a:path>
                </a:pathLst>
              </a:custGeom>
              <a:ln w="317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object 56">
                <a:extLst>
                  <a:ext uri="{FF2B5EF4-FFF2-40B4-BE49-F238E27FC236}">
                    <a16:creationId xmlns:a16="http://schemas.microsoft.com/office/drawing/2014/main" id="{878EBC32-AA9C-B197-367A-304622994246}"/>
                  </a:ext>
                </a:extLst>
              </p:cNvPr>
              <p:cNvSpPr/>
              <p:nvPr/>
            </p:nvSpPr>
            <p:spPr>
              <a:xfrm>
                <a:off x="7214615" y="3688079"/>
                <a:ext cx="31178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311784" h="195579">
                    <a:moveTo>
                      <a:pt x="65486" y="38972"/>
                    </a:moveTo>
                    <a:lnTo>
                      <a:pt x="63823" y="41634"/>
                    </a:lnTo>
                    <a:lnTo>
                      <a:pt x="309752" y="195326"/>
                    </a:lnTo>
                    <a:lnTo>
                      <a:pt x="311530" y="192659"/>
                    </a:lnTo>
                    <a:lnTo>
                      <a:pt x="65486" y="38972"/>
                    </a:lnTo>
                    <a:close/>
                  </a:path>
                  <a:path w="311784" h="195579">
                    <a:moveTo>
                      <a:pt x="0" y="0"/>
                    </a:moveTo>
                    <a:lnTo>
                      <a:pt x="44450" y="72644"/>
                    </a:lnTo>
                    <a:lnTo>
                      <a:pt x="63823" y="41634"/>
                    </a:lnTo>
                    <a:lnTo>
                      <a:pt x="53085" y="34925"/>
                    </a:lnTo>
                    <a:lnTo>
                      <a:pt x="54736" y="32258"/>
                    </a:lnTo>
                    <a:lnTo>
                      <a:pt x="69681" y="32258"/>
                    </a:lnTo>
                    <a:lnTo>
                      <a:pt x="84835" y="8001"/>
                    </a:lnTo>
                    <a:lnTo>
                      <a:pt x="0" y="0"/>
                    </a:lnTo>
                    <a:close/>
                  </a:path>
                  <a:path w="311784" h="195579">
                    <a:moveTo>
                      <a:pt x="54736" y="32258"/>
                    </a:moveTo>
                    <a:lnTo>
                      <a:pt x="53085" y="34925"/>
                    </a:lnTo>
                    <a:lnTo>
                      <a:pt x="63823" y="41634"/>
                    </a:lnTo>
                    <a:lnTo>
                      <a:pt x="65486" y="38972"/>
                    </a:lnTo>
                    <a:lnTo>
                      <a:pt x="54736" y="32258"/>
                    </a:lnTo>
                    <a:close/>
                  </a:path>
                  <a:path w="311784" h="195579">
                    <a:moveTo>
                      <a:pt x="69681" y="32258"/>
                    </a:moveTo>
                    <a:lnTo>
                      <a:pt x="54736" y="32258"/>
                    </a:lnTo>
                    <a:lnTo>
                      <a:pt x="65486" y="38972"/>
                    </a:lnTo>
                    <a:lnTo>
                      <a:pt x="69681" y="32258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78" name="object 57">
                <a:extLst>
                  <a:ext uri="{FF2B5EF4-FFF2-40B4-BE49-F238E27FC236}">
                    <a16:creationId xmlns:a16="http://schemas.microsoft.com/office/drawing/2014/main" id="{BDEBF0DB-ECD9-CE16-BF78-3A0526A781C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067867" y="3324161"/>
                <a:ext cx="144145" cy="124967"/>
              </a:xfrm>
              <a:prstGeom prst="rect">
                <a:avLst/>
              </a:prstGeom>
            </p:spPr>
          </p:pic>
          <p:pic>
            <p:nvPicPr>
              <p:cNvPr id="79" name="object 58">
                <a:extLst>
                  <a:ext uri="{FF2B5EF4-FFF2-40B4-BE49-F238E27FC236}">
                    <a16:creationId xmlns:a16="http://schemas.microsoft.com/office/drawing/2014/main" id="{3EE4F28C-61CE-7508-E2B8-2F5D6C487E3B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6886955" y="3415931"/>
                <a:ext cx="362851" cy="350761"/>
              </a:xfrm>
              <a:prstGeom prst="rect">
                <a:avLst/>
              </a:prstGeom>
            </p:spPr>
          </p:pic>
          <p:pic>
            <p:nvPicPr>
              <p:cNvPr id="80" name="object 59">
                <a:extLst>
                  <a:ext uri="{FF2B5EF4-FFF2-40B4-BE49-F238E27FC236}">
                    <a16:creationId xmlns:a16="http://schemas.microsoft.com/office/drawing/2014/main" id="{B3471301-4823-64F9-33B5-AF339F2B5849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6761733" y="4901831"/>
                <a:ext cx="531012" cy="513321"/>
              </a:xfrm>
              <a:prstGeom prst="rect">
                <a:avLst/>
              </a:prstGeom>
            </p:spPr>
          </p:pic>
        </p:grpSp>
        <p:sp>
          <p:nvSpPr>
            <p:cNvPr id="67" name="object 60">
              <a:extLst>
                <a:ext uri="{FF2B5EF4-FFF2-40B4-BE49-F238E27FC236}">
                  <a16:creationId xmlns:a16="http://schemas.microsoft.com/office/drawing/2014/main" id="{BC689040-04E1-F528-D7D1-7EE5F82F0341}"/>
                </a:ext>
              </a:extLst>
            </p:cNvPr>
            <p:cNvSpPr txBox="1"/>
            <p:nvPr/>
          </p:nvSpPr>
          <p:spPr>
            <a:xfrm>
              <a:off x="7042022" y="3923157"/>
              <a:ext cx="977900" cy="218440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635" marR="0" lvl="0" indent="0" defTabSz="914400" eaLnBrk="1" fontAlgn="auto" latinLnBrk="0" hangingPunct="1">
                <a:lnSpc>
                  <a:spcPts val="1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3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avalanche</a:t>
              </a:r>
              <a:r>
                <a:rPr kumimoji="0" sz="1400" b="0" i="0" u="none" strike="noStrike" kern="0" cap="none" spc="15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 </a:t>
              </a:r>
              <a:r>
                <a:rPr kumimoji="0" sz="1400" b="0" i="0" u="none" strike="noStrike" kern="0" cap="none" spc="-5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 Symbol"/>
                  <a:cs typeface="Segoe UI Symbol"/>
                </a:rPr>
                <a:t>1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/>
                <a:cs typeface="Segoe UI Symbol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356535-C788-16C2-3664-5266EAB9A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inner regions R1-R2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240C1-69F8-0A5B-A296-A9AD53409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8"/>
            <a:ext cx="339452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G-RWELL technology:</a:t>
            </a:r>
          </a:p>
          <a:p>
            <a:r>
              <a:rPr lang="en-US" sz="1800" dirty="0"/>
              <a:t>a GEM foil added in the 𝝁RWELL drift region</a:t>
            </a:r>
          </a:p>
          <a:p>
            <a:r>
              <a:rPr lang="en-US" sz="1800" dirty="0"/>
              <a:t>The G-RWELL consists of:</a:t>
            </a:r>
          </a:p>
          <a:p>
            <a:pPr lvl="1"/>
            <a:r>
              <a:rPr lang="en-US" sz="1400" dirty="0"/>
              <a:t>Cathodic  plane</a:t>
            </a:r>
          </a:p>
          <a:p>
            <a:pPr lvl="1"/>
            <a:r>
              <a:rPr lang="en-US" sz="1400" dirty="0"/>
              <a:t>Gaseous drift region</a:t>
            </a:r>
          </a:p>
          <a:p>
            <a:pPr lvl="1"/>
            <a:r>
              <a:rPr lang="en-US" sz="1400" dirty="0"/>
              <a:t>GEM foil</a:t>
            </a:r>
          </a:p>
          <a:p>
            <a:pPr lvl="1"/>
            <a:r>
              <a:rPr lang="en-US" sz="1400" dirty="0"/>
              <a:t>Gaseous transfer region</a:t>
            </a:r>
          </a:p>
          <a:p>
            <a:pPr lvl="1"/>
            <a:r>
              <a:rPr lang="en-US" sz="1400" dirty="0"/>
              <a:t>𝜇RWELL</a:t>
            </a:r>
          </a:p>
          <a:p>
            <a:endParaRPr lang="en-US" sz="1800" dirty="0"/>
          </a:p>
          <a:p>
            <a:r>
              <a:rPr lang="en-US" sz="1800" dirty="0"/>
              <a:t>Two amplification stages in very stable operation:</a:t>
            </a:r>
          </a:p>
          <a:p>
            <a:pPr lvl="1"/>
            <a:r>
              <a:rPr lang="en-US" sz="1400" dirty="0"/>
              <a:t>Pre-amplification at GEM stage</a:t>
            </a:r>
          </a:p>
          <a:p>
            <a:pPr lvl="1"/>
            <a:r>
              <a:rPr lang="en-US" sz="1400" dirty="0"/>
              <a:t>Amplification at 𝜇RWELL stage</a:t>
            </a:r>
          </a:p>
          <a:p>
            <a:pPr lvl="1"/>
            <a:r>
              <a:rPr lang="en-US" sz="1400" dirty="0"/>
              <a:t>Gas gains </a:t>
            </a:r>
            <a:r>
              <a:rPr lang="en-US" sz="1400" dirty="0" err="1"/>
              <a:t>significanly</a:t>
            </a:r>
            <a:r>
              <a:rPr lang="en-US" sz="1400" dirty="0"/>
              <a:t> greater than 104.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27FF-E264-B57D-0369-5CE4B4AB0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A0951E-5B76-2C3D-2C7D-BF8C7852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  <p:sp>
        <p:nvSpPr>
          <p:cNvPr id="65" name="object 30">
            <a:extLst>
              <a:ext uri="{FF2B5EF4-FFF2-40B4-BE49-F238E27FC236}">
                <a16:creationId xmlns:a16="http://schemas.microsoft.com/office/drawing/2014/main" id="{05B9DDCC-E559-07FA-793A-57350FC9D36C}"/>
              </a:ext>
            </a:extLst>
          </p:cNvPr>
          <p:cNvSpPr txBox="1"/>
          <p:nvPr/>
        </p:nvSpPr>
        <p:spPr>
          <a:xfrm>
            <a:off x="9182099" y="3198810"/>
            <a:ext cx="62166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445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800" b="0" kern="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∅</a:t>
            </a:r>
            <a:r>
              <a:rPr sz="800" b="0" kern="0" spc="2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 </a:t>
            </a:r>
            <a:r>
              <a:rPr sz="8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50</a:t>
            </a:r>
            <a:r>
              <a:rPr sz="800" b="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8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µm</a:t>
            </a:r>
            <a:endParaRPr sz="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6" name="object 31">
            <a:extLst>
              <a:ext uri="{FF2B5EF4-FFF2-40B4-BE49-F238E27FC236}">
                <a16:creationId xmlns:a16="http://schemas.microsoft.com/office/drawing/2014/main" id="{D3C77F4A-F287-67B0-BEFF-FB549E6A4DBE}"/>
              </a:ext>
            </a:extLst>
          </p:cNvPr>
          <p:cNvSpPr txBox="1"/>
          <p:nvPr/>
        </p:nvSpPr>
        <p:spPr>
          <a:xfrm>
            <a:off x="9301415" y="2969574"/>
            <a:ext cx="38354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800" b="0" kern="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∅</a:t>
            </a:r>
            <a:r>
              <a:rPr sz="800" b="0" kern="0" spc="20" dirty="0">
                <a:solidFill>
                  <a:sysClr val="windowText" lastClr="000000"/>
                </a:solidFill>
                <a:latin typeface="Cambria Math"/>
                <a:cs typeface="Cambria Math"/>
              </a:rPr>
              <a:t> </a:t>
            </a:r>
            <a:r>
              <a:rPr sz="8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70</a:t>
            </a:r>
            <a:r>
              <a:rPr sz="800" b="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8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µm</a:t>
            </a:r>
            <a:endParaRPr sz="800"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92" name="object 39">
            <a:extLst>
              <a:ext uri="{FF2B5EF4-FFF2-40B4-BE49-F238E27FC236}">
                <a16:creationId xmlns:a16="http://schemas.microsoft.com/office/drawing/2014/main" id="{F1E819D0-1FC3-C1F3-8368-7AB2780FF6A6}"/>
              </a:ext>
            </a:extLst>
          </p:cNvPr>
          <p:cNvSpPr/>
          <p:nvPr/>
        </p:nvSpPr>
        <p:spPr>
          <a:xfrm>
            <a:off x="9141459" y="3079876"/>
            <a:ext cx="655320" cy="2284730"/>
          </a:xfrm>
          <a:custGeom>
            <a:avLst/>
            <a:gdLst/>
            <a:ahLst/>
            <a:cxnLst/>
            <a:rect l="l" t="t" r="r" b="b"/>
            <a:pathLst>
              <a:path w="655320" h="2284729">
                <a:moveTo>
                  <a:pt x="98044" y="236347"/>
                </a:moveTo>
                <a:lnTo>
                  <a:pt x="98044" y="2281555"/>
                </a:lnTo>
              </a:path>
              <a:path w="655320" h="2284729">
                <a:moveTo>
                  <a:pt x="556768" y="233299"/>
                </a:moveTo>
                <a:lnTo>
                  <a:pt x="556768" y="2284603"/>
                </a:lnTo>
              </a:path>
              <a:path w="655320" h="2284729">
                <a:moveTo>
                  <a:pt x="98806" y="251713"/>
                </a:moveTo>
                <a:lnTo>
                  <a:pt x="556006" y="251713"/>
                </a:lnTo>
              </a:path>
              <a:path w="655320" h="2284729">
                <a:moveTo>
                  <a:pt x="14986" y="0"/>
                </a:moveTo>
                <a:lnTo>
                  <a:pt x="14986" y="360552"/>
                </a:lnTo>
              </a:path>
              <a:path w="655320" h="2284729">
                <a:moveTo>
                  <a:pt x="639826" y="0"/>
                </a:moveTo>
                <a:lnTo>
                  <a:pt x="639826" y="360552"/>
                </a:lnTo>
              </a:path>
              <a:path w="655320" h="2284729">
                <a:moveTo>
                  <a:pt x="0" y="20447"/>
                </a:moveTo>
                <a:lnTo>
                  <a:pt x="654812" y="204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850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AE05F-9120-75F9-B393-B6EE836C5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Calorimeters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905DD-EB15-7E11-038D-F82D63C7E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4676776" cy="3984848"/>
          </a:xfrm>
        </p:spPr>
        <p:txBody>
          <a:bodyPr/>
          <a:lstStyle/>
          <a:p>
            <a:pPr marL="12700" marR="119380">
              <a:lnSpc>
                <a:spcPct val="102600"/>
              </a:lnSpc>
              <a:spcBef>
                <a:spcPts val="55"/>
              </a:spcBef>
            </a:pPr>
            <a:r>
              <a:rPr lang="en-US" sz="2400" spc="-30" dirty="0">
                <a:cs typeface="Tahoma"/>
              </a:rPr>
              <a:t>Sampling</a:t>
            </a:r>
            <a:r>
              <a:rPr lang="en-US" sz="2400" spc="-25" dirty="0">
                <a:cs typeface="Tahoma"/>
              </a:rPr>
              <a:t> </a:t>
            </a:r>
            <a:r>
              <a:rPr lang="en-US" sz="2400" spc="-40" dirty="0">
                <a:cs typeface="Tahoma"/>
              </a:rPr>
              <a:t>calorimeters</a:t>
            </a:r>
            <a:r>
              <a:rPr lang="en-US" sz="2400" spc="-15" dirty="0">
                <a:cs typeface="Tahoma"/>
              </a:rPr>
              <a:t> </a:t>
            </a:r>
            <a:r>
              <a:rPr lang="en-US" sz="2400" spc="-20" dirty="0">
                <a:cs typeface="Tahoma"/>
              </a:rPr>
              <a:t>with scintillator</a:t>
            </a:r>
            <a:r>
              <a:rPr lang="en-US" sz="2400" spc="-25" dirty="0">
                <a:cs typeface="Tahoma"/>
              </a:rPr>
              <a:t> </a:t>
            </a:r>
            <a:r>
              <a:rPr lang="en-US" sz="2400" spc="-10" dirty="0">
                <a:cs typeface="Tahoma"/>
              </a:rPr>
              <a:t>tiles</a:t>
            </a:r>
            <a:r>
              <a:rPr lang="en-US" sz="2400" spc="-25" dirty="0">
                <a:cs typeface="Tahoma"/>
              </a:rPr>
              <a:t> </a:t>
            </a:r>
            <a:r>
              <a:rPr lang="en-US" sz="2400" spc="-30" dirty="0">
                <a:cs typeface="Tahoma"/>
              </a:rPr>
              <a:t>alternated</a:t>
            </a:r>
            <a:r>
              <a:rPr lang="en-US" sz="2400" spc="-20" dirty="0">
                <a:cs typeface="Tahoma"/>
              </a:rPr>
              <a:t> </a:t>
            </a:r>
            <a:r>
              <a:rPr lang="en-US" sz="2400" spc="-25" dirty="0">
                <a:cs typeface="Tahoma"/>
              </a:rPr>
              <a:t>to </a:t>
            </a:r>
            <a:r>
              <a:rPr lang="en-US" sz="2400" dirty="0">
                <a:cs typeface="Cambria"/>
              </a:rPr>
              <a:t>Pb</a:t>
            </a:r>
            <a:r>
              <a:rPr lang="en-US" sz="2400" dirty="0">
                <a:cs typeface="Tahoma"/>
              </a:rPr>
              <a:t>/</a:t>
            </a:r>
            <a:r>
              <a:rPr lang="en-US" sz="2400" dirty="0">
                <a:cs typeface="Cambria"/>
              </a:rPr>
              <a:t>Fe</a:t>
            </a:r>
            <a:r>
              <a:rPr lang="en-US" sz="2400" spc="145" dirty="0">
                <a:cs typeface="Cambria"/>
              </a:rPr>
              <a:t> </a:t>
            </a:r>
            <a:r>
              <a:rPr lang="en-US" sz="2400" spc="-10" dirty="0">
                <a:cs typeface="Tahoma"/>
              </a:rPr>
              <a:t>spacers</a:t>
            </a:r>
            <a:endParaRPr lang="en-US" sz="2400" dirty="0">
              <a:cs typeface="Tahoma"/>
            </a:endParaRPr>
          </a:p>
          <a:p>
            <a:pPr marL="12700" marR="90805">
              <a:lnSpc>
                <a:spcPct val="102600"/>
              </a:lnSpc>
              <a:spcBef>
                <a:spcPts val="300"/>
              </a:spcBef>
            </a:pPr>
            <a:r>
              <a:rPr lang="en-US" sz="2400" spc="-40" dirty="0">
                <a:cs typeface="Tahoma"/>
              </a:rPr>
              <a:t>Measurement</a:t>
            </a:r>
            <a:r>
              <a:rPr lang="en-US" sz="2400" spc="-10" dirty="0">
                <a:cs typeface="Tahoma"/>
              </a:rPr>
              <a:t> </a:t>
            </a:r>
            <a:r>
              <a:rPr lang="en-US" sz="2400" dirty="0">
                <a:cs typeface="Tahoma"/>
              </a:rPr>
              <a:t>of </a:t>
            </a:r>
            <a:r>
              <a:rPr lang="en-US" sz="2400" spc="-65" dirty="0">
                <a:cs typeface="Tahoma"/>
              </a:rPr>
              <a:t>energies</a:t>
            </a:r>
            <a:r>
              <a:rPr lang="en-US" sz="2400" spc="-5" dirty="0">
                <a:cs typeface="Tahoma"/>
              </a:rPr>
              <a:t> </a:t>
            </a:r>
            <a:r>
              <a:rPr lang="en-US" sz="2400" spc="-60" dirty="0">
                <a:cs typeface="Tahoma"/>
              </a:rPr>
              <a:t>and </a:t>
            </a:r>
            <a:r>
              <a:rPr lang="en-US" sz="2400" spc="-20" dirty="0">
                <a:cs typeface="Tahoma"/>
              </a:rPr>
              <a:t>position</a:t>
            </a:r>
            <a:r>
              <a:rPr lang="en-US" sz="2400" spc="-65" dirty="0">
                <a:cs typeface="Tahoma"/>
              </a:rPr>
              <a:t> </a:t>
            </a:r>
            <a:r>
              <a:rPr lang="en-US" sz="2400" dirty="0">
                <a:cs typeface="Tahoma"/>
              </a:rPr>
              <a:t>of</a:t>
            </a:r>
            <a:r>
              <a:rPr lang="en-US" sz="2400" spc="-65" dirty="0">
                <a:cs typeface="Tahoma"/>
              </a:rPr>
              <a:t> </a:t>
            </a:r>
            <a:r>
              <a:rPr lang="en-US" sz="2400" spc="-10" dirty="0">
                <a:cs typeface="Tahoma"/>
              </a:rPr>
              <a:t>the</a:t>
            </a:r>
            <a:r>
              <a:rPr lang="en-US" sz="2400" spc="-65" dirty="0">
                <a:cs typeface="Tahoma"/>
              </a:rPr>
              <a:t> </a:t>
            </a:r>
            <a:r>
              <a:rPr lang="en-US" sz="2400" spc="-25" dirty="0" err="1">
                <a:cs typeface="Tahoma"/>
              </a:rPr>
              <a:t>e.m.</a:t>
            </a:r>
            <a:r>
              <a:rPr lang="en-US" sz="2400" spc="30" dirty="0">
                <a:cs typeface="Tahoma"/>
              </a:rPr>
              <a:t> </a:t>
            </a:r>
            <a:r>
              <a:rPr lang="en-US" sz="2400" spc="-25" dirty="0">
                <a:cs typeface="Tahoma"/>
              </a:rPr>
              <a:t>and </a:t>
            </a:r>
            <a:r>
              <a:rPr lang="en-US" sz="2400" spc="-35" dirty="0">
                <a:cs typeface="Tahoma"/>
              </a:rPr>
              <a:t>hadronic </a:t>
            </a:r>
            <a:r>
              <a:rPr lang="en-US" sz="2400" spc="-10" dirty="0">
                <a:cs typeface="Tahoma"/>
              </a:rPr>
              <a:t>showers</a:t>
            </a:r>
            <a:endParaRPr lang="en-US" sz="2400" dirty="0">
              <a:cs typeface="Tahoma"/>
            </a:endParaRPr>
          </a:p>
          <a:p>
            <a:pPr marL="12700" marR="5080">
              <a:lnSpc>
                <a:spcPct val="102600"/>
              </a:lnSpc>
              <a:spcBef>
                <a:spcPts val="300"/>
              </a:spcBef>
            </a:pPr>
            <a:r>
              <a:rPr lang="en-US" sz="2400" dirty="0">
                <a:cs typeface="Tahoma"/>
              </a:rPr>
              <a:t>PID</a:t>
            </a:r>
            <a:r>
              <a:rPr lang="en-US" sz="2400" spc="-30" dirty="0">
                <a:cs typeface="Tahoma"/>
              </a:rPr>
              <a:t> </a:t>
            </a:r>
            <a:r>
              <a:rPr lang="en-US" sz="2400" spc="-20" dirty="0">
                <a:cs typeface="Tahoma"/>
              </a:rPr>
              <a:t>for </a:t>
            </a:r>
            <a:r>
              <a:rPr lang="en-US" sz="2400" spc="-35" dirty="0">
                <a:cs typeface="Tahoma"/>
              </a:rPr>
              <a:t>photons,</a:t>
            </a:r>
            <a:r>
              <a:rPr lang="en-US" sz="2400" spc="-20" dirty="0">
                <a:cs typeface="Tahoma"/>
              </a:rPr>
              <a:t> </a:t>
            </a:r>
            <a:r>
              <a:rPr lang="en-US" sz="2400" spc="-40" dirty="0">
                <a:cs typeface="Tahoma"/>
              </a:rPr>
              <a:t>electrons</a:t>
            </a:r>
            <a:r>
              <a:rPr lang="en-US" sz="2400" spc="-25" dirty="0">
                <a:cs typeface="Tahoma"/>
              </a:rPr>
              <a:t> </a:t>
            </a:r>
            <a:r>
              <a:rPr lang="en-US" sz="2400" spc="-55" dirty="0">
                <a:cs typeface="Tahoma"/>
              </a:rPr>
              <a:t>and </a:t>
            </a:r>
            <a:r>
              <a:rPr lang="en-US" sz="2400" spc="-50" dirty="0">
                <a:cs typeface="Tahoma"/>
              </a:rPr>
              <a:t>hadrons</a:t>
            </a:r>
            <a:r>
              <a:rPr lang="en-US" sz="2400" spc="-40" dirty="0">
                <a:cs typeface="Tahoma"/>
              </a:rPr>
              <a:t> </a:t>
            </a:r>
            <a:r>
              <a:rPr lang="en-US" sz="2400" spc="-25" dirty="0">
                <a:cs typeface="Tahoma"/>
              </a:rPr>
              <a:t>(neutral</a:t>
            </a:r>
            <a:r>
              <a:rPr lang="en-US" sz="2400" spc="-35" dirty="0">
                <a:cs typeface="Tahoma"/>
              </a:rPr>
              <a:t> and </a:t>
            </a:r>
            <a:r>
              <a:rPr lang="en-US" sz="2400" spc="-25" dirty="0">
                <a:cs typeface="Tahoma"/>
              </a:rPr>
              <a:t>charged)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01407-6BBF-C436-4304-6DC8BBC8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2E03C-BC0D-55C4-A0BA-2648AEAE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6" name="object 7">
            <a:extLst>
              <a:ext uri="{FF2B5EF4-FFF2-40B4-BE49-F238E27FC236}">
                <a16:creationId xmlns:a16="http://schemas.microsoft.com/office/drawing/2014/main" id="{1CADFB34-E27A-CAEC-648B-C58B0B51F6E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31375" y="1148933"/>
            <a:ext cx="3375820" cy="4928629"/>
          </a:xfrm>
          <a:prstGeom prst="rect">
            <a:avLst/>
          </a:prstGeom>
        </p:spPr>
      </p:pic>
      <p:sp>
        <p:nvSpPr>
          <p:cNvPr id="7" name="object 8">
            <a:extLst>
              <a:ext uri="{FF2B5EF4-FFF2-40B4-BE49-F238E27FC236}">
                <a16:creationId xmlns:a16="http://schemas.microsoft.com/office/drawing/2014/main" id="{869C25D8-A476-ED3C-77F3-941FA6F45D94}"/>
              </a:ext>
            </a:extLst>
          </p:cNvPr>
          <p:cNvSpPr txBox="1"/>
          <p:nvPr/>
        </p:nvSpPr>
        <p:spPr>
          <a:xfrm>
            <a:off x="7643429" y="6105194"/>
            <a:ext cx="2551712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buNone/>
            </a:pPr>
            <a:r>
              <a:rPr sz="1600" b="0" spc="-10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[LHCb-DP-2020-</a:t>
            </a:r>
            <a:r>
              <a:rPr sz="1600" b="0" spc="-20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001]</a:t>
            </a:r>
            <a:endParaRPr sz="160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9760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AE82B0-E91D-F432-9F10-DADB2D748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5DE37-374E-4E97-C7C7-EE129EA61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inner regions R1-R2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F4757-FAED-C67F-D273-10EDF20DB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8"/>
            <a:ext cx="339452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G-RWELL technology:</a:t>
            </a:r>
          </a:p>
          <a:p>
            <a:r>
              <a:rPr lang="en-US" sz="1800" dirty="0"/>
              <a:t>a GEM foil added in the 𝝁RWELL drift region</a:t>
            </a:r>
          </a:p>
          <a:p>
            <a:r>
              <a:rPr lang="en-US" sz="1800" dirty="0"/>
              <a:t>The G-RWELL consists of:</a:t>
            </a:r>
          </a:p>
          <a:p>
            <a:pPr lvl="1"/>
            <a:r>
              <a:rPr lang="en-US" sz="1400" dirty="0"/>
              <a:t>Cathodic  plane</a:t>
            </a:r>
          </a:p>
          <a:p>
            <a:pPr lvl="1"/>
            <a:r>
              <a:rPr lang="en-US" sz="1400" dirty="0"/>
              <a:t>Gaseous drift region</a:t>
            </a:r>
          </a:p>
          <a:p>
            <a:pPr lvl="1"/>
            <a:r>
              <a:rPr lang="en-US" sz="1400" dirty="0"/>
              <a:t>GEM foil</a:t>
            </a:r>
          </a:p>
          <a:p>
            <a:pPr lvl="1"/>
            <a:r>
              <a:rPr lang="en-US" sz="1400" dirty="0"/>
              <a:t>Gaseous transfer region</a:t>
            </a:r>
          </a:p>
          <a:p>
            <a:pPr lvl="1"/>
            <a:r>
              <a:rPr lang="en-US" sz="1400" dirty="0"/>
              <a:t>𝜇RWELL</a:t>
            </a:r>
          </a:p>
          <a:p>
            <a:endParaRPr lang="en-US" sz="1800" dirty="0"/>
          </a:p>
          <a:p>
            <a:r>
              <a:rPr lang="en-US" sz="1800" dirty="0"/>
              <a:t>Two amplification stages in very stable operation:</a:t>
            </a:r>
          </a:p>
          <a:p>
            <a:pPr lvl="1"/>
            <a:r>
              <a:rPr lang="en-US" sz="1400" dirty="0"/>
              <a:t>Pre-amplification at GEM stage</a:t>
            </a:r>
          </a:p>
          <a:p>
            <a:pPr lvl="1"/>
            <a:r>
              <a:rPr lang="en-US" sz="1400" dirty="0"/>
              <a:t>Amplification at 𝜇RWELL stage</a:t>
            </a:r>
          </a:p>
          <a:p>
            <a:pPr lvl="1"/>
            <a:r>
              <a:rPr lang="en-US" sz="1400" dirty="0"/>
              <a:t>Gas gains </a:t>
            </a:r>
            <a:r>
              <a:rPr lang="en-US" sz="1400" dirty="0" err="1"/>
              <a:t>significanly</a:t>
            </a:r>
            <a:r>
              <a:rPr lang="en-US" sz="1400" dirty="0"/>
              <a:t> greater than 104.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F5414-1FFA-B1C5-7D67-1E6F55ACD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798CB-474C-1796-40AA-37B880293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  <p:sp>
        <p:nvSpPr>
          <p:cNvPr id="33" name="object 13">
            <a:extLst>
              <a:ext uri="{FF2B5EF4-FFF2-40B4-BE49-F238E27FC236}">
                <a16:creationId xmlns:a16="http://schemas.microsoft.com/office/drawing/2014/main" id="{A510D66E-1C0A-19B3-D489-39685D2C3CC2}"/>
              </a:ext>
            </a:extLst>
          </p:cNvPr>
          <p:cNvSpPr txBox="1"/>
          <p:nvPr/>
        </p:nvSpPr>
        <p:spPr>
          <a:xfrm>
            <a:off x="5211619" y="5206488"/>
            <a:ext cx="5215890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 algn="ctr" fontAlgn="auto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FontTx/>
              <a:buNone/>
            </a:pP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An</a:t>
            </a:r>
            <a:r>
              <a:rPr sz="1600" b="0" kern="0" spc="30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efficiency</a:t>
            </a:r>
            <a:r>
              <a:rPr sz="1600" b="0" kern="0" spc="32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of</a:t>
            </a:r>
            <a:r>
              <a:rPr sz="1600" b="0" kern="0" spc="32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90%</a:t>
            </a:r>
            <a:r>
              <a:rPr sz="1600" b="0" kern="0" spc="31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within</a:t>
            </a:r>
            <a:r>
              <a:rPr sz="1600" b="0" kern="0" spc="31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25</a:t>
            </a:r>
            <a:r>
              <a:rPr sz="1600" b="0" kern="0" spc="32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ns</a:t>
            </a:r>
            <a:r>
              <a:rPr sz="1600" b="0" kern="0" spc="30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for</a:t>
            </a:r>
            <a:r>
              <a:rPr sz="1600" b="0" kern="0" spc="32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spc="60" dirty="0">
                <a:solidFill>
                  <a:sysClr val="windowText" lastClr="000000"/>
                </a:solidFill>
                <a:latin typeface="+mn-lt"/>
                <a:cs typeface="Cambria"/>
              </a:rPr>
              <a:t>a</a:t>
            </a:r>
            <a:r>
              <a:rPr sz="1600" b="0" kern="0" spc="31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single</a:t>
            </a:r>
            <a:r>
              <a:rPr sz="1600" b="0" kern="0" spc="33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spc="80" dirty="0">
                <a:solidFill>
                  <a:sysClr val="windowText" lastClr="000000"/>
                </a:solidFill>
                <a:latin typeface="+mn-lt"/>
                <a:cs typeface="Cambria"/>
              </a:rPr>
              <a:t>gas</a:t>
            </a:r>
            <a:r>
              <a:rPr sz="1600" b="0" kern="0" spc="31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spc="45" dirty="0">
                <a:solidFill>
                  <a:sysClr val="windowText" lastClr="000000"/>
                </a:solidFill>
                <a:latin typeface="+mn-lt"/>
                <a:cs typeface="Cambria"/>
              </a:rPr>
              <a:t>gap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is</a:t>
            </a:r>
            <a:r>
              <a:rPr sz="1600" b="0" kern="0" spc="220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achieved</a:t>
            </a:r>
            <a:r>
              <a:rPr sz="1600" b="0" kern="0" spc="225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spc="50" dirty="0">
                <a:solidFill>
                  <a:sysClr val="windowText" lastClr="000000"/>
                </a:solidFill>
                <a:latin typeface="+mn-lt"/>
                <a:cs typeface="Cambria"/>
              </a:rPr>
              <a:t>at</a:t>
            </a:r>
            <a:r>
              <a:rPr sz="1600" b="0" kern="0" spc="225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spc="60" dirty="0">
                <a:solidFill>
                  <a:sysClr val="windowText" lastClr="000000"/>
                </a:solidFill>
                <a:latin typeface="+mn-lt"/>
                <a:cs typeface="Cambria"/>
              </a:rPr>
              <a:t>a</a:t>
            </a:r>
            <a:r>
              <a:rPr sz="1600" b="0" kern="0" spc="220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spc="75" dirty="0">
                <a:solidFill>
                  <a:sysClr val="windowText" lastClr="000000"/>
                </a:solidFill>
                <a:latin typeface="+mn-lt"/>
                <a:cs typeface="Cambria"/>
              </a:rPr>
              <a:t>gas</a:t>
            </a:r>
            <a:r>
              <a:rPr sz="1600" b="0" kern="0" spc="220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spc="55" dirty="0">
                <a:solidFill>
                  <a:sysClr val="windowText" lastClr="000000"/>
                </a:solidFill>
                <a:latin typeface="+mn-lt"/>
                <a:cs typeface="Cambria"/>
              </a:rPr>
              <a:t>gain</a:t>
            </a:r>
            <a:r>
              <a:rPr sz="1600" b="0" kern="0" spc="220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of</a:t>
            </a:r>
            <a:r>
              <a:rPr sz="1600" b="0" kern="0" spc="225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10</a:t>
            </a:r>
            <a:r>
              <a:rPr sz="1575" b="0" kern="0" baseline="26455" dirty="0">
                <a:solidFill>
                  <a:sysClr val="windowText" lastClr="000000"/>
                </a:solidFill>
                <a:latin typeface="+mn-lt"/>
                <a:cs typeface="Cambria"/>
              </a:rPr>
              <a:t>4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,</a:t>
            </a:r>
            <a:r>
              <a:rPr sz="1600" b="0" kern="0" spc="225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which</a:t>
            </a:r>
            <a:r>
              <a:rPr sz="1600" b="0" kern="0" spc="225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is</a:t>
            </a:r>
            <a:r>
              <a:rPr sz="1600" b="0" kern="0" spc="220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to</a:t>
            </a:r>
            <a:r>
              <a:rPr sz="1600" b="0" kern="0" spc="215" dirty="0">
                <a:solidFill>
                  <a:sysClr val="windowText" lastClr="000000"/>
                </a:solidFill>
                <a:latin typeface="+mn-lt"/>
                <a:cs typeface="Cambria"/>
              </a:rPr>
              <a:t>  </a:t>
            </a:r>
            <a:r>
              <a:rPr sz="1600" b="0" kern="0" spc="30" dirty="0">
                <a:solidFill>
                  <a:sysClr val="windowText" lastClr="000000"/>
                </a:solidFill>
                <a:latin typeface="+mn-lt"/>
                <a:cs typeface="Cambria"/>
              </a:rPr>
              <a:t>be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considered</a:t>
            </a:r>
            <a:r>
              <a:rPr sz="1600" b="0" kern="0" spc="36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well</a:t>
            </a:r>
            <a:r>
              <a:rPr sz="1600" b="0" kern="0" spc="37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within</a:t>
            </a:r>
            <a:r>
              <a:rPr sz="1600" b="0" kern="0" spc="38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safe</a:t>
            </a:r>
            <a:r>
              <a:rPr sz="1600" b="0" kern="0" spc="37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detector</a:t>
            </a:r>
            <a:r>
              <a:rPr sz="1600" b="0" kern="0" spc="345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+mn-lt"/>
                <a:cs typeface="Cambria"/>
              </a:rPr>
              <a:t>operational</a:t>
            </a:r>
            <a:r>
              <a:rPr sz="1600" b="0" kern="0" spc="390" dirty="0">
                <a:solidFill>
                  <a:sysClr val="windowText" lastClr="000000"/>
                </a:solidFill>
                <a:latin typeface="+mn-lt"/>
                <a:cs typeface="Cambria"/>
              </a:rPr>
              <a:t> </a:t>
            </a:r>
            <a:r>
              <a:rPr sz="1600" b="0" kern="0" spc="-10" dirty="0">
                <a:solidFill>
                  <a:sysClr val="windowText" lastClr="000000"/>
                </a:solidFill>
                <a:latin typeface="+mn-lt"/>
                <a:cs typeface="Cambria"/>
              </a:rPr>
              <a:t>limits.</a:t>
            </a:r>
            <a:endParaRPr sz="1600" b="0" kern="0" dirty="0">
              <a:solidFill>
                <a:sysClr val="windowText" lastClr="000000"/>
              </a:solidFill>
              <a:latin typeface="+mn-lt"/>
              <a:cs typeface="Cambria"/>
            </a:endParaRPr>
          </a:p>
        </p:txBody>
      </p:sp>
      <p:grpSp>
        <p:nvGrpSpPr>
          <p:cNvPr id="34" name="object 14" descr="Immagine che contiene testo, linea, diagramma, Diagramma  Il contenuto generato dall'IA potrebbe non essere corretto.">
            <a:extLst>
              <a:ext uri="{FF2B5EF4-FFF2-40B4-BE49-F238E27FC236}">
                <a16:creationId xmlns:a16="http://schemas.microsoft.com/office/drawing/2014/main" id="{EE090A4E-AAFB-B980-63ED-8C1F566F4D5A}"/>
              </a:ext>
            </a:extLst>
          </p:cNvPr>
          <p:cNvGrpSpPr/>
          <p:nvPr/>
        </p:nvGrpSpPr>
        <p:grpSpPr>
          <a:xfrm>
            <a:off x="5168147" y="1295117"/>
            <a:ext cx="5303520" cy="3945890"/>
            <a:chOff x="714260" y="1511427"/>
            <a:chExt cx="5303520" cy="3945890"/>
          </a:xfrm>
        </p:grpSpPr>
        <p:pic>
          <p:nvPicPr>
            <p:cNvPr id="35" name="object 15" descr="Immagine che contiene testo, linea, diagramma, Diagramma  Il contenuto generato dall'IA potrebbe non essere corretto.">
              <a:extLst>
                <a:ext uri="{FF2B5EF4-FFF2-40B4-BE49-F238E27FC236}">
                  <a16:creationId xmlns:a16="http://schemas.microsoft.com/office/drawing/2014/main" id="{D6558CE7-E916-F89A-2045-D5D6B37ECD3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260" y="1511427"/>
              <a:ext cx="5303393" cy="3945763"/>
            </a:xfrm>
            <a:prstGeom prst="rect">
              <a:avLst/>
            </a:prstGeom>
          </p:spPr>
        </p:pic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C7B8EEE-E0F9-8CDD-D883-034BE171FECA}"/>
                </a:ext>
              </a:extLst>
            </p:cNvPr>
            <p:cNvSpPr/>
            <p:nvPr/>
          </p:nvSpPr>
          <p:spPr>
            <a:xfrm>
              <a:off x="1257338" y="1987804"/>
              <a:ext cx="4445635" cy="0"/>
            </a:xfrm>
            <a:custGeom>
              <a:avLst/>
              <a:gdLst/>
              <a:ahLst/>
              <a:cxnLst/>
              <a:rect l="l" t="t" r="r" b="b"/>
              <a:pathLst>
                <a:path w="4445635">
                  <a:moveTo>
                    <a:pt x="0" y="0"/>
                  </a:moveTo>
                  <a:lnTo>
                    <a:pt x="4445596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83446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EE2C1-E3A6-556A-EC19-6E03E654B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92D70-99CA-578B-684D-98910CDFD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outer regions R3-R4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A5C8B-4AC8-68BC-BA18-7B766D57B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7130777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In R3-R4 (rates ≤ 50 kHz/cm</a:t>
            </a:r>
            <a:r>
              <a:rPr lang="en-US" sz="1800" b="1" baseline="30000" dirty="0"/>
              <a:t>2</a:t>
            </a:r>
            <a:r>
              <a:rPr lang="en-US" sz="1800" b="1" dirty="0"/>
              <a:t>):</a:t>
            </a:r>
          </a:p>
          <a:p>
            <a:pPr marL="0" indent="0">
              <a:buNone/>
            </a:pPr>
            <a:r>
              <a:rPr lang="en-US" sz="1800" b="1" dirty="0"/>
              <a:t>Reuse of most of the present MWPCs</a:t>
            </a:r>
          </a:p>
          <a:p>
            <a:endParaRPr lang="en-US" sz="1800" dirty="0"/>
          </a:p>
          <a:p>
            <a:r>
              <a:rPr lang="en-US" sz="1800" dirty="0"/>
              <a:t>Keep all of the R4 </a:t>
            </a:r>
            <a:r>
              <a:rPr lang="en-US" sz="1800" b="1" dirty="0"/>
              <a:t>MWPCs</a:t>
            </a:r>
            <a:r>
              <a:rPr lang="en-US" sz="1800" dirty="0"/>
              <a:t> (~768) and a large fraction of R3: aging effects not expected during Run 5-6 in outer regions, based on M1R2 chambers, showing no sign of efficiency loss at the end of Run 2  </a:t>
            </a:r>
            <a:r>
              <a:rPr lang="en-US" sz="1800" dirty="0">
                <a:solidFill>
                  <a:schemeClr val="tx1"/>
                </a:solidFill>
              </a:rPr>
              <a:t>[JINST 14 (2019) P11031]</a:t>
            </a:r>
          </a:p>
          <a:p>
            <a:endParaRPr lang="en-US" sz="1800" dirty="0"/>
          </a:p>
          <a:p>
            <a:r>
              <a:rPr lang="en-US" sz="1800" dirty="0"/>
              <a:t>Readout of MWPCs at their full granularity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6FC79-338E-A3D6-9483-CAC91A56F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A5EFA9-61FE-1495-7C25-4EA9254D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  <p:pic>
        <p:nvPicPr>
          <p:cNvPr id="6" name="object 4">
            <a:extLst>
              <a:ext uri="{FF2B5EF4-FFF2-40B4-BE49-F238E27FC236}">
                <a16:creationId xmlns:a16="http://schemas.microsoft.com/office/drawing/2014/main" id="{8DD9966C-1453-1A20-757F-5926A548BDE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00797" y="1389024"/>
            <a:ext cx="4161409" cy="500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5980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2BA79-F5F6-8924-6D03-69A8563BA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AC43-030B-C543-9386-92F7B5326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background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DF89A-B564-DDCF-757A-CBE9609BC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597" y="4304790"/>
            <a:ext cx="6848144" cy="1708035"/>
          </a:xfrm>
        </p:spPr>
        <p:txBody>
          <a:bodyPr/>
          <a:lstStyle/>
          <a:p>
            <a:r>
              <a:rPr lang="en-US" sz="1800" dirty="0"/>
              <a:t>A new readout scheme in all regions, for background reduction and a new FE electronics</a:t>
            </a:r>
          </a:p>
          <a:p>
            <a:r>
              <a:rPr lang="en-US" sz="1800" dirty="0"/>
              <a:t>Separate readout per gap, requiring:</a:t>
            </a:r>
          </a:p>
          <a:p>
            <a:pPr lvl="1"/>
            <a:r>
              <a:rPr lang="en-US" sz="1400" dirty="0"/>
              <a:t>signal in at least 2 gaps at the same bunch crossing</a:t>
            </a:r>
          </a:p>
          <a:p>
            <a:pPr lvl="1"/>
            <a:r>
              <a:rPr lang="en-US" sz="1400" dirty="0"/>
              <a:t>At least two projective pads fired in the gaps</a:t>
            </a:r>
          </a:p>
          <a:p>
            <a:r>
              <a:rPr lang="en-US" sz="1800" dirty="0"/>
              <a:t>First studies show a factor 2 to 4 of background reduction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7BCD3-D60B-3ED8-0532-9697070C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00FF78-2D45-7E2A-B5E8-310CBAA7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562CC6B-4573-27C0-373B-D98733F5C035}"/>
              </a:ext>
            </a:extLst>
          </p:cNvPr>
          <p:cNvGrpSpPr/>
          <p:nvPr/>
        </p:nvGrpSpPr>
        <p:grpSpPr>
          <a:xfrm>
            <a:off x="256997" y="1119250"/>
            <a:ext cx="8754542" cy="3084958"/>
            <a:chOff x="256997" y="1119250"/>
            <a:chExt cx="8754542" cy="3084958"/>
          </a:xfrm>
        </p:grpSpPr>
        <p:grpSp>
          <p:nvGrpSpPr>
            <p:cNvPr id="7" name="object 35">
              <a:extLst>
                <a:ext uri="{FF2B5EF4-FFF2-40B4-BE49-F238E27FC236}">
                  <a16:creationId xmlns:a16="http://schemas.microsoft.com/office/drawing/2014/main" id="{E718ECBC-DC82-BC2C-4AF4-8E7CB6D65801}"/>
                </a:ext>
              </a:extLst>
            </p:cNvPr>
            <p:cNvGrpSpPr/>
            <p:nvPr/>
          </p:nvGrpSpPr>
          <p:grpSpPr>
            <a:xfrm>
              <a:off x="399173" y="1413383"/>
              <a:ext cx="6240145" cy="2790825"/>
              <a:chOff x="399173" y="1413383"/>
              <a:chExt cx="6240145" cy="2790825"/>
            </a:xfrm>
          </p:grpSpPr>
          <p:sp>
            <p:nvSpPr>
              <p:cNvPr id="28" name="object 36">
                <a:extLst>
                  <a:ext uri="{FF2B5EF4-FFF2-40B4-BE49-F238E27FC236}">
                    <a16:creationId xmlns:a16="http://schemas.microsoft.com/office/drawing/2014/main" id="{88CDE663-6F8E-66DB-6E31-ED5F1380A84C}"/>
                  </a:ext>
                </a:extLst>
              </p:cNvPr>
              <p:cNvSpPr/>
              <p:nvPr/>
            </p:nvSpPr>
            <p:spPr>
              <a:xfrm>
                <a:off x="408698" y="1422908"/>
                <a:ext cx="6042025" cy="2581910"/>
              </a:xfrm>
              <a:custGeom>
                <a:avLst/>
                <a:gdLst/>
                <a:ahLst/>
                <a:cxnLst/>
                <a:rect l="l" t="t" r="r" b="b"/>
                <a:pathLst>
                  <a:path w="6042025" h="2581910">
                    <a:moveTo>
                      <a:pt x="0" y="430275"/>
                    </a:moveTo>
                    <a:lnTo>
                      <a:pt x="2524" y="383395"/>
                    </a:lnTo>
                    <a:lnTo>
                      <a:pt x="9924" y="337977"/>
                    </a:lnTo>
                    <a:lnTo>
                      <a:pt x="21936" y="294282"/>
                    </a:lnTo>
                    <a:lnTo>
                      <a:pt x="38297" y="252574"/>
                    </a:lnTo>
                    <a:lnTo>
                      <a:pt x="58746" y="213115"/>
                    </a:lnTo>
                    <a:lnTo>
                      <a:pt x="83020" y="176168"/>
                    </a:lnTo>
                    <a:lnTo>
                      <a:pt x="110856" y="141995"/>
                    </a:lnTo>
                    <a:lnTo>
                      <a:pt x="141992" y="110859"/>
                    </a:lnTo>
                    <a:lnTo>
                      <a:pt x="176165" y="83023"/>
                    </a:lnTo>
                    <a:lnTo>
                      <a:pt x="213113" y="58749"/>
                    </a:lnTo>
                    <a:lnTo>
                      <a:pt x="252573" y="38299"/>
                    </a:lnTo>
                    <a:lnTo>
                      <a:pt x="294283" y="21937"/>
                    </a:lnTo>
                    <a:lnTo>
                      <a:pt x="337981" y="9925"/>
                    </a:lnTo>
                    <a:lnTo>
                      <a:pt x="383403" y="2525"/>
                    </a:lnTo>
                    <a:lnTo>
                      <a:pt x="430288" y="0"/>
                    </a:lnTo>
                    <a:lnTo>
                      <a:pt x="5611355" y="0"/>
                    </a:lnTo>
                    <a:lnTo>
                      <a:pt x="5658235" y="2525"/>
                    </a:lnTo>
                    <a:lnTo>
                      <a:pt x="5703654" y="9925"/>
                    </a:lnTo>
                    <a:lnTo>
                      <a:pt x="5747348" y="21937"/>
                    </a:lnTo>
                    <a:lnTo>
                      <a:pt x="5789057" y="38299"/>
                    </a:lnTo>
                    <a:lnTo>
                      <a:pt x="5828515" y="58749"/>
                    </a:lnTo>
                    <a:lnTo>
                      <a:pt x="5865462" y="83023"/>
                    </a:lnTo>
                    <a:lnTo>
                      <a:pt x="5899635" y="110859"/>
                    </a:lnTo>
                    <a:lnTo>
                      <a:pt x="5930771" y="141995"/>
                    </a:lnTo>
                    <a:lnTo>
                      <a:pt x="5958607" y="176168"/>
                    </a:lnTo>
                    <a:lnTo>
                      <a:pt x="5982882" y="213115"/>
                    </a:lnTo>
                    <a:lnTo>
                      <a:pt x="6003331" y="252574"/>
                    </a:lnTo>
                    <a:lnTo>
                      <a:pt x="6019693" y="294282"/>
                    </a:lnTo>
                    <a:lnTo>
                      <a:pt x="6031706" y="337977"/>
                    </a:lnTo>
                    <a:lnTo>
                      <a:pt x="6039106" y="383395"/>
                    </a:lnTo>
                    <a:lnTo>
                      <a:pt x="6041631" y="430275"/>
                    </a:lnTo>
                    <a:lnTo>
                      <a:pt x="6041631" y="2151379"/>
                    </a:lnTo>
                    <a:lnTo>
                      <a:pt x="6039106" y="2198260"/>
                    </a:lnTo>
                    <a:lnTo>
                      <a:pt x="6031706" y="2243678"/>
                    </a:lnTo>
                    <a:lnTo>
                      <a:pt x="6019693" y="2287373"/>
                    </a:lnTo>
                    <a:lnTo>
                      <a:pt x="6003331" y="2329081"/>
                    </a:lnTo>
                    <a:lnTo>
                      <a:pt x="5982882" y="2368540"/>
                    </a:lnTo>
                    <a:lnTo>
                      <a:pt x="5958607" y="2405487"/>
                    </a:lnTo>
                    <a:lnTo>
                      <a:pt x="5930771" y="2439660"/>
                    </a:lnTo>
                    <a:lnTo>
                      <a:pt x="5899635" y="2470796"/>
                    </a:lnTo>
                    <a:lnTo>
                      <a:pt x="5865462" y="2498632"/>
                    </a:lnTo>
                    <a:lnTo>
                      <a:pt x="5828515" y="2522906"/>
                    </a:lnTo>
                    <a:lnTo>
                      <a:pt x="5789057" y="2543356"/>
                    </a:lnTo>
                    <a:lnTo>
                      <a:pt x="5747348" y="2559718"/>
                    </a:lnTo>
                    <a:lnTo>
                      <a:pt x="5703654" y="2571730"/>
                    </a:lnTo>
                    <a:lnTo>
                      <a:pt x="5658235" y="2579130"/>
                    </a:lnTo>
                    <a:lnTo>
                      <a:pt x="5611355" y="2581655"/>
                    </a:lnTo>
                    <a:lnTo>
                      <a:pt x="430288" y="2581655"/>
                    </a:lnTo>
                    <a:lnTo>
                      <a:pt x="383403" y="2579130"/>
                    </a:lnTo>
                    <a:lnTo>
                      <a:pt x="337981" y="2571730"/>
                    </a:lnTo>
                    <a:lnTo>
                      <a:pt x="294283" y="2559718"/>
                    </a:lnTo>
                    <a:lnTo>
                      <a:pt x="252573" y="2543356"/>
                    </a:lnTo>
                    <a:lnTo>
                      <a:pt x="213113" y="2522906"/>
                    </a:lnTo>
                    <a:lnTo>
                      <a:pt x="176165" y="2498632"/>
                    </a:lnTo>
                    <a:lnTo>
                      <a:pt x="141992" y="2470796"/>
                    </a:lnTo>
                    <a:lnTo>
                      <a:pt x="110856" y="2439660"/>
                    </a:lnTo>
                    <a:lnTo>
                      <a:pt x="83020" y="2405487"/>
                    </a:lnTo>
                    <a:lnTo>
                      <a:pt x="58746" y="2368540"/>
                    </a:lnTo>
                    <a:lnTo>
                      <a:pt x="38297" y="2329081"/>
                    </a:lnTo>
                    <a:lnTo>
                      <a:pt x="21936" y="2287373"/>
                    </a:lnTo>
                    <a:lnTo>
                      <a:pt x="9924" y="2243678"/>
                    </a:lnTo>
                    <a:lnTo>
                      <a:pt x="2524" y="2198260"/>
                    </a:lnTo>
                    <a:lnTo>
                      <a:pt x="0" y="2151379"/>
                    </a:lnTo>
                    <a:lnTo>
                      <a:pt x="0" y="430275"/>
                    </a:lnTo>
                    <a:close/>
                  </a:path>
                </a:pathLst>
              </a:custGeom>
              <a:ln w="19049">
                <a:solidFill>
                  <a:srgbClr val="001F5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9" name="object 37">
                <a:extLst>
                  <a:ext uri="{FF2B5EF4-FFF2-40B4-BE49-F238E27FC236}">
                    <a16:creationId xmlns:a16="http://schemas.microsoft.com/office/drawing/2014/main" id="{CADD2AF2-3B28-D5E6-AC5F-43025E7432B7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4658867" y="1658099"/>
                <a:ext cx="1047750" cy="1248930"/>
              </a:xfrm>
              <a:prstGeom prst="rect">
                <a:avLst/>
              </a:prstGeom>
            </p:spPr>
          </p:pic>
          <p:pic>
            <p:nvPicPr>
              <p:cNvPr id="30" name="object 38">
                <a:extLst>
                  <a:ext uri="{FF2B5EF4-FFF2-40B4-BE49-F238E27FC236}">
                    <a16:creationId xmlns:a16="http://schemas.microsoft.com/office/drawing/2014/main" id="{B5634925-97CC-33C9-8FEE-61BCDC1922AE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567428" y="1517904"/>
                <a:ext cx="1215389" cy="1533906"/>
              </a:xfrm>
              <a:prstGeom prst="rect">
                <a:avLst/>
              </a:prstGeom>
            </p:spPr>
          </p:pic>
          <p:pic>
            <p:nvPicPr>
              <p:cNvPr id="31" name="object 39">
                <a:extLst>
                  <a:ext uri="{FF2B5EF4-FFF2-40B4-BE49-F238E27FC236}">
                    <a16:creationId xmlns:a16="http://schemas.microsoft.com/office/drawing/2014/main" id="{85292DEB-F4D9-C709-10F7-47616EC07060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270247" y="1876044"/>
                <a:ext cx="1049274" cy="1248917"/>
              </a:xfrm>
              <a:prstGeom prst="rect">
                <a:avLst/>
              </a:prstGeom>
            </p:spPr>
          </p:pic>
          <p:pic>
            <p:nvPicPr>
              <p:cNvPr id="32" name="object 40">
                <a:extLst>
                  <a:ext uri="{FF2B5EF4-FFF2-40B4-BE49-F238E27FC236}">
                    <a16:creationId xmlns:a16="http://schemas.microsoft.com/office/drawing/2014/main" id="{67209485-73AF-5CA5-8E99-BDEECC38E747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178808" y="1735836"/>
                <a:ext cx="1216914" cy="1535430"/>
              </a:xfrm>
              <a:prstGeom prst="rect">
                <a:avLst/>
              </a:prstGeom>
            </p:spPr>
          </p:pic>
          <p:pic>
            <p:nvPicPr>
              <p:cNvPr id="37" name="object 41">
                <a:extLst>
                  <a:ext uri="{FF2B5EF4-FFF2-40B4-BE49-F238E27FC236}">
                    <a16:creationId xmlns:a16="http://schemas.microsoft.com/office/drawing/2014/main" id="{3260C82E-BD05-BF07-EA89-F784205511F7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861815" y="2115299"/>
                <a:ext cx="1047762" cy="1250454"/>
              </a:xfrm>
              <a:prstGeom prst="rect">
                <a:avLst/>
              </a:prstGeom>
            </p:spPr>
          </p:pic>
          <p:pic>
            <p:nvPicPr>
              <p:cNvPr id="38" name="object 42">
                <a:extLst>
                  <a:ext uri="{FF2B5EF4-FFF2-40B4-BE49-F238E27FC236}">
                    <a16:creationId xmlns:a16="http://schemas.microsoft.com/office/drawing/2014/main" id="{A410B32C-36A0-A007-A0DB-3E7EC55AE721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770376" y="1975104"/>
                <a:ext cx="1215389" cy="1535430"/>
              </a:xfrm>
              <a:prstGeom prst="rect">
                <a:avLst/>
              </a:prstGeom>
            </p:spPr>
          </p:pic>
          <p:pic>
            <p:nvPicPr>
              <p:cNvPr id="39" name="object 43">
                <a:extLst>
                  <a:ext uri="{FF2B5EF4-FFF2-40B4-BE49-F238E27FC236}">
                    <a16:creationId xmlns:a16="http://schemas.microsoft.com/office/drawing/2014/main" id="{D27F527E-2739-A510-3548-940964714AD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473195" y="2337816"/>
                <a:ext cx="1049286" cy="1248917"/>
              </a:xfrm>
              <a:prstGeom prst="rect">
                <a:avLst/>
              </a:prstGeom>
            </p:spPr>
          </p:pic>
          <p:pic>
            <p:nvPicPr>
              <p:cNvPr id="40" name="object 44">
                <a:extLst>
                  <a:ext uri="{FF2B5EF4-FFF2-40B4-BE49-F238E27FC236}">
                    <a16:creationId xmlns:a16="http://schemas.microsoft.com/office/drawing/2014/main" id="{EC08C42E-4155-F009-74CF-A2FEB53D8AB8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383279" y="2197608"/>
                <a:ext cx="1215389" cy="1533906"/>
              </a:xfrm>
              <a:prstGeom prst="rect">
                <a:avLst/>
              </a:prstGeom>
            </p:spPr>
          </p:pic>
          <p:pic>
            <p:nvPicPr>
              <p:cNvPr id="41" name="object 45">
                <a:extLst>
                  <a:ext uri="{FF2B5EF4-FFF2-40B4-BE49-F238E27FC236}">
                    <a16:creationId xmlns:a16="http://schemas.microsoft.com/office/drawing/2014/main" id="{48ABBC6A-28A7-5B7F-38EA-7975381B631E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705855" y="3568955"/>
                <a:ext cx="473686" cy="272366"/>
              </a:xfrm>
              <a:prstGeom prst="rect">
                <a:avLst/>
              </a:prstGeom>
            </p:spPr>
          </p:pic>
          <p:pic>
            <p:nvPicPr>
              <p:cNvPr id="42" name="object 46">
                <a:extLst>
                  <a:ext uri="{FF2B5EF4-FFF2-40B4-BE49-F238E27FC236}">
                    <a16:creationId xmlns:a16="http://schemas.microsoft.com/office/drawing/2014/main" id="{60A8265B-49D8-9626-D24A-456EFEFBC6DB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260847" y="3293363"/>
                <a:ext cx="1098054" cy="631698"/>
              </a:xfrm>
              <a:prstGeom prst="rect">
                <a:avLst/>
              </a:prstGeom>
            </p:spPr>
          </p:pic>
          <p:sp>
            <p:nvSpPr>
              <p:cNvPr id="43" name="object 47">
                <a:extLst>
                  <a:ext uri="{FF2B5EF4-FFF2-40B4-BE49-F238E27FC236}">
                    <a16:creationId xmlns:a16="http://schemas.microsoft.com/office/drawing/2014/main" id="{A6476396-4F8E-36EC-EF7E-7087F8BF1FA6}"/>
                  </a:ext>
                </a:extLst>
              </p:cNvPr>
              <p:cNvSpPr/>
              <p:nvPr/>
            </p:nvSpPr>
            <p:spPr>
              <a:xfrm>
                <a:off x="5675503" y="3052825"/>
                <a:ext cx="163195" cy="97790"/>
              </a:xfrm>
              <a:custGeom>
                <a:avLst/>
                <a:gdLst/>
                <a:ahLst/>
                <a:cxnLst/>
                <a:rect l="l" t="t" r="r" b="b"/>
                <a:pathLst>
                  <a:path w="163195" h="97789">
                    <a:moveTo>
                      <a:pt x="0" y="0"/>
                    </a:moveTo>
                    <a:lnTo>
                      <a:pt x="163195" y="97662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44" name="object 48">
                <a:extLst>
                  <a:ext uri="{FF2B5EF4-FFF2-40B4-BE49-F238E27FC236}">
                    <a16:creationId xmlns:a16="http://schemas.microsoft.com/office/drawing/2014/main" id="{0117077D-4FB1-E260-3745-8568D5F14E66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823203" y="2976359"/>
                <a:ext cx="308648" cy="447306"/>
              </a:xfrm>
              <a:prstGeom prst="rect">
                <a:avLst/>
              </a:prstGeom>
            </p:spPr>
          </p:pic>
          <p:sp>
            <p:nvSpPr>
              <p:cNvPr id="45" name="object 49">
                <a:extLst>
                  <a:ext uri="{FF2B5EF4-FFF2-40B4-BE49-F238E27FC236}">
                    <a16:creationId xmlns:a16="http://schemas.microsoft.com/office/drawing/2014/main" id="{D5ACD85E-63B6-3CDF-6865-E43975015ADC}"/>
                  </a:ext>
                </a:extLst>
              </p:cNvPr>
              <p:cNvSpPr/>
              <p:nvPr/>
            </p:nvSpPr>
            <p:spPr>
              <a:xfrm>
                <a:off x="6119876" y="3793616"/>
                <a:ext cx="167640" cy="100330"/>
              </a:xfrm>
              <a:custGeom>
                <a:avLst/>
                <a:gdLst/>
                <a:ahLst/>
                <a:cxnLst/>
                <a:rect l="l" t="t" r="r" b="b"/>
                <a:pathLst>
                  <a:path w="167639" h="100329">
                    <a:moveTo>
                      <a:pt x="0" y="0"/>
                    </a:moveTo>
                    <a:lnTo>
                      <a:pt x="167386" y="100329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46" name="object 50">
                <a:extLst>
                  <a:ext uri="{FF2B5EF4-FFF2-40B4-BE49-F238E27FC236}">
                    <a16:creationId xmlns:a16="http://schemas.microsoft.com/office/drawing/2014/main" id="{290EE067-1AD0-F3B9-D5D4-619E107D6CA9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213347" y="3688067"/>
                <a:ext cx="425970" cy="515886"/>
              </a:xfrm>
              <a:prstGeom prst="rect">
                <a:avLst/>
              </a:prstGeom>
            </p:spPr>
          </p:pic>
          <p:sp>
            <p:nvSpPr>
              <p:cNvPr id="47" name="object 51">
                <a:extLst>
                  <a:ext uri="{FF2B5EF4-FFF2-40B4-BE49-F238E27FC236}">
                    <a16:creationId xmlns:a16="http://schemas.microsoft.com/office/drawing/2014/main" id="{39B74FEF-F1D0-4475-5159-A90AC3A15E4C}"/>
                  </a:ext>
                </a:extLst>
              </p:cNvPr>
              <p:cNvSpPr/>
              <p:nvPr/>
            </p:nvSpPr>
            <p:spPr>
              <a:xfrm>
                <a:off x="4867402" y="3529075"/>
                <a:ext cx="166370" cy="99695"/>
              </a:xfrm>
              <a:custGeom>
                <a:avLst/>
                <a:gdLst/>
                <a:ahLst/>
                <a:cxnLst/>
                <a:rect l="l" t="t" r="r" b="b"/>
                <a:pathLst>
                  <a:path w="166370" h="99695">
                    <a:moveTo>
                      <a:pt x="0" y="0"/>
                    </a:moveTo>
                    <a:lnTo>
                      <a:pt x="166115" y="99441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48" name="object 52">
                <a:extLst>
                  <a:ext uri="{FF2B5EF4-FFF2-40B4-BE49-F238E27FC236}">
                    <a16:creationId xmlns:a16="http://schemas.microsoft.com/office/drawing/2014/main" id="{18C8A2D0-186C-BA11-A532-13039E7D6B6C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018532" y="3453371"/>
                <a:ext cx="308648" cy="448830"/>
              </a:xfrm>
              <a:prstGeom prst="rect">
                <a:avLst/>
              </a:prstGeom>
            </p:spPr>
          </p:pic>
        </p:grpSp>
        <p:sp>
          <p:nvSpPr>
            <p:cNvPr id="8" name="object 53">
              <a:extLst>
                <a:ext uri="{FF2B5EF4-FFF2-40B4-BE49-F238E27FC236}">
                  <a16:creationId xmlns:a16="http://schemas.microsoft.com/office/drawing/2014/main" id="{1244CE7E-C5E2-BE0F-56C5-F06201CA9B3E}"/>
                </a:ext>
              </a:extLst>
            </p:cNvPr>
            <p:cNvSpPr txBox="1"/>
            <p:nvPr/>
          </p:nvSpPr>
          <p:spPr>
            <a:xfrm>
              <a:off x="3747008" y="1894712"/>
              <a:ext cx="255904" cy="1320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Gap3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sp>
          <p:nvSpPr>
            <p:cNvPr id="9" name="object 54">
              <a:extLst>
                <a:ext uri="{FF2B5EF4-FFF2-40B4-BE49-F238E27FC236}">
                  <a16:creationId xmlns:a16="http://schemas.microsoft.com/office/drawing/2014/main" id="{BD0F67FA-42C4-DFC7-0103-672635466CE1}"/>
                </a:ext>
              </a:extLst>
            </p:cNvPr>
            <p:cNvSpPr txBox="1"/>
            <p:nvPr/>
          </p:nvSpPr>
          <p:spPr>
            <a:xfrm>
              <a:off x="3362071" y="2118741"/>
              <a:ext cx="255904" cy="1320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Gap4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sp>
          <p:nvSpPr>
            <p:cNvPr id="10" name="object 55">
              <a:extLst>
                <a:ext uri="{FF2B5EF4-FFF2-40B4-BE49-F238E27FC236}">
                  <a16:creationId xmlns:a16="http://schemas.microsoft.com/office/drawing/2014/main" id="{E6082821-4F92-B034-35C3-4493CC693CA7}"/>
                </a:ext>
              </a:extLst>
            </p:cNvPr>
            <p:cNvSpPr txBox="1"/>
            <p:nvPr/>
          </p:nvSpPr>
          <p:spPr>
            <a:xfrm>
              <a:off x="4511166" y="1454658"/>
              <a:ext cx="255904" cy="1320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Gap1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sp>
          <p:nvSpPr>
            <p:cNvPr id="11" name="object 56">
              <a:extLst>
                <a:ext uri="{FF2B5EF4-FFF2-40B4-BE49-F238E27FC236}">
                  <a16:creationId xmlns:a16="http://schemas.microsoft.com/office/drawing/2014/main" id="{F939C860-8C78-745B-2461-8376A1074CA2}"/>
                </a:ext>
              </a:extLst>
            </p:cNvPr>
            <p:cNvSpPr txBox="1"/>
            <p:nvPr/>
          </p:nvSpPr>
          <p:spPr>
            <a:xfrm>
              <a:off x="4135373" y="1666748"/>
              <a:ext cx="255904" cy="1320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Gap2</a:t>
              </a:r>
              <a:endParaRPr kumimoji="0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grpSp>
          <p:nvGrpSpPr>
            <p:cNvPr id="12" name="object 57">
              <a:extLst>
                <a:ext uri="{FF2B5EF4-FFF2-40B4-BE49-F238E27FC236}">
                  <a16:creationId xmlns:a16="http://schemas.microsoft.com/office/drawing/2014/main" id="{501D22E1-D1B5-21AC-BFF7-4BCD8199E2DF}"/>
                </a:ext>
              </a:extLst>
            </p:cNvPr>
            <p:cNvGrpSpPr/>
            <p:nvPr/>
          </p:nvGrpSpPr>
          <p:grpSpPr>
            <a:xfrm>
              <a:off x="4504944" y="1119250"/>
              <a:ext cx="4506595" cy="2536190"/>
              <a:chOff x="4504944" y="1119250"/>
              <a:chExt cx="4506595" cy="2536190"/>
            </a:xfrm>
          </p:grpSpPr>
          <p:pic>
            <p:nvPicPr>
              <p:cNvPr id="24" name="object 58">
                <a:extLst>
                  <a:ext uri="{FF2B5EF4-FFF2-40B4-BE49-F238E27FC236}">
                    <a16:creationId xmlns:a16="http://schemas.microsoft.com/office/drawing/2014/main" id="{C92E63BC-E35B-8F2F-59F9-1D7C4C503736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504944" y="3332987"/>
                <a:ext cx="555510" cy="322325"/>
              </a:xfrm>
              <a:prstGeom prst="rect">
                <a:avLst/>
              </a:prstGeom>
            </p:spPr>
          </p:pic>
          <p:pic>
            <p:nvPicPr>
              <p:cNvPr id="25" name="object 59">
                <a:extLst>
                  <a:ext uri="{FF2B5EF4-FFF2-40B4-BE49-F238E27FC236}">
                    <a16:creationId xmlns:a16="http://schemas.microsoft.com/office/drawing/2014/main" id="{87561CF0-50AC-0673-B65A-39B4E1B1DF7E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5303520" y="2869653"/>
                <a:ext cx="557034" cy="320840"/>
              </a:xfrm>
              <a:prstGeom prst="rect">
                <a:avLst/>
              </a:prstGeom>
            </p:spPr>
          </p:pic>
          <p:sp>
            <p:nvSpPr>
              <p:cNvPr id="26" name="object 60">
                <a:extLst>
                  <a:ext uri="{FF2B5EF4-FFF2-40B4-BE49-F238E27FC236}">
                    <a16:creationId xmlns:a16="http://schemas.microsoft.com/office/drawing/2014/main" id="{5442C0E7-9CDC-4002-EA04-1C42634D8D49}"/>
                  </a:ext>
                </a:extLst>
              </p:cNvPr>
              <p:cNvSpPr/>
              <p:nvPr/>
            </p:nvSpPr>
            <p:spPr>
              <a:xfrm>
                <a:off x="6292595" y="1128775"/>
                <a:ext cx="2709545" cy="1305560"/>
              </a:xfrm>
              <a:custGeom>
                <a:avLst/>
                <a:gdLst/>
                <a:ahLst/>
                <a:cxnLst/>
                <a:rect l="l" t="t" r="r" b="b"/>
                <a:pathLst>
                  <a:path w="2709545" h="1305560">
                    <a:moveTo>
                      <a:pt x="2491739" y="0"/>
                    </a:moveTo>
                    <a:lnTo>
                      <a:pt x="217677" y="0"/>
                    </a:lnTo>
                    <a:lnTo>
                      <a:pt x="167791" y="5746"/>
                    </a:lnTo>
                    <a:lnTo>
                      <a:pt x="121982" y="22113"/>
                    </a:lnTo>
                    <a:lnTo>
                      <a:pt x="81564" y="47796"/>
                    </a:lnTo>
                    <a:lnTo>
                      <a:pt x="47846" y="81487"/>
                    </a:lnTo>
                    <a:lnTo>
                      <a:pt x="22138" y="121881"/>
                    </a:lnTo>
                    <a:lnTo>
                      <a:pt x="5753" y="167671"/>
                    </a:lnTo>
                    <a:lnTo>
                      <a:pt x="0" y="217550"/>
                    </a:lnTo>
                    <a:lnTo>
                      <a:pt x="0" y="1088009"/>
                    </a:lnTo>
                    <a:lnTo>
                      <a:pt x="5753" y="1137888"/>
                    </a:lnTo>
                    <a:lnTo>
                      <a:pt x="22138" y="1183678"/>
                    </a:lnTo>
                    <a:lnTo>
                      <a:pt x="47846" y="1224072"/>
                    </a:lnTo>
                    <a:lnTo>
                      <a:pt x="81564" y="1257763"/>
                    </a:lnTo>
                    <a:lnTo>
                      <a:pt x="121982" y="1283446"/>
                    </a:lnTo>
                    <a:lnTo>
                      <a:pt x="167791" y="1299813"/>
                    </a:lnTo>
                    <a:lnTo>
                      <a:pt x="217677" y="1305560"/>
                    </a:lnTo>
                    <a:lnTo>
                      <a:pt x="2491739" y="1305560"/>
                    </a:lnTo>
                    <a:lnTo>
                      <a:pt x="2541619" y="1299813"/>
                    </a:lnTo>
                    <a:lnTo>
                      <a:pt x="2587409" y="1283446"/>
                    </a:lnTo>
                    <a:lnTo>
                      <a:pt x="2627803" y="1257763"/>
                    </a:lnTo>
                    <a:lnTo>
                      <a:pt x="2661494" y="1224072"/>
                    </a:lnTo>
                    <a:lnTo>
                      <a:pt x="2687177" y="1183678"/>
                    </a:lnTo>
                    <a:lnTo>
                      <a:pt x="2703544" y="1137888"/>
                    </a:lnTo>
                    <a:lnTo>
                      <a:pt x="2709290" y="1088009"/>
                    </a:lnTo>
                    <a:lnTo>
                      <a:pt x="2709290" y="217550"/>
                    </a:lnTo>
                    <a:lnTo>
                      <a:pt x="2703544" y="167671"/>
                    </a:lnTo>
                    <a:lnTo>
                      <a:pt x="2687177" y="121881"/>
                    </a:lnTo>
                    <a:lnTo>
                      <a:pt x="2661494" y="81487"/>
                    </a:lnTo>
                    <a:lnTo>
                      <a:pt x="2627803" y="47796"/>
                    </a:lnTo>
                    <a:lnTo>
                      <a:pt x="2587409" y="22113"/>
                    </a:lnTo>
                    <a:lnTo>
                      <a:pt x="2541619" y="5746"/>
                    </a:lnTo>
                    <a:lnTo>
                      <a:pt x="249173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object 61">
                <a:extLst>
                  <a:ext uri="{FF2B5EF4-FFF2-40B4-BE49-F238E27FC236}">
                    <a16:creationId xmlns:a16="http://schemas.microsoft.com/office/drawing/2014/main" id="{F160274D-516C-769B-6B51-54290C6D08CA}"/>
                  </a:ext>
                </a:extLst>
              </p:cNvPr>
              <p:cNvSpPr/>
              <p:nvPr/>
            </p:nvSpPr>
            <p:spPr>
              <a:xfrm>
                <a:off x="6292595" y="1128775"/>
                <a:ext cx="2709545" cy="1305560"/>
              </a:xfrm>
              <a:custGeom>
                <a:avLst/>
                <a:gdLst/>
                <a:ahLst/>
                <a:cxnLst/>
                <a:rect l="l" t="t" r="r" b="b"/>
                <a:pathLst>
                  <a:path w="2709545" h="1305560">
                    <a:moveTo>
                      <a:pt x="0" y="217550"/>
                    </a:moveTo>
                    <a:lnTo>
                      <a:pt x="5753" y="167671"/>
                    </a:lnTo>
                    <a:lnTo>
                      <a:pt x="22138" y="121881"/>
                    </a:lnTo>
                    <a:lnTo>
                      <a:pt x="47846" y="81487"/>
                    </a:lnTo>
                    <a:lnTo>
                      <a:pt x="81564" y="47796"/>
                    </a:lnTo>
                    <a:lnTo>
                      <a:pt x="121982" y="22113"/>
                    </a:lnTo>
                    <a:lnTo>
                      <a:pt x="167791" y="5746"/>
                    </a:lnTo>
                    <a:lnTo>
                      <a:pt x="217677" y="0"/>
                    </a:lnTo>
                    <a:lnTo>
                      <a:pt x="2491739" y="0"/>
                    </a:lnTo>
                    <a:lnTo>
                      <a:pt x="2541619" y="5746"/>
                    </a:lnTo>
                    <a:lnTo>
                      <a:pt x="2587409" y="22113"/>
                    </a:lnTo>
                    <a:lnTo>
                      <a:pt x="2627803" y="47796"/>
                    </a:lnTo>
                    <a:lnTo>
                      <a:pt x="2661494" y="81487"/>
                    </a:lnTo>
                    <a:lnTo>
                      <a:pt x="2687177" y="121881"/>
                    </a:lnTo>
                    <a:lnTo>
                      <a:pt x="2703544" y="167671"/>
                    </a:lnTo>
                    <a:lnTo>
                      <a:pt x="2709290" y="217550"/>
                    </a:lnTo>
                    <a:lnTo>
                      <a:pt x="2709290" y="1088009"/>
                    </a:lnTo>
                    <a:lnTo>
                      <a:pt x="2703544" y="1137888"/>
                    </a:lnTo>
                    <a:lnTo>
                      <a:pt x="2687177" y="1183678"/>
                    </a:lnTo>
                    <a:lnTo>
                      <a:pt x="2661494" y="1224072"/>
                    </a:lnTo>
                    <a:lnTo>
                      <a:pt x="2627803" y="1257763"/>
                    </a:lnTo>
                    <a:lnTo>
                      <a:pt x="2587409" y="1283446"/>
                    </a:lnTo>
                    <a:lnTo>
                      <a:pt x="2541619" y="1299813"/>
                    </a:lnTo>
                    <a:lnTo>
                      <a:pt x="2491739" y="1305560"/>
                    </a:lnTo>
                    <a:lnTo>
                      <a:pt x="217677" y="1305560"/>
                    </a:lnTo>
                    <a:lnTo>
                      <a:pt x="167791" y="1299813"/>
                    </a:lnTo>
                    <a:lnTo>
                      <a:pt x="121982" y="1283446"/>
                    </a:lnTo>
                    <a:lnTo>
                      <a:pt x="81564" y="1257763"/>
                    </a:lnTo>
                    <a:lnTo>
                      <a:pt x="47846" y="1224072"/>
                    </a:lnTo>
                    <a:lnTo>
                      <a:pt x="22138" y="1183678"/>
                    </a:lnTo>
                    <a:lnTo>
                      <a:pt x="5753" y="1137888"/>
                    </a:lnTo>
                    <a:lnTo>
                      <a:pt x="0" y="1088009"/>
                    </a:lnTo>
                    <a:lnTo>
                      <a:pt x="0" y="217550"/>
                    </a:lnTo>
                    <a:close/>
                  </a:path>
                </a:pathLst>
              </a:custGeom>
              <a:ln w="19050">
                <a:solidFill>
                  <a:srgbClr val="0C445E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object 62">
              <a:extLst>
                <a:ext uri="{FF2B5EF4-FFF2-40B4-BE49-F238E27FC236}">
                  <a16:creationId xmlns:a16="http://schemas.microsoft.com/office/drawing/2014/main" id="{EBA53869-FB46-67E1-7240-722718EA6664}"/>
                </a:ext>
              </a:extLst>
            </p:cNvPr>
            <p:cNvSpPr txBox="1"/>
            <p:nvPr/>
          </p:nvSpPr>
          <p:spPr>
            <a:xfrm>
              <a:off x="662736" y="2258313"/>
              <a:ext cx="2179320" cy="100076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lvl="0" indent="1905" algn="ctr" defTabSz="914400" eaLnBrk="1" fontAlgn="auto" latinLnBrk="0" hangingPunct="1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If</a:t>
              </a:r>
              <a:r>
                <a:rPr kumimoji="0" sz="1600" b="0" i="0" u="none" strike="noStrike" kern="0" cap="none" spc="19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one</a:t>
              </a:r>
              <a:r>
                <a:rPr kumimoji="0" sz="1600" b="0" i="0" u="none" strike="noStrike" kern="0" cap="none" spc="19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charged</a:t>
              </a:r>
              <a:r>
                <a:rPr kumimoji="0" sz="1600" b="0" i="0" u="none" strike="noStrike" kern="0" cap="none" spc="2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particle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crosses</a:t>
              </a:r>
              <a:r>
                <a:rPr kumimoji="0" sz="1600" b="0" i="0" u="none" strike="noStrike" kern="0" cap="none" spc="37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one</a:t>
              </a:r>
              <a:r>
                <a:rPr kumimoji="0" sz="1600" b="0" i="0" u="none" strike="noStrike" kern="0" cap="none" spc="3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single</a:t>
              </a:r>
              <a:r>
                <a:rPr kumimoji="0" sz="1600" b="0" i="0" u="none" strike="noStrike" kern="0" cap="none" spc="3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gap,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the</a:t>
              </a:r>
              <a:r>
                <a:rPr kumimoji="0" sz="1600" b="0" i="0" u="none" strike="noStrike" kern="0" cap="none" spc="229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4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chamber</a:t>
              </a:r>
              <a:r>
                <a:rPr kumimoji="0" sz="1600" b="0" i="0" u="none" strike="noStrike" kern="0" cap="none" spc="27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signal</a:t>
              </a:r>
              <a:r>
                <a:rPr kumimoji="0" sz="1600" b="0" i="0" u="none" strike="noStrike" kern="0" cap="none" spc="2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6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is </a:t>
              </a:r>
              <a:r>
                <a:rPr kumimoji="0" sz="1600" b="0" i="0" u="none" strike="noStrike" kern="0" cap="none" spc="4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generated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sp>
          <p:nvSpPr>
            <p:cNvPr id="14" name="object 63">
              <a:extLst>
                <a:ext uri="{FF2B5EF4-FFF2-40B4-BE49-F238E27FC236}">
                  <a16:creationId xmlns:a16="http://schemas.microsoft.com/office/drawing/2014/main" id="{4BBA2131-17DB-F2F1-C940-F2BB87BC2979}"/>
                </a:ext>
              </a:extLst>
            </p:cNvPr>
            <p:cNvSpPr txBox="1"/>
            <p:nvPr/>
          </p:nvSpPr>
          <p:spPr>
            <a:xfrm>
              <a:off x="6439027" y="1228089"/>
              <a:ext cx="2418080" cy="109347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33147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hits</a:t>
              </a:r>
              <a:r>
                <a:rPr kumimoji="0" sz="1400" b="0" i="0" u="none" strike="noStrike" kern="0" cap="none" spc="17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from</a:t>
              </a:r>
              <a:r>
                <a:rPr kumimoji="0" sz="1400" b="0" i="0" u="none" strike="noStrike" kern="0" cap="none" spc="22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400" b="0" i="0" u="none" strike="noStrike" kern="0" cap="none" spc="-1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background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  <a:p>
              <a:pPr marL="657225" marR="5080" lvl="0" indent="-64516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-4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not</a:t>
              </a:r>
              <a:r>
                <a:rPr kumimoji="0" sz="1400" b="0" i="0" u="none" strike="noStrike" kern="0" cap="none" spc="-6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400" b="0" i="0" u="none" strike="noStrike" kern="0" cap="none" spc="-2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penetrating</a:t>
              </a:r>
              <a:r>
                <a:rPr kumimoji="0" sz="1400" b="0" i="0" u="none" strike="noStrike" kern="0" cap="none" spc="-8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400" b="0" i="0" u="none" strike="noStrike" kern="0" cap="none" spc="-2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more</a:t>
              </a:r>
              <a:r>
                <a:rPr kumimoji="0" sz="1400" b="0" i="0" u="none" strike="noStrike" kern="0" cap="none" spc="-4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400" b="0" i="0" u="none" strike="noStrike" kern="0" cap="none" spc="-2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than one</a:t>
              </a:r>
              <a:r>
                <a:rPr kumimoji="0" sz="1400" b="0" i="0" u="none" strike="noStrike" kern="0" cap="none" spc="-5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gas</a:t>
              </a:r>
              <a:r>
                <a:rPr kumimoji="0" sz="1400" b="0" i="0" u="none" strike="noStrike" kern="0" cap="none" spc="-5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1400" b="0" i="0" u="none" strike="noStrike" kern="0" cap="none" spc="-2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 </a:t>
              </a: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represent</a:t>
              </a:r>
              <a:r>
                <a:rPr kumimoji="0" sz="1400" b="0" i="0" u="none" strike="noStrike" kern="0" cap="none" spc="40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400" b="0" i="0" u="none" strike="noStrike" kern="0" cap="none" spc="-2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the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  <a:p>
              <a:pPr marL="274955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4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largest</a:t>
              </a:r>
              <a:r>
                <a:rPr kumimoji="0" sz="1400" b="0" i="0" u="none" strike="noStrike" kern="0" cap="none" spc="9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400" b="0" i="0" u="none" strike="noStrike" kern="0" cap="none" spc="55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bkg</a:t>
              </a:r>
              <a:r>
                <a:rPr kumimoji="0" sz="1400" b="0" i="0" u="none" strike="noStrike" kern="0" cap="none" spc="9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400" b="0" i="0" u="none" strike="noStrike" kern="0" cap="none" spc="-10" normalizeH="0" baseline="0" noProof="0" dirty="0">
                  <a:ln>
                    <a:noFill/>
                  </a:ln>
                  <a:solidFill>
                    <a:srgbClr val="001F5F"/>
                  </a:solidFill>
                  <a:effectLst/>
                  <a:uLnTx/>
                  <a:uFillTx/>
                  <a:latin typeface="Cambria"/>
                  <a:cs typeface="Cambria"/>
                </a:rPr>
                <a:t>component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grpSp>
          <p:nvGrpSpPr>
            <p:cNvPr id="15" name="object 64">
              <a:extLst>
                <a:ext uri="{FF2B5EF4-FFF2-40B4-BE49-F238E27FC236}">
                  <a16:creationId xmlns:a16="http://schemas.microsoft.com/office/drawing/2014/main" id="{362EBE40-5938-15EB-68B0-999D35536E91}"/>
                </a:ext>
              </a:extLst>
            </p:cNvPr>
            <p:cNvGrpSpPr/>
            <p:nvPr/>
          </p:nvGrpSpPr>
          <p:grpSpPr>
            <a:xfrm>
              <a:off x="256997" y="1301241"/>
              <a:ext cx="3367404" cy="487045"/>
              <a:chOff x="256997" y="1301241"/>
              <a:chExt cx="3367404" cy="487045"/>
            </a:xfrm>
          </p:grpSpPr>
          <p:sp>
            <p:nvSpPr>
              <p:cNvPr id="22" name="object 65">
                <a:extLst>
                  <a:ext uri="{FF2B5EF4-FFF2-40B4-BE49-F238E27FC236}">
                    <a16:creationId xmlns:a16="http://schemas.microsoft.com/office/drawing/2014/main" id="{A86A3925-F8D4-125F-3E57-9F3B0447B1C0}"/>
                  </a:ext>
                </a:extLst>
              </p:cNvPr>
              <p:cNvSpPr/>
              <p:nvPr/>
            </p:nvSpPr>
            <p:spPr>
              <a:xfrm>
                <a:off x="266522" y="1310766"/>
                <a:ext cx="3348354" cy="467995"/>
              </a:xfrm>
              <a:custGeom>
                <a:avLst/>
                <a:gdLst/>
                <a:ahLst/>
                <a:cxnLst/>
                <a:rect l="l" t="t" r="r" b="b"/>
                <a:pathLst>
                  <a:path w="3348354" h="467994">
                    <a:moveTo>
                      <a:pt x="3270046" y="0"/>
                    </a:moveTo>
                    <a:lnTo>
                      <a:pt x="78003" y="0"/>
                    </a:lnTo>
                    <a:lnTo>
                      <a:pt x="47641" y="6129"/>
                    </a:lnTo>
                    <a:lnTo>
                      <a:pt x="22847" y="22844"/>
                    </a:lnTo>
                    <a:lnTo>
                      <a:pt x="6130" y="47630"/>
                    </a:lnTo>
                    <a:lnTo>
                      <a:pt x="0" y="77978"/>
                    </a:lnTo>
                    <a:lnTo>
                      <a:pt x="0" y="390017"/>
                    </a:lnTo>
                    <a:lnTo>
                      <a:pt x="6130" y="420364"/>
                    </a:lnTo>
                    <a:lnTo>
                      <a:pt x="22847" y="445150"/>
                    </a:lnTo>
                    <a:lnTo>
                      <a:pt x="47641" y="461865"/>
                    </a:lnTo>
                    <a:lnTo>
                      <a:pt x="78003" y="467995"/>
                    </a:lnTo>
                    <a:lnTo>
                      <a:pt x="3270046" y="467995"/>
                    </a:lnTo>
                    <a:lnTo>
                      <a:pt x="3300393" y="461865"/>
                    </a:lnTo>
                    <a:lnTo>
                      <a:pt x="3325180" y="445150"/>
                    </a:lnTo>
                    <a:lnTo>
                      <a:pt x="3341895" y="420364"/>
                    </a:lnTo>
                    <a:lnTo>
                      <a:pt x="3348024" y="390017"/>
                    </a:lnTo>
                    <a:lnTo>
                      <a:pt x="3348024" y="77978"/>
                    </a:lnTo>
                    <a:lnTo>
                      <a:pt x="3341895" y="47630"/>
                    </a:lnTo>
                    <a:lnTo>
                      <a:pt x="3325180" y="22844"/>
                    </a:lnTo>
                    <a:lnTo>
                      <a:pt x="3300393" y="6129"/>
                    </a:lnTo>
                    <a:lnTo>
                      <a:pt x="327004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object 66">
                <a:extLst>
                  <a:ext uri="{FF2B5EF4-FFF2-40B4-BE49-F238E27FC236}">
                    <a16:creationId xmlns:a16="http://schemas.microsoft.com/office/drawing/2014/main" id="{413F5E65-B74F-3DD6-1DE2-1BA5DE91BBBF}"/>
                  </a:ext>
                </a:extLst>
              </p:cNvPr>
              <p:cNvSpPr/>
              <p:nvPr/>
            </p:nvSpPr>
            <p:spPr>
              <a:xfrm>
                <a:off x="266522" y="1310766"/>
                <a:ext cx="3348354" cy="467995"/>
              </a:xfrm>
              <a:custGeom>
                <a:avLst/>
                <a:gdLst/>
                <a:ahLst/>
                <a:cxnLst/>
                <a:rect l="l" t="t" r="r" b="b"/>
                <a:pathLst>
                  <a:path w="3348354" h="467994">
                    <a:moveTo>
                      <a:pt x="0" y="77978"/>
                    </a:moveTo>
                    <a:lnTo>
                      <a:pt x="6130" y="47630"/>
                    </a:lnTo>
                    <a:lnTo>
                      <a:pt x="22847" y="22844"/>
                    </a:lnTo>
                    <a:lnTo>
                      <a:pt x="47641" y="6129"/>
                    </a:lnTo>
                    <a:lnTo>
                      <a:pt x="78003" y="0"/>
                    </a:lnTo>
                    <a:lnTo>
                      <a:pt x="3270046" y="0"/>
                    </a:lnTo>
                    <a:lnTo>
                      <a:pt x="3300393" y="6129"/>
                    </a:lnTo>
                    <a:lnTo>
                      <a:pt x="3325180" y="22844"/>
                    </a:lnTo>
                    <a:lnTo>
                      <a:pt x="3341895" y="47630"/>
                    </a:lnTo>
                    <a:lnTo>
                      <a:pt x="3348024" y="77978"/>
                    </a:lnTo>
                    <a:lnTo>
                      <a:pt x="3348024" y="390017"/>
                    </a:lnTo>
                    <a:lnTo>
                      <a:pt x="3341895" y="420364"/>
                    </a:lnTo>
                    <a:lnTo>
                      <a:pt x="3325180" y="445150"/>
                    </a:lnTo>
                    <a:lnTo>
                      <a:pt x="3300393" y="461865"/>
                    </a:lnTo>
                    <a:lnTo>
                      <a:pt x="3270046" y="467995"/>
                    </a:lnTo>
                    <a:lnTo>
                      <a:pt x="78003" y="467995"/>
                    </a:lnTo>
                    <a:lnTo>
                      <a:pt x="47641" y="461865"/>
                    </a:lnTo>
                    <a:lnTo>
                      <a:pt x="22847" y="445150"/>
                    </a:lnTo>
                    <a:lnTo>
                      <a:pt x="6130" y="420364"/>
                    </a:lnTo>
                    <a:lnTo>
                      <a:pt x="0" y="390017"/>
                    </a:lnTo>
                    <a:lnTo>
                      <a:pt x="0" y="77978"/>
                    </a:lnTo>
                    <a:close/>
                  </a:path>
                </a:pathLst>
              </a:custGeom>
              <a:ln w="19050">
                <a:solidFill>
                  <a:srgbClr val="C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" name="object 67">
              <a:extLst>
                <a:ext uri="{FF2B5EF4-FFF2-40B4-BE49-F238E27FC236}">
                  <a16:creationId xmlns:a16="http://schemas.microsoft.com/office/drawing/2014/main" id="{7A654EF2-6B17-EE1D-E2B0-B3E2F1353D44}"/>
                </a:ext>
              </a:extLst>
            </p:cNvPr>
            <p:cNvSpPr txBox="1"/>
            <p:nvPr/>
          </p:nvSpPr>
          <p:spPr>
            <a:xfrm>
              <a:off x="371957" y="1369313"/>
              <a:ext cx="3134995" cy="33083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2000" b="0" i="0" u="none" strike="noStrike" kern="0" cap="none" spc="-2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Present</a:t>
              </a:r>
              <a:r>
                <a:rPr kumimoji="0" sz="2000" b="0" i="0" u="none" strike="noStrike" kern="0" cap="none" spc="-12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2000" b="0" i="0" u="none" strike="noStrike" kern="0" cap="none" spc="-2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readout</a:t>
              </a:r>
              <a:r>
                <a:rPr kumimoji="0" sz="2000" b="0" i="0" u="none" strike="noStrike" kern="0" cap="none" spc="-114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2000" b="0" i="0" u="none" strike="noStrike" kern="0" cap="none" spc="-25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scheme</a:t>
              </a: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grpSp>
          <p:nvGrpSpPr>
            <p:cNvPr id="17" name="object 68">
              <a:extLst>
                <a:ext uri="{FF2B5EF4-FFF2-40B4-BE49-F238E27FC236}">
                  <a16:creationId xmlns:a16="http://schemas.microsoft.com/office/drawing/2014/main" id="{8C4A08B7-6FE4-D5AD-16EC-724A004F277A}"/>
                </a:ext>
              </a:extLst>
            </p:cNvPr>
            <p:cNvGrpSpPr/>
            <p:nvPr/>
          </p:nvGrpSpPr>
          <p:grpSpPr>
            <a:xfrm>
              <a:off x="3154235" y="3542334"/>
              <a:ext cx="981710" cy="287020"/>
              <a:chOff x="3154235" y="3542334"/>
              <a:chExt cx="981710" cy="287020"/>
            </a:xfrm>
          </p:grpSpPr>
          <p:sp>
            <p:nvSpPr>
              <p:cNvPr id="20" name="object 69">
                <a:extLst>
                  <a:ext uri="{FF2B5EF4-FFF2-40B4-BE49-F238E27FC236}">
                    <a16:creationId xmlns:a16="http://schemas.microsoft.com/office/drawing/2014/main" id="{AB8F0CF7-AEDB-6ED2-F5A1-C4A467B6C0D4}"/>
                  </a:ext>
                </a:extLst>
              </p:cNvPr>
              <p:cNvSpPr/>
              <p:nvPr/>
            </p:nvSpPr>
            <p:spPr>
              <a:xfrm>
                <a:off x="3158998" y="3547097"/>
                <a:ext cx="972185" cy="277495"/>
              </a:xfrm>
              <a:custGeom>
                <a:avLst/>
                <a:gdLst/>
                <a:ahLst/>
                <a:cxnLst/>
                <a:rect l="l" t="t" r="r" b="b"/>
                <a:pathLst>
                  <a:path w="972185" h="277495">
                    <a:moveTo>
                      <a:pt x="971994" y="0"/>
                    </a:moveTo>
                    <a:lnTo>
                      <a:pt x="0" y="0"/>
                    </a:lnTo>
                    <a:lnTo>
                      <a:pt x="0" y="276999"/>
                    </a:lnTo>
                    <a:lnTo>
                      <a:pt x="971994" y="276999"/>
                    </a:lnTo>
                    <a:lnTo>
                      <a:pt x="97199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object 70">
                <a:extLst>
                  <a:ext uri="{FF2B5EF4-FFF2-40B4-BE49-F238E27FC236}">
                    <a16:creationId xmlns:a16="http://schemas.microsoft.com/office/drawing/2014/main" id="{28C3C240-472E-515A-A4F5-3B5559AC0907}"/>
                  </a:ext>
                </a:extLst>
              </p:cNvPr>
              <p:cNvSpPr/>
              <p:nvPr/>
            </p:nvSpPr>
            <p:spPr>
              <a:xfrm>
                <a:off x="3158998" y="3547097"/>
                <a:ext cx="972185" cy="277495"/>
              </a:xfrm>
              <a:custGeom>
                <a:avLst/>
                <a:gdLst/>
                <a:ahLst/>
                <a:cxnLst/>
                <a:rect l="l" t="t" r="r" b="b"/>
                <a:pathLst>
                  <a:path w="972185" h="277495">
                    <a:moveTo>
                      <a:pt x="0" y="276999"/>
                    </a:moveTo>
                    <a:lnTo>
                      <a:pt x="971994" y="276999"/>
                    </a:lnTo>
                    <a:lnTo>
                      <a:pt x="971994" y="0"/>
                    </a:lnTo>
                    <a:lnTo>
                      <a:pt x="0" y="0"/>
                    </a:lnTo>
                    <a:lnTo>
                      <a:pt x="0" y="276999"/>
                    </a:lnTo>
                    <a:close/>
                  </a:path>
                </a:pathLst>
              </a:custGeom>
              <a:ln w="9525">
                <a:solidFill>
                  <a:srgbClr val="0D0D0D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8" name="object 71">
              <a:extLst>
                <a:ext uri="{FF2B5EF4-FFF2-40B4-BE49-F238E27FC236}">
                  <a16:creationId xmlns:a16="http://schemas.microsoft.com/office/drawing/2014/main" id="{1455C868-21DD-D194-72EB-AFF2E254F8EA}"/>
                </a:ext>
              </a:extLst>
            </p:cNvPr>
            <p:cNvSpPr txBox="1"/>
            <p:nvPr/>
          </p:nvSpPr>
          <p:spPr>
            <a:xfrm>
              <a:off x="3268726" y="3600196"/>
              <a:ext cx="765810" cy="178435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3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Logic</a:t>
              </a:r>
              <a:r>
                <a:rPr kumimoji="0" sz="12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 </a:t>
              </a:r>
              <a:r>
                <a:rPr kumimoji="0" sz="12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pads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sp>
          <p:nvSpPr>
            <p:cNvPr id="19" name="object 72">
              <a:extLst>
                <a:ext uri="{FF2B5EF4-FFF2-40B4-BE49-F238E27FC236}">
                  <a16:creationId xmlns:a16="http://schemas.microsoft.com/office/drawing/2014/main" id="{CE8F9986-018E-BAA0-A363-7E93FB956B97}"/>
                </a:ext>
              </a:extLst>
            </p:cNvPr>
            <p:cNvSpPr/>
            <p:nvPr/>
          </p:nvSpPr>
          <p:spPr>
            <a:xfrm>
              <a:off x="3639439" y="3060064"/>
              <a:ext cx="288290" cy="490220"/>
            </a:xfrm>
            <a:custGeom>
              <a:avLst/>
              <a:gdLst/>
              <a:ahLst/>
              <a:cxnLst/>
              <a:rect l="l" t="t" r="r" b="b"/>
              <a:pathLst>
                <a:path w="288289" h="490220">
                  <a:moveTo>
                    <a:pt x="244093" y="62772"/>
                  </a:moveTo>
                  <a:lnTo>
                    <a:pt x="0" y="483870"/>
                  </a:lnTo>
                  <a:lnTo>
                    <a:pt x="11049" y="490220"/>
                  </a:lnTo>
                  <a:lnTo>
                    <a:pt x="255117" y="69165"/>
                  </a:lnTo>
                  <a:lnTo>
                    <a:pt x="244093" y="62772"/>
                  </a:lnTo>
                  <a:close/>
                </a:path>
                <a:path w="288289" h="490220">
                  <a:moveTo>
                    <a:pt x="284660" y="51815"/>
                  </a:moveTo>
                  <a:lnTo>
                    <a:pt x="250444" y="51815"/>
                  </a:lnTo>
                  <a:lnTo>
                    <a:pt x="261493" y="58165"/>
                  </a:lnTo>
                  <a:lnTo>
                    <a:pt x="255117" y="69165"/>
                  </a:lnTo>
                  <a:lnTo>
                    <a:pt x="282575" y="85089"/>
                  </a:lnTo>
                  <a:lnTo>
                    <a:pt x="284660" y="51815"/>
                  </a:lnTo>
                  <a:close/>
                </a:path>
                <a:path w="288289" h="490220">
                  <a:moveTo>
                    <a:pt x="250444" y="51815"/>
                  </a:moveTo>
                  <a:lnTo>
                    <a:pt x="244093" y="62772"/>
                  </a:lnTo>
                  <a:lnTo>
                    <a:pt x="255117" y="69165"/>
                  </a:lnTo>
                  <a:lnTo>
                    <a:pt x="261493" y="58165"/>
                  </a:lnTo>
                  <a:lnTo>
                    <a:pt x="250444" y="51815"/>
                  </a:lnTo>
                  <a:close/>
                </a:path>
                <a:path w="288289" h="490220">
                  <a:moveTo>
                    <a:pt x="287909" y="0"/>
                  </a:moveTo>
                  <a:lnTo>
                    <a:pt x="216662" y="46862"/>
                  </a:lnTo>
                  <a:lnTo>
                    <a:pt x="244093" y="62772"/>
                  </a:lnTo>
                  <a:lnTo>
                    <a:pt x="250444" y="51815"/>
                  </a:lnTo>
                  <a:lnTo>
                    <a:pt x="284660" y="51815"/>
                  </a:lnTo>
                  <a:lnTo>
                    <a:pt x="287909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06F27F9-F7CF-ABCF-52BE-D7F9F7D2BFB5}"/>
              </a:ext>
            </a:extLst>
          </p:cNvPr>
          <p:cNvGrpSpPr/>
          <p:nvPr/>
        </p:nvGrpSpPr>
        <p:grpSpPr>
          <a:xfrm>
            <a:off x="7339330" y="2889250"/>
            <a:ext cx="4555997" cy="3715258"/>
            <a:chOff x="7339330" y="2889250"/>
            <a:chExt cx="4555997" cy="3715258"/>
          </a:xfrm>
        </p:grpSpPr>
        <p:grpSp>
          <p:nvGrpSpPr>
            <p:cNvPr id="50" name="object 3">
              <a:extLst>
                <a:ext uri="{FF2B5EF4-FFF2-40B4-BE49-F238E27FC236}">
                  <a16:creationId xmlns:a16="http://schemas.microsoft.com/office/drawing/2014/main" id="{81137C8D-7254-A91D-77E2-643EE031782C}"/>
                </a:ext>
              </a:extLst>
            </p:cNvPr>
            <p:cNvGrpSpPr/>
            <p:nvPr/>
          </p:nvGrpSpPr>
          <p:grpSpPr>
            <a:xfrm>
              <a:off x="7620507" y="3399028"/>
              <a:ext cx="4274820" cy="3205480"/>
              <a:chOff x="7620507" y="3399028"/>
              <a:chExt cx="4274820" cy="3205480"/>
            </a:xfrm>
          </p:grpSpPr>
          <p:sp>
            <p:nvSpPr>
              <p:cNvPr id="72" name="object 4">
                <a:extLst>
                  <a:ext uri="{FF2B5EF4-FFF2-40B4-BE49-F238E27FC236}">
                    <a16:creationId xmlns:a16="http://schemas.microsoft.com/office/drawing/2014/main" id="{F4801156-C1AD-3EBC-DF43-6A1055D4281A}"/>
                  </a:ext>
                </a:extLst>
              </p:cNvPr>
              <p:cNvSpPr/>
              <p:nvPr/>
            </p:nvSpPr>
            <p:spPr>
              <a:xfrm>
                <a:off x="7630032" y="3408553"/>
                <a:ext cx="4255770" cy="3123565"/>
              </a:xfrm>
              <a:custGeom>
                <a:avLst/>
                <a:gdLst/>
                <a:ahLst/>
                <a:cxnLst/>
                <a:rect l="l" t="t" r="r" b="b"/>
                <a:pathLst>
                  <a:path w="4255770" h="3123565">
                    <a:moveTo>
                      <a:pt x="0" y="520573"/>
                    </a:moveTo>
                    <a:lnTo>
                      <a:pt x="2127" y="473186"/>
                    </a:lnTo>
                    <a:lnTo>
                      <a:pt x="8386" y="426993"/>
                    </a:lnTo>
                    <a:lnTo>
                      <a:pt x="18593" y="382175"/>
                    </a:lnTo>
                    <a:lnTo>
                      <a:pt x="32565" y="338918"/>
                    </a:lnTo>
                    <a:lnTo>
                      <a:pt x="50118" y="297405"/>
                    </a:lnTo>
                    <a:lnTo>
                      <a:pt x="71068" y="257819"/>
                    </a:lnTo>
                    <a:lnTo>
                      <a:pt x="95231" y="220344"/>
                    </a:lnTo>
                    <a:lnTo>
                      <a:pt x="122424" y="185164"/>
                    </a:lnTo>
                    <a:lnTo>
                      <a:pt x="152463" y="152463"/>
                    </a:lnTo>
                    <a:lnTo>
                      <a:pt x="185164" y="122424"/>
                    </a:lnTo>
                    <a:lnTo>
                      <a:pt x="220344" y="95231"/>
                    </a:lnTo>
                    <a:lnTo>
                      <a:pt x="257819" y="71068"/>
                    </a:lnTo>
                    <a:lnTo>
                      <a:pt x="297405" y="50118"/>
                    </a:lnTo>
                    <a:lnTo>
                      <a:pt x="338918" y="32565"/>
                    </a:lnTo>
                    <a:lnTo>
                      <a:pt x="382175" y="18593"/>
                    </a:lnTo>
                    <a:lnTo>
                      <a:pt x="426993" y="8386"/>
                    </a:lnTo>
                    <a:lnTo>
                      <a:pt x="473186" y="2127"/>
                    </a:lnTo>
                    <a:lnTo>
                      <a:pt x="520573" y="0"/>
                    </a:lnTo>
                    <a:lnTo>
                      <a:pt x="3734816" y="0"/>
                    </a:lnTo>
                    <a:lnTo>
                      <a:pt x="3782202" y="2127"/>
                    </a:lnTo>
                    <a:lnTo>
                      <a:pt x="3828395" y="8386"/>
                    </a:lnTo>
                    <a:lnTo>
                      <a:pt x="3873213" y="18593"/>
                    </a:lnTo>
                    <a:lnTo>
                      <a:pt x="3916470" y="32565"/>
                    </a:lnTo>
                    <a:lnTo>
                      <a:pt x="3957983" y="50118"/>
                    </a:lnTo>
                    <a:lnTo>
                      <a:pt x="3997569" y="71068"/>
                    </a:lnTo>
                    <a:lnTo>
                      <a:pt x="4035044" y="95231"/>
                    </a:lnTo>
                    <a:lnTo>
                      <a:pt x="4070224" y="122424"/>
                    </a:lnTo>
                    <a:lnTo>
                      <a:pt x="4102925" y="152463"/>
                    </a:lnTo>
                    <a:lnTo>
                      <a:pt x="4132964" y="185164"/>
                    </a:lnTo>
                    <a:lnTo>
                      <a:pt x="4160157" y="220344"/>
                    </a:lnTo>
                    <a:lnTo>
                      <a:pt x="4184320" y="257819"/>
                    </a:lnTo>
                    <a:lnTo>
                      <a:pt x="4205270" y="297405"/>
                    </a:lnTo>
                    <a:lnTo>
                      <a:pt x="4222823" y="338918"/>
                    </a:lnTo>
                    <a:lnTo>
                      <a:pt x="4236795" y="382175"/>
                    </a:lnTo>
                    <a:lnTo>
                      <a:pt x="4247002" y="426993"/>
                    </a:lnTo>
                    <a:lnTo>
                      <a:pt x="4253261" y="473186"/>
                    </a:lnTo>
                    <a:lnTo>
                      <a:pt x="4255389" y="520573"/>
                    </a:lnTo>
                    <a:lnTo>
                      <a:pt x="4255389" y="2602738"/>
                    </a:lnTo>
                    <a:lnTo>
                      <a:pt x="4253261" y="2650118"/>
                    </a:lnTo>
                    <a:lnTo>
                      <a:pt x="4247002" y="2696307"/>
                    </a:lnTo>
                    <a:lnTo>
                      <a:pt x="4236795" y="2741120"/>
                    </a:lnTo>
                    <a:lnTo>
                      <a:pt x="4222823" y="2784375"/>
                    </a:lnTo>
                    <a:lnTo>
                      <a:pt x="4205270" y="2825886"/>
                    </a:lnTo>
                    <a:lnTo>
                      <a:pt x="4184320" y="2865471"/>
                    </a:lnTo>
                    <a:lnTo>
                      <a:pt x="4160157" y="2902945"/>
                    </a:lnTo>
                    <a:lnTo>
                      <a:pt x="4132964" y="2938125"/>
                    </a:lnTo>
                    <a:lnTo>
                      <a:pt x="4102925" y="2970826"/>
                    </a:lnTo>
                    <a:lnTo>
                      <a:pt x="4070224" y="3000866"/>
                    </a:lnTo>
                    <a:lnTo>
                      <a:pt x="4035044" y="3028060"/>
                    </a:lnTo>
                    <a:lnTo>
                      <a:pt x="3997569" y="3052224"/>
                    </a:lnTo>
                    <a:lnTo>
                      <a:pt x="3957983" y="3073175"/>
                    </a:lnTo>
                    <a:lnTo>
                      <a:pt x="3916470" y="3090729"/>
                    </a:lnTo>
                    <a:lnTo>
                      <a:pt x="3873213" y="3104702"/>
                    </a:lnTo>
                    <a:lnTo>
                      <a:pt x="3828395" y="3114911"/>
                    </a:lnTo>
                    <a:lnTo>
                      <a:pt x="3782202" y="3121170"/>
                    </a:lnTo>
                    <a:lnTo>
                      <a:pt x="3734816" y="3123298"/>
                    </a:lnTo>
                    <a:lnTo>
                      <a:pt x="520573" y="3123298"/>
                    </a:lnTo>
                    <a:lnTo>
                      <a:pt x="473186" y="3121170"/>
                    </a:lnTo>
                    <a:lnTo>
                      <a:pt x="426993" y="3114911"/>
                    </a:lnTo>
                    <a:lnTo>
                      <a:pt x="382175" y="3104702"/>
                    </a:lnTo>
                    <a:lnTo>
                      <a:pt x="338918" y="3090729"/>
                    </a:lnTo>
                    <a:lnTo>
                      <a:pt x="297405" y="3073175"/>
                    </a:lnTo>
                    <a:lnTo>
                      <a:pt x="257819" y="3052224"/>
                    </a:lnTo>
                    <a:lnTo>
                      <a:pt x="220344" y="3028060"/>
                    </a:lnTo>
                    <a:lnTo>
                      <a:pt x="185164" y="3000866"/>
                    </a:lnTo>
                    <a:lnTo>
                      <a:pt x="152463" y="2970826"/>
                    </a:lnTo>
                    <a:lnTo>
                      <a:pt x="122424" y="2938125"/>
                    </a:lnTo>
                    <a:lnTo>
                      <a:pt x="95231" y="2902945"/>
                    </a:lnTo>
                    <a:lnTo>
                      <a:pt x="71068" y="2865471"/>
                    </a:lnTo>
                    <a:lnTo>
                      <a:pt x="50118" y="2825886"/>
                    </a:lnTo>
                    <a:lnTo>
                      <a:pt x="32565" y="2784375"/>
                    </a:lnTo>
                    <a:lnTo>
                      <a:pt x="18593" y="2741120"/>
                    </a:lnTo>
                    <a:lnTo>
                      <a:pt x="8386" y="2696307"/>
                    </a:lnTo>
                    <a:lnTo>
                      <a:pt x="2127" y="2650118"/>
                    </a:lnTo>
                    <a:lnTo>
                      <a:pt x="0" y="2602738"/>
                    </a:lnTo>
                    <a:lnTo>
                      <a:pt x="0" y="520573"/>
                    </a:lnTo>
                    <a:close/>
                  </a:path>
                </a:pathLst>
              </a:custGeom>
              <a:ln w="19050">
                <a:solidFill>
                  <a:srgbClr val="C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73" name="object 5">
                <a:extLst>
                  <a:ext uri="{FF2B5EF4-FFF2-40B4-BE49-F238E27FC236}">
                    <a16:creationId xmlns:a16="http://schemas.microsoft.com/office/drawing/2014/main" id="{E038B446-0BDB-BE4C-C912-61141B51D7A9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9238487" y="3656076"/>
                <a:ext cx="1180350" cy="1407414"/>
              </a:xfrm>
              <a:prstGeom prst="rect">
                <a:avLst/>
              </a:prstGeom>
            </p:spPr>
          </p:pic>
          <p:pic>
            <p:nvPicPr>
              <p:cNvPr id="74" name="object 6">
                <a:extLst>
                  <a:ext uri="{FF2B5EF4-FFF2-40B4-BE49-F238E27FC236}">
                    <a16:creationId xmlns:a16="http://schemas.microsoft.com/office/drawing/2014/main" id="{B96AA1CF-B6FD-F227-DACA-7F3B341DD2A3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9134855" y="3497580"/>
                <a:ext cx="1370838" cy="1728978"/>
              </a:xfrm>
              <a:prstGeom prst="rect">
                <a:avLst/>
              </a:prstGeom>
            </p:spPr>
          </p:pic>
          <p:pic>
            <p:nvPicPr>
              <p:cNvPr id="75" name="object 7">
                <a:extLst>
                  <a:ext uri="{FF2B5EF4-FFF2-40B4-BE49-F238E27FC236}">
                    <a16:creationId xmlns:a16="http://schemas.microsoft.com/office/drawing/2014/main" id="{BF52893E-7422-3EE2-3CE9-2E5B0C42467A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8799575" y="3902964"/>
                <a:ext cx="1181874" cy="1405890"/>
              </a:xfrm>
              <a:prstGeom prst="rect">
                <a:avLst/>
              </a:prstGeom>
            </p:spPr>
          </p:pic>
          <p:pic>
            <p:nvPicPr>
              <p:cNvPr id="76" name="object 8">
                <a:extLst>
                  <a:ext uri="{FF2B5EF4-FFF2-40B4-BE49-F238E27FC236}">
                    <a16:creationId xmlns:a16="http://schemas.microsoft.com/office/drawing/2014/main" id="{7DEE76C9-8D68-0224-A762-74FFFE94900A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8697467" y="3744468"/>
                <a:ext cx="1370837" cy="1728977"/>
              </a:xfrm>
              <a:prstGeom prst="rect">
                <a:avLst/>
              </a:prstGeom>
            </p:spPr>
          </p:pic>
          <p:pic>
            <p:nvPicPr>
              <p:cNvPr id="77" name="object 9">
                <a:extLst>
                  <a:ext uri="{FF2B5EF4-FFF2-40B4-BE49-F238E27FC236}">
                    <a16:creationId xmlns:a16="http://schemas.microsoft.com/office/drawing/2014/main" id="{DD56CDF8-B887-A0FD-B7BA-AD6C5ECDAD77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8337803" y="4172712"/>
                <a:ext cx="1181874" cy="1407414"/>
              </a:xfrm>
              <a:prstGeom prst="rect">
                <a:avLst/>
              </a:prstGeom>
            </p:spPr>
          </p:pic>
          <p:pic>
            <p:nvPicPr>
              <p:cNvPr id="78" name="object 10">
                <a:extLst>
                  <a:ext uri="{FF2B5EF4-FFF2-40B4-BE49-F238E27FC236}">
                    <a16:creationId xmlns:a16="http://schemas.microsoft.com/office/drawing/2014/main" id="{CCCFA50B-B896-E749-ADA2-50E37E9BE9BA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8235695" y="4014216"/>
                <a:ext cx="1370838" cy="1728977"/>
              </a:xfrm>
              <a:prstGeom prst="rect">
                <a:avLst/>
              </a:prstGeom>
            </p:spPr>
          </p:pic>
          <p:pic>
            <p:nvPicPr>
              <p:cNvPr id="79" name="object 11">
                <a:extLst>
                  <a:ext uri="{FF2B5EF4-FFF2-40B4-BE49-F238E27FC236}">
                    <a16:creationId xmlns:a16="http://schemas.microsoft.com/office/drawing/2014/main" id="{D2349FF7-4DDE-87F6-C836-B02682303E4D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7900415" y="4422648"/>
                <a:ext cx="1181862" cy="1407414"/>
              </a:xfrm>
              <a:prstGeom prst="rect">
                <a:avLst/>
              </a:prstGeom>
            </p:spPr>
          </p:pic>
          <p:pic>
            <p:nvPicPr>
              <p:cNvPr id="80" name="object 12">
                <a:extLst>
                  <a:ext uri="{FF2B5EF4-FFF2-40B4-BE49-F238E27FC236}">
                    <a16:creationId xmlns:a16="http://schemas.microsoft.com/office/drawing/2014/main" id="{77F658E9-6373-7D10-F2AF-1B663D67722D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7796783" y="4265676"/>
                <a:ext cx="1370837" cy="1727454"/>
              </a:xfrm>
              <a:prstGeom prst="rect">
                <a:avLst/>
              </a:prstGeom>
            </p:spPr>
          </p:pic>
          <p:sp>
            <p:nvSpPr>
              <p:cNvPr id="81" name="object 13">
                <a:extLst>
                  <a:ext uri="{FF2B5EF4-FFF2-40B4-BE49-F238E27FC236}">
                    <a16:creationId xmlns:a16="http://schemas.microsoft.com/office/drawing/2014/main" id="{602FFCED-F66F-0AD8-84FD-DD1477FF8694}"/>
                  </a:ext>
                </a:extLst>
              </p:cNvPr>
              <p:cNvSpPr/>
              <p:nvPr/>
            </p:nvSpPr>
            <p:spPr>
              <a:xfrm>
                <a:off x="9059417" y="5803125"/>
                <a:ext cx="615950" cy="368935"/>
              </a:xfrm>
              <a:custGeom>
                <a:avLst/>
                <a:gdLst/>
                <a:ahLst/>
                <a:cxnLst/>
                <a:rect l="l" t="t" r="r" b="b"/>
                <a:pathLst>
                  <a:path w="615950" h="368935">
                    <a:moveTo>
                      <a:pt x="0" y="0"/>
                    </a:moveTo>
                    <a:lnTo>
                      <a:pt x="615823" y="368833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2" name="object 14">
                <a:extLst>
                  <a:ext uri="{FF2B5EF4-FFF2-40B4-BE49-F238E27FC236}">
                    <a16:creationId xmlns:a16="http://schemas.microsoft.com/office/drawing/2014/main" id="{2D77F4E5-4063-D791-3619-57AA8EF4D5A7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9182099" y="5713476"/>
                <a:ext cx="346735" cy="505231"/>
              </a:xfrm>
              <a:prstGeom prst="rect">
                <a:avLst/>
              </a:prstGeom>
            </p:spPr>
          </p:pic>
          <p:sp>
            <p:nvSpPr>
              <p:cNvPr id="83" name="object 15">
                <a:extLst>
                  <a:ext uri="{FF2B5EF4-FFF2-40B4-BE49-F238E27FC236}">
                    <a16:creationId xmlns:a16="http://schemas.microsoft.com/office/drawing/2014/main" id="{8A2AE50B-76F5-397A-8680-125EFFFBB5EC}"/>
                  </a:ext>
                </a:extLst>
              </p:cNvPr>
              <p:cNvSpPr/>
              <p:nvPr/>
            </p:nvSpPr>
            <p:spPr>
              <a:xfrm>
                <a:off x="9499853" y="5550789"/>
                <a:ext cx="644525" cy="386080"/>
              </a:xfrm>
              <a:custGeom>
                <a:avLst/>
                <a:gdLst/>
                <a:ahLst/>
                <a:cxnLst/>
                <a:rect l="l" t="t" r="r" b="b"/>
                <a:pathLst>
                  <a:path w="644525" h="386079">
                    <a:moveTo>
                      <a:pt x="0" y="0"/>
                    </a:moveTo>
                    <a:lnTo>
                      <a:pt x="644144" y="385851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4" name="object 16">
                <a:extLst>
                  <a:ext uri="{FF2B5EF4-FFF2-40B4-BE49-F238E27FC236}">
                    <a16:creationId xmlns:a16="http://schemas.microsoft.com/office/drawing/2014/main" id="{01638FBB-0852-E33A-66B8-513AB7E3C91F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9622535" y="5460492"/>
                <a:ext cx="346735" cy="505231"/>
              </a:xfrm>
              <a:prstGeom prst="rect">
                <a:avLst/>
              </a:prstGeom>
            </p:spPr>
          </p:pic>
          <p:sp>
            <p:nvSpPr>
              <p:cNvPr id="85" name="object 17">
                <a:extLst>
                  <a:ext uri="{FF2B5EF4-FFF2-40B4-BE49-F238E27FC236}">
                    <a16:creationId xmlns:a16="http://schemas.microsoft.com/office/drawing/2014/main" id="{E0E3E192-983A-27B6-5416-D848425C419E}"/>
                  </a:ext>
                </a:extLst>
              </p:cNvPr>
              <p:cNvSpPr/>
              <p:nvPr/>
            </p:nvSpPr>
            <p:spPr>
              <a:xfrm>
                <a:off x="9956418" y="5278882"/>
                <a:ext cx="665480" cy="398780"/>
              </a:xfrm>
              <a:custGeom>
                <a:avLst/>
                <a:gdLst/>
                <a:ahLst/>
                <a:cxnLst/>
                <a:rect l="l" t="t" r="r" b="b"/>
                <a:pathLst>
                  <a:path w="665479" h="398779">
                    <a:moveTo>
                      <a:pt x="0" y="0"/>
                    </a:moveTo>
                    <a:lnTo>
                      <a:pt x="665099" y="398297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6" name="object 18">
                <a:extLst>
                  <a:ext uri="{FF2B5EF4-FFF2-40B4-BE49-F238E27FC236}">
                    <a16:creationId xmlns:a16="http://schemas.microsoft.com/office/drawing/2014/main" id="{74903172-EFFC-FB22-A161-F2B49E294252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10078211" y="5189220"/>
                <a:ext cx="348246" cy="505206"/>
              </a:xfrm>
              <a:prstGeom prst="rect">
                <a:avLst/>
              </a:prstGeom>
            </p:spPr>
          </p:pic>
          <p:sp>
            <p:nvSpPr>
              <p:cNvPr id="87" name="object 19">
                <a:extLst>
                  <a:ext uri="{FF2B5EF4-FFF2-40B4-BE49-F238E27FC236}">
                    <a16:creationId xmlns:a16="http://schemas.microsoft.com/office/drawing/2014/main" id="{68D7779E-F6E1-FBF5-CF24-77E624EDDF2E}"/>
                  </a:ext>
                </a:extLst>
              </p:cNvPr>
              <p:cNvSpPr/>
              <p:nvPr/>
            </p:nvSpPr>
            <p:spPr>
              <a:xfrm>
                <a:off x="10396854" y="5026533"/>
                <a:ext cx="656590" cy="393065"/>
              </a:xfrm>
              <a:custGeom>
                <a:avLst/>
                <a:gdLst/>
                <a:ahLst/>
                <a:cxnLst/>
                <a:rect l="l" t="t" r="r" b="b"/>
                <a:pathLst>
                  <a:path w="656590" h="393064">
                    <a:moveTo>
                      <a:pt x="0" y="0"/>
                    </a:moveTo>
                    <a:lnTo>
                      <a:pt x="656081" y="393065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88" name="object 20">
                <a:extLst>
                  <a:ext uri="{FF2B5EF4-FFF2-40B4-BE49-F238E27FC236}">
                    <a16:creationId xmlns:a16="http://schemas.microsoft.com/office/drawing/2014/main" id="{BFAAA4DA-4785-9338-66F0-42CD9CB47811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10518647" y="4936210"/>
                <a:ext cx="348272" cy="505231"/>
              </a:xfrm>
              <a:prstGeom prst="rect">
                <a:avLst/>
              </a:prstGeom>
            </p:spPr>
          </p:pic>
          <p:pic>
            <p:nvPicPr>
              <p:cNvPr id="89" name="object 21">
                <a:extLst>
                  <a:ext uri="{FF2B5EF4-FFF2-40B4-BE49-F238E27FC236}">
                    <a16:creationId xmlns:a16="http://schemas.microsoft.com/office/drawing/2014/main" id="{7AD0123D-702D-E36A-0C1D-71CB12900FAC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9570719" y="5330952"/>
                <a:ext cx="2215133" cy="1273302"/>
              </a:xfrm>
              <a:prstGeom prst="rect">
                <a:avLst/>
              </a:prstGeom>
            </p:spPr>
          </p:pic>
          <p:sp>
            <p:nvSpPr>
              <p:cNvPr id="90" name="object 22">
                <a:extLst>
                  <a:ext uri="{FF2B5EF4-FFF2-40B4-BE49-F238E27FC236}">
                    <a16:creationId xmlns:a16="http://schemas.microsoft.com/office/drawing/2014/main" id="{E14CB975-D650-956A-3EC4-D01D8E4B92A6}"/>
                  </a:ext>
                </a:extLst>
              </p:cNvPr>
              <p:cNvSpPr/>
              <p:nvPr/>
            </p:nvSpPr>
            <p:spPr>
              <a:xfrm>
                <a:off x="10998834" y="6157709"/>
                <a:ext cx="189230" cy="113664"/>
              </a:xfrm>
              <a:custGeom>
                <a:avLst/>
                <a:gdLst/>
                <a:ahLst/>
                <a:cxnLst/>
                <a:rect l="l" t="t" r="r" b="b"/>
                <a:pathLst>
                  <a:path w="189229" h="113664">
                    <a:moveTo>
                      <a:pt x="0" y="0"/>
                    </a:moveTo>
                    <a:lnTo>
                      <a:pt x="189103" y="113233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91" name="object 23">
                <a:extLst>
                  <a:ext uri="{FF2B5EF4-FFF2-40B4-BE49-F238E27FC236}">
                    <a16:creationId xmlns:a16="http://schemas.microsoft.com/office/drawing/2014/main" id="{C3A3B7C9-FF98-AE66-3030-6CA123E16511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11088623" y="6042660"/>
                <a:ext cx="397014" cy="529602"/>
              </a:xfrm>
              <a:prstGeom prst="rect">
                <a:avLst/>
              </a:prstGeom>
            </p:spPr>
          </p:pic>
        </p:grpSp>
        <p:sp>
          <p:nvSpPr>
            <p:cNvPr id="51" name="object 24">
              <a:extLst>
                <a:ext uri="{FF2B5EF4-FFF2-40B4-BE49-F238E27FC236}">
                  <a16:creationId xmlns:a16="http://schemas.microsoft.com/office/drawing/2014/main" id="{F1DAC5D6-03D4-8D0B-22A4-223112CE0D2F}"/>
                </a:ext>
              </a:extLst>
            </p:cNvPr>
            <p:cNvSpPr txBox="1"/>
            <p:nvPr/>
          </p:nvSpPr>
          <p:spPr>
            <a:xfrm>
              <a:off x="7726171" y="4025900"/>
              <a:ext cx="683895" cy="37528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424815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Gap3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8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Gap4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sp>
          <p:nvSpPr>
            <p:cNvPr id="52" name="object 25">
              <a:extLst>
                <a:ext uri="{FF2B5EF4-FFF2-40B4-BE49-F238E27FC236}">
                  <a16:creationId xmlns:a16="http://schemas.microsoft.com/office/drawing/2014/main" id="{534F1FA0-30D2-A9FB-6496-249F7A767FD1}"/>
                </a:ext>
              </a:extLst>
            </p:cNvPr>
            <p:cNvSpPr txBox="1"/>
            <p:nvPr/>
          </p:nvSpPr>
          <p:spPr>
            <a:xfrm>
              <a:off x="8964294" y="3522726"/>
              <a:ext cx="271780" cy="14795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Gap1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sp>
          <p:nvSpPr>
            <p:cNvPr id="53" name="object 26">
              <a:extLst>
                <a:ext uri="{FF2B5EF4-FFF2-40B4-BE49-F238E27FC236}">
                  <a16:creationId xmlns:a16="http://schemas.microsoft.com/office/drawing/2014/main" id="{B3BDECAF-8977-5D74-77F2-AC786EF14105}"/>
                </a:ext>
              </a:extLst>
            </p:cNvPr>
            <p:cNvSpPr txBox="1"/>
            <p:nvPr/>
          </p:nvSpPr>
          <p:spPr>
            <a:xfrm>
              <a:off x="8608314" y="3765041"/>
              <a:ext cx="271780" cy="1479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Gap2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sp>
          <p:nvSpPr>
            <p:cNvPr id="54" name="object 27">
              <a:extLst>
                <a:ext uri="{FF2B5EF4-FFF2-40B4-BE49-F238E27FC236}">
                  <a16:creationId xmlns:a16="http://schemas.microsoft.com/office/drawing/2014/main" id="{2F6909F1-E93F-EE9F-DB0B-F8CF607A10BA}"/>
                </a:ext>
              </a:extLst>
            </p:cNvPr>
            <p:cNvSpPr txBox="1"/>
            <p:nvPr/>
          </p:nvSpPr>
          <p:spPr>
            <a:xfrm>
              <a:off x="10623931" y="3545204"/>
              <a:ext cx="1174750" cy="26987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Projective</a:t>
              </a:r>
              <a:r>
                <a:rPr kumimoji="0" sz="8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pads</a:t>
              </a:r>
              <a:r>
                <a:rPr kumimoji="0" sz="8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of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Gaps</a:t>
              </a:r>
              <a:r>
                <a:rPr kumimoji="0" sz="800" b="0" i="0" u="none" strike="noStrike" kern="0" cap="none" spc="-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4-</a:t>
              </a:r>
              <a:r>
                <a:rPr kumimoji="0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3</a:t>
              </a:r>
              <a:r>
                <a:rPr kumimoji="0" sz="800" b="0" i="0" u="none" strike="noStrike" kern="0" cap="none" spc="-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and</a:t>
              </a:r>
              <a:r>
                <a:rPr kumimoji="0" sz="8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Gaps</a:t>
              </a:r>
              <a:r>
                <a:rPr kumimoji="0" sz="8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8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2-</a:t>
              </a:r>
              <a:r>
                <a:rPr kumimoji="0" sz="800" b="0" i="0" u="none" strike="noStrike" kern="0" cap="none" spc="-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1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grpSp>
          <p:nvGrpSpPr>
            <p:cNvPr id="55" name="object 28">
              <a:extLst>
                <a:ext uri="{FF2B5EF4-FFF2-40B4-BE49-F238E27FC236}">
                  <a16:creationId xmlns:a16="http://schemas.microsoft.com/office/drawing/2014/main" id="{8248CA77-4DD6-0126-2AF8-D4CCACC1C650}"/>
                </a:ext>
              </a:extLst>
            </p:cNvPr>
            <p:cNvGrpSpPr/>
            <p:nvPr/>
          </p:nvGrpSpPr>
          <p:grpSpPr>
            <a:xfrm>
              <a:off x="8092058" y="2889250"/>
              <a:ext cx="3087370" cy="1216025"/>
              <a:chOff x="8092058" y="2889250"/>
              <a:chExt cx="3087370" cy="1216025"/>
            </a:xfrm>
          </p:grpSpPr>
          <p:pic>
            <p:nvPicPr>
              <p:cNvPr id="68" name="object 29">
                <a:extLst>
                  <a:ext uri="{FF2B5EF4-FFF2-40B4-BE49-F238E27FC236}">
                    <a16:creationId xmlns:a16="http://schemas.microsoft.com/office/drawing/2014/main" id="{99D26A1E-F7E7-FF40-9ED2-A3B0ABD7E00D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10495787" y="3564636"/>
                <a:ext cx="75436" cy="241553"/>
              </a:xfrm>
              <a:prstGeom prst="rect">
                <a:avLst/>
              </a:prstGeom>
            </p:spPr>
          </p:pic>
          <p:pic>
            <p:nvPicPr>
              <p:cNvPr id="69" name="object 30">
                <a:extLst>
                  <a:ext uri="{FF2B5EF4-FFF2-40B4-BE49-F238E27FC236}">
                    <a16:creationId xmlns:a16="http://schemas.microsoft.com/office/drawing/2014/main" id="{D4A6CF5C-AA3C-DC03-D818-74E21A4A860D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10495787" y="3863339"/>
                <a:ext cx="75436" cy="241554"/>
              </a:xfrm>
              <a:prstGeom prst="rect">
                <a:avLst/>
              </a:prstGeom>
            </p:spPr>
          </p:pic>
          <p:sp>
            <p:nvSpPr>
              <p:cNvPr id="70" name="object 31">
                <a:extLst>
                  <a:ext uri="{FF2B5EF4-FFF2-40B4-BE49-F238E27FC236}">
                    <a16:creationId xmlns:a16="http://schemas.microsoft.com/office/drawing/2014/main" id="{D4FD96CA-6EDB-678C-6042-ED76A6080B97}"/>
                  </a:ext>
                </a:extLst>
              </p:cNvPr>
              <p:cNvSpPr/>
              <p:nvPr/>
            </p:nvSpPr>
            <p:spPr>
              <a:xfrm>
                <a:off x="8101583" y="2898775"/>
                <a:ext cx="3068320" cy="576580"/>
              </a:xfrm>
              <a:custGeom>
                <a:avLst/>
                <a:gdLst/>
                <a:ahLst/>
                <a:cxnLst/>
                <a:rect l="l" t="t" r="r" b="b"/>
                <a:pathLst>
                  <a:path w="3068320" h="576579">
                    <a:moveTo>
                      <a:pt x="2971800" y="0"/>
                    </a:moveTo>
                    <a:lnTo>
                      <a:pt x="96012" y="0"/>
                    </a:lnTo>
                    <a:lnTo>
                      <a:pt x="58614" y="7554"/>
                    </a:lnTo>
                    <a:lnTo>
                      <a:pt x="28098" y="28146"/>
                    </a:lnTo>
                    <a:lnTo>
                      <a:pt x="7536" y="58668"/>
                    </a:lnTo>
                    <a:lnTo>
                      <a:pt x="0" y="96012"/>
                    </a:lnTo>
                    <a:lnTo>
                      <a:pt x="0" y="480060"/>
                    </a:lnTo>
                    <a:lnTo>
                      <a:pt x="7536" y="517403"/>
                    </a:lnTo>
                    <a:lnTo>
                      <a:pt x="28098" y="547925"/>
                    </a:lnTo>
                    <a:lnTo>
                      <a:pt x="58614" y="568517"/>
                    </a:lnTo>
                    <a:lnTo>
                      <a:pt x="96012" y="576072"/>
                    </a:lnTo>
                    <a:lnTo>
                      <a:pt x="2971800" y="576072"/>
                    </a:lnTo>
                    <a:lnTo>
                      <a:pt x="3009197" y="568517"/>
                    </a:lnTo>
                    <a:lnTo>
                      <a:pt x="3039713" y="547925"/>
                    </a:lnTo>
                    <a:lnTo>
                      <a:pt x="3060275" y="517403"/>
                    </a:lnTo>
                    <a:lnTo>
                      <a:pt x="3067812" y="480060"/>
                    </a:lnTo>
                    <a:lnTo>
                      <a:pt x="3067812" y="96012"/>
                    </a:lnTo>
                    <a:lnTo>
                      <a:pt x="3060275" y="58668"/>
                    </a:lnTo>
                    <a:lnTo>
                      <a:pt x="3039713" y="28146"/>
                    </a:lnTo>
                    <a:lnTo>
                      <a:pt x="3009197" y="7554"/>
                    </a:lnTo>
                    <a:lnTo>
                      <a:pt x="297180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object 32">
                <a:extLst>
                  <a:ext uri="{FF2B5EF4-FFF2-40B4-BE49-F238E27FC236}">
                    <a16:creationId xmlns:a16="http://schemas.microsoft.com/office/drawing/2014/main" id="{1938A0B9-AA1D-74EE-C4EE-E7284C685BC8}"/>
                  </a:ext>
                </a:extLst>
              </p:cNvPr>
              <p:cNvSpPr/>
              <p:nvPr/>
            </p:nvSpPr>
            <p:spPr>
              <a:xfrm>
                <a:off x="8101583" y="2898775"/>
                <a:ext cx="3068320" cy="576580"/>
              </a:xfrm>
              <a:custGeom>
                <a:avLst/>
                <a:gdLst/>
                <a:ahLst/>
                <a:cxnLst/>
                <a:rect l="l" t="t" r="r" b="b"/>
                <a:pathLst>
                  <a:path w="3068320" h="576579">
                    <a:moveTo>
                      <a:pt x="0" y="96012"/>
                    </a:moveTo>
                    <a:lnTo>
                      <a:pt x="7536" y="58668"/>
                    </a:lnTo>
                    <a:lnTo>
                      <a:pt x="28098" y="28146"/>
                    </a:lnTo>
                    <a:lnTo>
                      <a:pt x="58614" y="7554"/>
                    </a:lnTo>
                    <a:lnTo>
                      <a:pt x="96012" y="0"/>
                    </a:lnTo>
                    <a:lnTo>
                      <a:pt x="2971800" y="0"/>
                    </a:lnTo>
                    <a:lnTo>
                      <a:pt x="3009197" y="7554"/>
                    </a:lnTo>
                    <a:lnTo>
                      <a:pt x="3039713" y="28146"/>
                    </a:lnTo>
                    <a:lnTo>
                      <a:pt x="3060275" y="58668"/>
                    </a:lnTo>
                    <a:lnTo>
                      <a:pt x="3067812" y="96012"/>
                    </a:lnTo>
                    <a:lnTo>
                      <a:pt x="3067812" y="480060"/>
                    </a:lnTo>
                    <a:lnTo>
                      <a:pt x="3060275" y="517403"/>
                    </a:lnTo>
                    <a:lnTo>
                      <a:pt x="3039713" y="547925"/>
                    </a:lnTo>
                    <a:lnTo>
                      <a:pt x="3009197" y="568517"/>
                    </a:lnTo>
                    <a:lnTo>
                      <a:pt x="2971800" y="576072"/>
                    </a:lnTo>
                    <a:lnTo>
                      <a:pt x="96012" y="576072"/>
                    </a:lnTo>
                    <a:lnTo>
                      <a:pt x="58614" y="568517"/>
                    </a:lnTo>
                    <a:lnTo>
                      <a:pt x="28098" y="547925"/>
                    </a:lnTo>
                    <a:lnTo>
                      <a:pt x="7536" y="517403"/>
                    </a:lnTo>
                    <a:lnTo>
                      <a:pt x="0" y="480060"/>
                    </a:lnTo>
                    <a:lnTo>
                      <a:pt x="0" y="96012"/>
                    </a:lnTo>
                    <a:close/>
                  </a:path>
                </a:pathLst>
              </a:custGeom>
              <a:ln w="19050">
                <a:solidFill>
                  <a:srgbClr val="C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6" name="object 33">
              <a:extLst>
                <a:ext uri="{FF2B5EF4-FFF2-40B4-BE49-F238E27FC236}">
                  <a16:creationId xmlns:a16="http://schemas.microsoft.com/office/drawing/2014/main" id="{9312F0DD-F094-45A0-005D-174A0977302B}"/>
                </a:ext>
              </a:extLst>
            </p:cNvPr>
            <p:cNvSpPr txBox="1"/>
            <p:nvPr/>
          </p:nvSpPr>
          <p:spPr>
            <a:xfrm>
              <a:off x="10623931" y="3905758"/>
              <a:ext cx="804545" cy="1479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NO</a:t>
              </a:r>
              <a:r>
                <a:rPr kumimoji="0" sz="800" b="0" i="0" u="none" strike="noStrike" kern="0" cap="none" spc="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800" b="0" i="0" u="none" strike="noStrike" kern="0" cap="none" spc="-2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projectivity</a:t>
              </a: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sp>
          <p:nvSpPr>
            <p:cNvPr id="57" name="object 34">
              <a:extLst>
                <a:ext uri="{FF2B5EF4-FFF2-40B4-BE49-F238E27FC236}">
                  <a16:creationId xmlns:a16="http://schemas.microsoft.com/office/drawing/2014/main" id="{CF9F9380-C562-F26E-1ABF-07ADB18F5E98}"/>
                </a:ext>
              </a:extLst>
            </p:cNvPr>
            <p:cNvSpPr txBox="1"/>
            <p:nvPr/>
          </p:nvSpPr>
          <p:spPr>
            <a:xfrm>
              <a:off x="8283320" y="3011805"/>
              <a:ext cx="2703830" cy="33083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New</a:t>
              </a:r>
              <a:r>
                <a:rPr kumimoji="0" sz="2000" b="0" i="0" u="none" strike="noStrike" kern="0" cap="none" spc="-4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2000" b="0" i="0" u="none" strike="noStrike" kern="0" cap="none" spc="-2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readout</a:t>
              </a:r>
              <a:r>
                <a:rPr kumimoji="0" sz="2000" b="0" i="0" u="none" strike="noStrike" kern="0" cap="none" spc="-5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 </a:t>
              </a:r>
              <a:r>
                <a:rPr kumimoji="0" sz="2000" b="0" i="0" u="none" strike="noStrike" kern="0" cap="none" spc="-25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ookman Old Style"/>
                  <a:cs typeface="Bookman Old Style"/>
                </a:rPr>
                <a:t>scheme</a:t>
              </a: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/>
                <a:cs typeface="Bookman Old Style"/>
              </a:endParaRPr>
            </a:p>
          </p:txBody>
        </p:sp>
        <p:grpSp>
          <p:nvGrpSpPr>
            <p:cNvPr id="58" name="object 73">
              <a:extLst>
                <a:ext uri="{FF2B5EF4-FFF2-40B4-BE49-F238E27FC236}">
                  <a16:creationId xmlns:a16="http://schemas.microsoft.com/office/drawing/2014/main" id="{8C743AA5-D11C-944C-3F7F-83EDB29A89B6}"/>
                </a:ext>
              </a:extLst>
            </p:cNvPr>
            <p:cNvGrpSpPr/>
            <p:nvPr/>
          </p:nvGrpSpPr>
          <p:grpSpPr>
            <a:xfrm>
              <a:off x="7735823" y="5746241"/>
              <a:ext cx="1094105" cy="462280"/>
              <a:chOff x="7735823" y="5746241"/>
              <a:chExt cx="1094105" cy="462280"/>
            </a:xfrm>
          </p:grpSpPr>
          <p:sp>
            <p:nvSpPr>
              <p:cNvPr id="66" name="object 74">
                <a:extLst>
                  <a:ext uri="{FF2B5EF4-FFF2-40B4-BE49-F238E27FC236}">
                    <a16:creationId xmlns:a16="http://schemas.microsoft.com/office/drawing/2014/main" id="{9A8CA594-1AEB-3501-7D67-49B06E1ECD43}"/>
                  </a:ext>
                </a:extLst>
              </p:cNvPr>
              <p:cNvSpPr/>
              <p:nvPr/>
            </p:nvSpPr>
            <p:spPr>
              <a:xfrm>
                <a:off x="7735823" y="5746241"/>
                <a:ext cx="1094105" cy="462280"/>
              </a:xfrm>
              <a:custGeom>
                <a:avLst/>
                <a:gdLst/>
                <a:ahLst/>
                <a:cxnLst/>
                <a:rect l="l" t="t" r="r" b="b"/>
                <a:pathLst>
                  <a:path w="1094104" h="462279">
                    <a:moveTo>
                      <a:pt x="1093660" y="0"/>
                    </a:moveTo>
                    <a:lnTo>
                      <a:pt x="0" y="0"/>
                    </a:lnTo>
                    <a:lnTo>
                      <a:pt x="0" y="461670"/>
                    </a:lnTo>
                    <a:lnTo>
                      <a:pt x="1093660" y="461670"/>
                    </a:lnTo>
                    <a:lnTo>
                      <a:pt x="109366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object 75">
                <a:extLst>
                  <a:ext uri="{FF2B5EF4-FFF2-40B4-BE49-F238E27FC236}">
                    <a16:creationId xmlns:a16="http://schemas.microsoft.com/office/drawing/2014/main" id="{BED49DA6-4867-D284-2937-E18E7E6AB927}"/>
                  </a:ext>
                </a:extLst>
              </p:cNvPr>
              <p:cNvSpPr/>
              <p:nvPr/>
            </p:nvSpPr>
            <p:spPr>
              <a:xfrm>
                <a:off x="7994015" y="5800305"/>
                <a:ext cx="61722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61314">
                    <a:moveTo>
                      <a:pt x="452615" y="182867"/>
                    </a:moveTo>
                    <a:lnTo>
                      <a:pt x="123444" y="182867"/>
                    </a:lnTo>
                    <a:lnTo>
                      <a:pt x="123444" y="361175"/>
                    </a:lnTo>
                    <a:lnTo>
                      <a:pt x="452615" y="361175"/>
                    </a:lnTo>
                    <a:lnTo>
                      <a:pt x="452615" y="182867"/>
                    </a:lnTo>
                    <a:close/>
                  </a:path>
                  <a:path w="617220" h="361314">
                    <a:moveTo>
                      <a:pt x="617220" y="0"/>
                    </a:moveTo>
                    <a:lnTo>
                      <a:pt x="576072" y="0"/>
                    </a:lnTo>
                    <a:lnTo>
                      <a:pt x="0" y="0"/>
                    </a:lnTo>
                    <a:lnTo>
                      <a:pt x="0" y="178295"/>
                    </a:lnTo>
                    <a:lnTo>
                      <a:pt x="576072" y="178295"/>
                    </a:lnTo>
                    <a:lnTo>
                      <a:pt x="617220" y="178295"/>
                    </a:lnTo>
                    <a:lnTo>
                      <a:pt x="617220" y="0"/>
                    </a:lnTo>
                    <a:close/>
                  </a:path>
                </a:pathLst>
              </a:custGeom>
              <a:solidFill>
                <a:srgbClr val="FFFF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9" name="object 76">
              <a:extLst>
                <a:ext uri="{FF2B5EF4-FFF2-40B4-BE49-F238E27FC236}">
                  <a16:creationId xmlns:a16="http://schemas.microsoft.com/office/drawing/2014/main" id="{CD3A4978-51B6-0515-B906-0A9587E4737C}"/>
                </a:ext>
              </a:extLst>
            </p:cNvPr>
            <p:cNvSpPr txBox="1"/>
            <p:nvPr/>
          </p:nvSpPr>
          <p:spPr>
            <a:xfrm>
              <a:off x="7735823" y="5746241"/>
              <a:ext cx="1094105" cy="462280"/>
            </a:xfrm>
            <a:prstGeom prst="rect">
              <a:avLst/>
            </a:prstGeom>
            <a:ln w="9525">
              <a:solidFill>
                <a:srgbClr val="0D0D0D"/>
              </a:solidFill>
            </a:ln>
          </p:spPr>
          <p:txBody>
            <a:bodyPr vert="horz" wrap="square" lIns="0" tIns="43180" rIns="0" bIns="0" rtlCol="0">
              <a:spAutoFit/>
            </a:bodyPr>
            <a:lstStyle/>
            <a:p>
              <a:pPr marL="382270" marR="250825" lvl="0" indent="-123825" defTabSz="914400" eaLnBrk="1" fontAlgn="auto" latinLnBrk="0" hangingPunct="1">
                <a:lnSpc>
                  <a:spcPct val="100000"/>
                </a:lnSpc>
                <a:spcBef>
                  <a:spcPts val="34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-1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Physical </a:t>
              </a:r>
              <a:r>
                <a:rPr kumimoji="0" sz="1200" b="0" i="0" u="none" strike="noStrike" kern="0" cap="none" spc="-2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cs typeface="Cambria"/>
                </a:rPr>
                <a:t>pads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cs typeface="Cambria"/>
              </a:endParaRPr>
            </a:p>
          </p:txBody>
        </p:sp>
        <p:grpSp>
          <p:nvGrpSpPr>
            <p:cNvPr id="60" name="object 77">
              <a:extLst>
                <a:ext uri="{FF2B5EF4-FFF2-40B4-BE49-F238E27FC236}">
                  <a16:creationId xmlns:a16="http://schemas.microsoft.com/office/drawing/2014/main" id="{008BE49D-D784-8ACF-5F9B-33EB8FFFA857}"/>
                </a:ext>
              </a:extLst>
            </p:cNvPr>
            <p:cNvGrpSpPr/>
            <p:nvPr/>
          </p:nvGrpSpPr>
          <p:grpSpPr>
            <a:xfrm>
              <a:off x="7428356" y="4060952"/>
              <a:ext cx="2148205" cy="1689735"/>
              <a:chOff x="7428356" y="4060952"/>
              <a:chExt cx="2148205" cy="1689735"/>
            </a:xfrm>
          </p:grpSpPr>
          <p:sp>
            <p:nvSpPr>
              <p:cNvPr id="62" name="object 78">
                <a:extLst>
                  <a:ext uri="{FF2B5EF4-FFF2-40B4-BE49-F238E27FC236}">
                    <a16:creationId xmlns:a16="http://schemas.microsoft.com/office/drawing/2014/main" id="{9EA840F3-B112-6484-EC51-1FCC24E32648}"/>
                  </a:ext>
                </a:extLst>
              </p:cNvPr>
              <p:cNvSpPr/>
              <p:nvPr/>
            </p:nvSpPr>
            <p:spPr>
              <a:xfrm>
                <a:off x="8277605" y="5351653"/>
                <a:ext cx="312420" cy="398780"/>
              </a:xfrm>
              <a:custGeom>
                <a:avLst/>
                <a:gdLst/>
                <a:ahLst/>
                <a:cxnLst/>
                <a:rect l="l" t="t" r="r" b="b"/>
                <a:pathLst>
                  <a:path w="312420" h="398779">
                    <a:moveTo>
                      <a:pt x="260433" y="56233"/>
                    </a:moveTo>
                    <a:lnTo>
                      <a:pt x="0" y="390702"/>
                    </a:lnTo>
                    <a:lnTo>
                      <a:pt x="10033" y="398500"/>
                    </a:lnTo>
                    <a:lnTo>
                      <a:pt x="270438" y="64017"/>
                    </a:lnTo>
                    <a:lnTo>
                      <a:pt x="260433" y="56233"/>
                    </a:lnTo>
                    <a:close/>
                  </a:path>
                  <a:path w="312420" h="398779">
                    <a:moveTo>
                      <a:pt x="302878" y="46228"/>
                    </a:moveTo>
                    <a:lnTo>
                      <a:pt x="268224" y="46228"/>
                    </a:lnTo>
                    <a:lnTo>
                      <a:pt x="278257" y="53975"/>
                    </a:lnTo>
                    <a:lnTo>
                      <a:pt x="270438" y="64017"/>
                    </a:lnTo>
                    <a:lnTo>
                      <a:pt x="295401" y="83439"/>
                    </a:lnTo>
                    <a:lnTo>
                      <a:pt x="302878" y="46228"/>
                    </a:lnTo>
                    <a:close/>
                  </a:path>
                  <a:path w="312420" h="398779">
                    <a:moveTo>
                      <a:pt x="268224" y="46228"/>
                    </a:moveTo>
                    <a:lnTo>
                      <a:pt x="260433" y="56233"/>
                    </a:lnTo>
                    <a:lnTo>
                      <a:pt x="270438" y="64017"/>
                    </a:lnTo>
                    <a:lnTo>
                      <a:pt x="278257" y="53975"/>
                    </a:lnTo>
                    <a:lnTo>
                      <a:pt x="268224" y="46228"/>
                    </a:lnTo>
                    <a:close/>
                  </a:path>
                  <a:path w="312420" h="398779">
                    <a:moveTo>
                      <a:pt x="312166" y="0"/>
                    </a:moveTo>
                    <a:lnTo>
                      <a:pt x="235330" y="36703"/>
                    </a:lnTo>
                    <a:lnTo>
                      <a:pt x="260433" y="56233"/>
                    </a:lnTo>
                    <a:lnTo>
                      <a:pt x="268224" y="46228"/>
                    </a:lnTo>
                    <a:lnTo>
                      <a:pt x="302878" y="46228"/>
                    </a:lnTo>
                    <a:lnTo>
                      <a:pt x="312166" y="0"/>
                    </a:lnTo>
                    <a:close/>
                  </a:path>
                </a:pathLst>
              </a:custGeom>
              <a:solidFill>
                <a:srgbClr val="0D0D0D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object 79">
                <a:extLst>
                  <a:ext uri="{FF2B5EF4-FFF2-40B4-BE49-F238E27FC236}">
                    <a16:creationId xmlns:a16="http://schemas.microsoft.com/office/drawing/2014/main" id="{2E50B3BE-3A50-5D89-38B8-5B0DFE4AE1EA}"/>
                  </a:ext>
                </a:extLst>
              </p:cNvPr>
              <p:cNvSpPr/>
              <p:nvPr/>
            </p:nvSpPr>
            <p:spPr>
              <a:xfrm>
                <a:off x="7428356" y="4823841"/>
                <a:ext cx="801370" cy="459105"/>
              </a:xfrm>
              <a:custGeom>
                <a:avLst/>
                <a:gdLst/>
                <a:ahLst/>
                <a:cxnLst/>
                <a:rect l="l" t="t" r="r" b="b"/>
                <a:pathLst>
                  <a:path w="801370" h="459104">
                    <a:moveTo>
                      <a:pt x="732666" y="33595"/>
                    </a:moveTo>
                    <a:lnTo>
                      <a:pt x="0" y="450849"/>
                    </a:lnTo>
                    <a:lnTo>
                      <a:pt x="4699" y="459104"/>
                    </a:lnTo>
                    <a:lnTo>
                      <a:pt x="737363" y="41851"/>
                    </a:lnTo>
                    <a:lnTo>
                      <a:pt x="732666" y="33595"/>
                    </a:lnTo>
                    <a:close/>
                  </a:path>
                  <a:path w="801370" h="459104">
                    <a:moveTo>
                      <a:pt x="782990" y="27304"/>
                    </a:moveTo>
                    <a:lnTo>
                      <a:pt x="743712" y="27304"/>
                    </a:lnTo>
                    <a:lnTo>
                      <a:pt x="748411" y="35559"/>
                    </a:lnTo>
                    <a:lnTo>
                      <a:pt x="737363" y="41851"/>
                    </a:lnTo>
                    <a:lnTo>
                      <a:pt x="753872" y="70865"/>
                    </a:lnTo>
                    <a:lnTo>
                      <a:pt x="782990" y="27304"/>
                    </a:lnTo>
                    <a:close/>
                  </a:path>
                  <a:path w="801370" h="459104">
                    <a:moveTo>
                      <a:pt x="743712" y="27304"/>
                    </a:moveTo>
                    <a:lnTo>
                      <a:pt x="732666" y="33595"/>
                    </a:lnTo>
                    <a:lnTo>
                      <a:pt x="737363" y="41851"/>
                    </a:lnTo>
                    <a:lnTo>
                      <a:pt x="748411" y="35559"/>
                    </a:lnTo>
                    <a:lnTo>
                      <a:pt x="743712" y="27304"/>
                    </a:lnTo>
                    <a:close/>
                  </a:path>
                  <a:path w="801370" h="459104">
                    <a:moveTo>
                      <a:pt x="801243" y="0"/>
                    </a:moveTo>
                    <a:lnTo>
                      <a:pt x="716152" y="4571"/>
                    </a:lnTo>
                    <a:lnTo>
                      <a:pt x="732666" y="33595"/>
                    </a:lnTo>
                    <a:lnTo>
                      <a:pt x="743712" y="27304"/>
                    </a:lnTo>
                    <a:lnTo>
                      <a:pt x="782990" y="27304"/>
                    </a:lnTo>
                    <a:lnTo>
                      <a:pt x="801243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object 80">
                <a:extLst>
                  <a:ext uri="{FF2B5EF4-FFF2-40B4-BE49-F238E27FC236}">
                    <a16:creationId xmlns:a16="http://schemas.microsoft.com/office/drawing/2014/main" id="{81038CCD-378C-0AA6-95D5-34F1B7578F69}"/>
                  </a:ext>
                </a:extLst>
              </p:cNvPr>
              <p:cNvSpPr/>
              <p:nvPr/>
            </p:nvSpPr>
            <p:spPr>
              <a:xfrm>
                <a:off x="8416797" y="4308856"/>
                <a:ext cx="72136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w="721359" h="410845">
                    <a:moveTo>
                      <a:pt x="0" y="410337"/>
                    </a:moveTo>
                    <a:lnTo>
                      <a:pt x="221487" y="284226"/>
                    </a:lnTo>
                  </a:path>
                  <a:path w="721359" h="410845">
                    <a:moveTo>
                      <a:pt x="438657" y="160782"/>
                    </a:moveTo>
                    <a:lnTo>
                      <a:pt x="720978" y="0"/>
                    </a:lnTo>
                  </a:path>
                </a:pathLst>
              </a:custGeom>
              <a:ln w="952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5" name="object 81">
                <a:extLst>
                  <a:ext uri="{FF2B5EF4-FFF2-40B4-BE49-F238E27FC236}">
                    <a16:creationId xmlns:a16="http://schemas.microsoft.com/office/drawing/2014/main" id="{0843C5DE-474E-E537-1EF2-44EA6D22F38A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9324593" y="4060952"/>
                <a:ext cx="251840" cy="146177"/>
              </a:xfrm>
              <a:prstGeom prst="rect">
                <a:avLst/>
              </a:prstGeom>
            </p:spPr>
          </p:pic>
        </p:grpSp>
        <p:sp>
          <p:nvSpPr>
            <p:cNvPr id="61" name="object 83">
              <a:extLst>
                <a:ext uri="{FF2B5EF4-FFF2-40B4-BE49-F238E27FC236}">
                  <a16:creationId xmlns:a16="http://schemas.microsoft.com/office/drawing/2014/main" id="{18D977EF-A532-B1CB-FF93-E518FA83F4CE}"/>
                </a:ext>
              </a:extLst>
            </p:cNvPr>
            <p:cNvSpPr txBox="1"/>
            <p:nvPr/>
          </p:nvSpPr>
          <p:spPr>
            <a:xfrm>
              <a:off x="7339330" y="5277992"/>
              <a:ext cx="123189" cy="2393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-5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/>
                  <a:cs typeface="Cambria Math"/>
                </a:rPr>
                <a:t>𝜇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/>
                <a:cs typeface="Cambria Math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4007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A90F1-5599-841A-DDCB-F29461188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91251-FAF1-12AA-E4D9-191B0B491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UII: the FATIC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A6C3E-815F-612E-BE61-11AE2BF3F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346164"/>
            <a:ext cx="7327423" cy="5095541"/>
          </a:xfrm>
        </p:spPr>
        <p:txBody>
          <a:bodyPr/>
          <a:lstStyle/>
          <a:p>
            <a:r>
              <a:rPr lang="en-US" sz="2000" dirty="0"/>
              <a:t>The FATIC is a new FEE under development at INFN-Bari, aiming to sustain the high rates (~1 MHz/cm</a:t>
            </a:r>
            <a:r>
              <a:rPr lang="en-US" sz="2000" baseline="30000" dirty="0"/>
              <a:t>2</a:t>
            </a:r>
            <a:r>
              <a:rPr lang="en-US" sz="2000" dirty="0"/>
              <a:t>) expected at Run 5-6, in innermost regions.</a:t>
            </a:r>
          </a:p>
          <a:p>
            <a:endParaRPr lang="en-US" sz="2000" dirty="0"/>
          </a:p>
          <a:p>
            <a:r>
              <a:rPr lang="en-US" sz="2000" dirty="0"/>
              <a:t>The latest version, the FATIC3:</a:t>
            </a:r>
          </a:p>
          <a:p>
            <a:pPr lvl="1"/>
            <a:r>
              <a:rPr lang="en-US" sz="1800" dirty="0"/>
              <a:t>successfully used to readout all the chambers in the test beam (November 2024) for G-RWELL technology performance study.</a:t>
            </a:r>
          </a:p>
          <a:p>
            <a:pPr lvl="1"/>
            <a:r>
              <a:rPr lang="en-US" sz="1800" dirty="0"/>
              <a:t>Main features:</a:t>
            </a:r>
            <a:endParaRPr lang="en-US" dirty="0"/>
          </a:p>
          <a:p>
            <a:pPr lvl="2"/>
            <a:r>
              <a:rPr lang="en-US" sz="1600" dirty="0"/>
              <a:t>32 channels with programmable polarity, gain and peaking time</a:t>
            </a:r>
          </a:p>
          <a:p>
            <a:pPr lvl="2"/>
            <a:r>
              <a:rPr lang="en-US" sz="1600" dirty="0"/>
              <a:t>Charge and time measurements</a:t>
            </a:r>
          </a:p>
          <a:p>
            <a:pPr lvl="2"/>
            <a:r>
              <a:rPr lang="en-US" sz="1600" dirty="0"/>
              <a:t>dead time of ~1 </a:t>
            </a:r>
            <a:r>
              <a:rPr lang="en-US" sz="1600" dirty="0" err="1"/>
              <a:t>usec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A new specific version for LHCb (FATIC4) is under development in order to reduce the dead time to ~100 </a:t>
            </a:r>
            <a:r>
              <a:rPr lang="en-US" sz="2000" dirty="0" err="1"/>
              <a:t>nsec</a:t>
            </a:r>
            <a:r>
              <a:rPr lang="en-US" sz="2000" dirty="0"/>
              <a:t>.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E4E6B-A231-2F51-D55D-CC8E477C9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37320-7C8E-A009-81FB-A01C5DE4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  <p:pic>
        <p:nvPicPr>
          <p:cNvPr id="6" name="object 4">
            <a:extLst>
              <a:ext uri="{FF2B5EF4-FFF2-40B4-BE49-F238E27FC236}">
                <a16:creationId xmlns:a16="http://schemas.microsoft.com/office/drawing/2014/main" id="{13D7A353-FD96-6571-97DF-BE5A607B586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92110" y="1099947"/>
            <a:ext cx="4225925" cy="3390900"/>
          </a:xfrm>
          <a:prstGeom prst="rect">
            <a:avLst/>
          </a:prstGeom>
        </p:spPr>
      </p:pic>
      <p:pic>
        <p:nvPicPr>
          <p:cNvPr id="7" name="object 5">
            <a:extLst>
              <a:ext uri="{FF2B5EF4-FFF2-40B4-BE49-F238E27FC236}">
                <a16:creationId xmlns:a16="http://schemas.microsoft.com/office/drawing/2014/main" id="{6CA9AFF8-8F87-4EE2-15E4-EA394E80AAA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92110" y="4575352"/>
            <a:ext cx="4225925" cy="176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58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486AB-4A53-23F1-A50D-44ACEA38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99F9-D3B4-6B32-5369-95D60F921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LHCb PID:</a:t>
            </a:r>
          </a:p>
          <a:p>
            <a:pPr lvl="1"/>
            <a:r>
              <a:rPr lang="en-US" dirty="0"/>
              <a:t>RICH </a:t>
            </a:r>
            <a:r>
              <a:rPr lang="en-US" dirty="0">
                <a:sym typeface="Wingdings" panose="05000000000000000000" pitchFamily="2" charset="2"/>
              </a:rPr>
              <a:t> charge hadrons by using the Cherenkov effect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Calo  photons, electrons and hadrons (neutral and charged)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Muon  track extrapolation provide performant muon ID </a:t>
            </a:r>
            <a:endParaRPr lang="en-US" dirty="0"/>
          </a:p>
          <a:p>
            <a:r>
              <a:rPr lang="en-US" dirty="0"/>
              <a:t>HL-LHC conditions require an increase of granularity, timing and radiation hardness</a:t>
            </a:r>
          </a:p>
          <a:p>
            <a:r>
              <a:rPr lang="en-US" dirty="0"/>
              <a:t>The RICH plan to use </a:t>
            </a:r>
            <a:r>
              <a:rPr lang="en-US" dirty="0" err="1"/>
              <a:t>SiPM</a:t>
            </a:r>
            <a:r>
              <a:rPr lang="en-US" dirty="0"/>
              <a:t> and </a:t>
            </a:r>
            <a:r>
              <a:rPr lang="en-US" dirty="0" err="1"/>
              <a:t>FastRICH</a:t>
            </a:r>
            <a:r>
              <a:rPr lang="en-US" dirty="0"/>
              <a:t> with time stamping</a:t>
            </a:r>
          </a:p>
          <a:p>
            <a:r>
              <a:rPr lang="en-US" dirty="0"/>
              <a:t>The Calo is developing a new </a:t>
            </a:r>
            <a:r>
              <a:rPr lang="en-US" dirty="0" err="1"/>
              <a:t>SpaCal</a:t>
            </a:r>
            <a:r>
              <a:rPr lang="en-US" dirty="0"/>
              <a:t> channels with increased granularity for energy and timing measurements with ICECAL65 and SPIDER</a:t>
            </a:r>
          </a:p>
          <a:p>
            <a:r>
              <a:rPr lang="en-US" dirty="0"/>
              <a:t>The Muon detector will update the </a:t>
            </a:r>
            <a:r>
              <a:rPr lang="en-US" dirty="0" err="1"/>
              <a:t>MicroPattern</a:t>
            </a:r>
            <a:r>
              <a:rPr lang="en-US" dirty="0"/>
              <a:t> Gas detector with a new FATIC and add a new shielding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481FA-0E6F-B9A6-0494-362025422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7C0878-35C2-8A58-E48C-9379A8EBB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0291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bb40bbef9_1_14"/>
          <p:cNvSpPr txBox="1"/>
          <p:nvPr/>
        </p:nvSpPr>
        <p:spPr>
          <a:xfrm>
            <a:off x="3425717" y="1877619"/>
            <a:ext cx="55988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-GB" sz="4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Thanks for your attention</a:t>
            </a:r>
            <a:endParaRPr sz="28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g34bb40bbef9_1_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088" y="3241647"/>
            <a:ext cx="2057873" cy="1494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34bb40bbef9_1_14"/>
          <p:cNvPicPr preferRelativeResize="0"/>
          <p:nvPr/>
        </p:nvPicPr>
        <p:blipFill rotWithShape="1">
          <a:blip r:embed="rId4">
            <a:alphaModFix/>
          </a:blip>
          <a:srcRect l="64727" t="27530" r="-945" b="-10628"/>
          <a:stretch/>
        </p:blipFill>
        <p:spPr>
          <a:xfrm>
            <a:off x="6619364" y="5177341"/>
            <a:ext cx="3019963" cy="505833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34bb40bbef9_1_14"/>
          <p:cNvSpPr txBox="1"/>
          <p:nvPr/>
        </p:nvSpPr>
        <p:spPr>
          <a:xfrm>
            <a:off x="860567" y="4667595"/>
            <a:ext cx="10801200" cy="22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700"/>
              <a:buNone/>
            </a:pPr>
            <a:r>
              <a:rPr lang="en-GB" sz="933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Grant PID2022-138172NB-C43 funded by MICIU/AEI/ 10.13039/501100011033, as appropriate, by the “European Union </a:t>
            </a:r>
            <a:r>
              <a:rPr lang="en-GB" sz="933" dirty="0" err="1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NextGenerationEU</a:t>
            </a:r>
            <a:r>
              <a:rPr lang="en-GB" sz="933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/PRTR” and by </a:t>
            </a:r>
            <a:r>
              <a:rPr lang="en-GB" sz="933" dirty="0" err="1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Generalitat</a:t>
            </a:r>
            <a:r>
              <a:rPr lang="en-GB" sz="933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de Catalunya.</a:t>
            </a:r>
            <a:endParaRPr sz="933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g34bb40bbef9_1_14" descr="Interfaz de usuario gráfica&#10;&#10;Descripción generada automáticamente con confianza medi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91266" y="5071503"/>
            <a:ext cx="4057127" cy="777171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34bb40bbef9_1_14"/>
          <p:cNvSpPr txBox="1">
            <a:spLocks noGrp="1"/>
          </p:cNvSpPr>
          <p:nvPr>
            <p:ph type="sldNum" idx="12"/>
          </p:nvPr>
        </p:nvSpPr>
        <p:spPr>
          <a:xfrm>
            <a:off x="10881772" y="6498907"/>
            <a:ext cx="1248000" cy="320800"/>
          </a:xfrm>
          <a:prstGeom prst="rect">
            <a:avLst/>
          </a:prstGeom>
        </p:spPr>
        <p:txBody>
          <a:bodyPr spcFirstLastPara="1" vert="horz" wrap="square" lIns="91433" tIns="45700" rIns="91433" bIns="457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/>
              <a:pPr>
                <a:spcBef>
                  <a:spcPts val="0"/>
                </a:spcBef>
                <a:spcAft>
                  <a:spcPts val="0"/>
                </a:spcAft>
              </a:pPr>
              <a:t>45</a:t>
            </a:fld>
            <a:endParaRPr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2346AC08-9848-4945-A2CB-ECA80C7D99A7}"/>
              </a:ext>
            </a:extLst>
          </p:cNvPr>
          <p:cNvSpPr txBox="1">
            <a:spLocks noChangeArrowheads="1"/>
          </p:cNvSpPr>
          <p:nvPr/>
        </p:nvSpPr>
        <p:spPr>
          <a:xfrm>
            <a:off x="4347435" y="6525345"/>
            <a:ext cx="386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dirty="0"/>
              <a:t>LST General Meeting Madrid</a:t>
            </a:r>
          </a:p>
        </p:txBody>
      </p:sp>
      <p:sp>
        <p:nvSpPr>
          <p:cNvPr id="15" name="Marcador de fecha 3">
            <a:extLst>
              <a:ext uri="{FF2B5EF4-FFF2-40B4-BE49-F238E27FC236}">
                <a16:creationId xmlns:a16="http://schemas.microsoft.com/office/drawing/2014/main" id="{592BF0A2-688D-49C0-837D-0B3C3C8E5562}"/>
              </a:ext>
            </a:extLst>
          </p:cNvPr>
          <p:cNvSpPr txBox="1">
            <a:spLocks/>
          </p:cNvSpPr>
          <p:nvPr/>
        </p:nvSpPr>
        <p:spPr>
          <a:xfrm>
            <a:off x="239349" y="6521218"/>
            <a:ext cx="2540000" cy="2762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  <a:defRPr/>
            </a:pPr>
            <a:fld id="{41FE5957-1B71-44C5-85BF-749FE15C054C}" type="datetime3">
              <a:rPr lang="en-US" sz="1400" b="0" smtClean="0">
                <a:solidFill>
                  <a:schemeClr val="tx1"/>
                </a:solidFill>
              </a:rPr>
              <a:pPr>
                <a:buNone/>
                <a:defRPr/>
              </a:pPr>
              <a:t>15 June 2026</a:t>
            </a:fld>
            <a:endParaRPr lang="en-GB" sz="14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B02F9-6B12-F8D5-7C19-FBCC7A801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9408E-6807-6566-9DFE-EBA639711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mechanisms on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11FCA-0B58-984A-F3CC-F0D8235DA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709530"/>
            <a:ext cx="12137231" cy="3951718"/>
          </a:xfrm>
        </p:spPr>
        <p:txBody>
          <a:bodyPr/>
          <a:lstStyle/>
          <a:p>
            <a:r>
              <a:rPr lang="en-US" dirty="0"/>
              <a:t>Cumulative effects: relatively low dose rate or flux in a long time</a:t>
            </a:r>
          </a:p>
          <a:p>
            <a:pPr lvl="1"/>
            <a:r>
              <a:rPr lang="en-US" dirty="0"/>
              <a:t>Ionization damage (TID) </a:t>
            </a:r>
          </a:p>
          <a:p>
            <a:pPr lvl="2"/>
            <a:r>
              <a:rPr lang="en-US" dirty="0"/>
              <a:t>Charge carriers released by the energy absorbed in the insulating layers (mostly Silicon oxide); build-up parasitic electric field changing electrical characteristic of the devices</a:t>
            </a:r>
          </a:p>
          <a:p>
            <a:pPr lvl="1"/>
            <a:r>
              <a:rPr lang="en-US" dirty="0"/>
              <a:t>Displacement damage</a:t>
            </a:r>
          </a:p>
          <a:p>
            <a:pPr lvl="2"/>
            <a:r>
              <a:rPr lang="en-US" dirty="0"/>
              <a:t>Incident particle transfer enough energy to the Si atom to displace it from its site in the crystal lattice; change of electrical property of the Si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EC849-285E-E358-4445-041D6EA1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13881-06E4-07BB-61B0-E265DBF10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5621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87CC3-36BE-A459-05F5-FC8E70E9C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5114-C2F4-3568-EEA2-DF3EA3282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mechanisms on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5F303-FF24-224C-528B-A5BC8FF02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12184559" cy="5431970"/>
          </a:xfrm>
        </p:spPr>
        <p:txBody>
          <a:bodyPr/>
          <a:lstStyle/>
          <a:p>
            <a:r>
              <a:rPr lang="en-US" dirty="0"/>
              <a:t>Single Event Effects (SEE): Huge amount of charge deposited in the very short time by heavy ion (hadronic interaction induced by protons, </a:t>
            </a:r>
            <a:r>
              <a:rPr lang="en-US" dirty="0" err="1"/>
              <a:t>pions</a:t>
            </a:r>
            <a:r>
              <a:rPr lang="en-US" dirty="0"/>
              <a:t> or neutrons) or alpha particle</a:t>
            </a:r>
          </a:p>
          <a:p>
            <a:pPr lvl="1"/>
            <a:r>
              <a:rPr lang="en-US" dirty="0"/>
              <a:t>Single event upset (SEU) </a:t>
            </a:r>
          </a:p>
          <a:p>
            <a:pPr lvl="2"/>
            <a:r>
              <a:rPr lang="en-US" dirty="0"/>
              <a:t>The deposited charge is sufficient to flip the value of a digital signal</a:t>
            </a:r>
          </a:p>
          <a:p>
            <a:pPr lvl="2"/>
            <a:r>
              <a:rPr lang="en-US" dirty="0"/>
              <a:t>Normally refer to bit flips in memory circuits ( RAM, Latch, flip-flop)</a:t>
            </a:r>
          </a:p>
          <a:p>
            <a:pPr lvl="1"/>
            <a:r>
              <a:rPr lang="en-US" dirty="0"/>
              <a:t>Single event </a:t>
            </a:r>
            <a:r>
              <a:rPr lang="en-US" dirty="0" err="1"/>
              <a:t>latchup</a:t>
            </a:r>
            <a:r>
              <a:rPr lang="en-US" dirty="0"/>
              <a:t> (SEL)</a:t>
            </a:r>
          </a:p>
          <a:p>
            <a:pPr lvl="2"/>
            <a:r>
              <a:rPr lang="en-US" dirty="0"/>
              <a:t>Parasitic bipolar transistors that can be triggered by a locally deposited charge to generate a kind of short circuit between the power supply and ground</a:t>
            </a:r>
          </a:p>
          <a:p>
            <a:pPr lvl="2"/>
            <a:r>
              <a:rPr lang="en-US" dirty="0"/>
              <a:t>SEL may be limited to a small local region or may propagate to affect large parts of the chip</a:t>
            </a:r>
          </a:p>
          <a:p>
            <a:pPr lvl="1"/>
            <a:r>
              <a:rPr lang="en-US" dirty="0"/>
              <a:t>Single event gate rupture (SEGR) or burnout (SEB): important for power transistors </a:t>
            </a:r>
          </a:p>
          <a:p>
            <a:pPr lvl="2"/>
            <a:r>
              <a:rPr lang="en-US" dirty="0"/>
              <a:t>Destructive failures of power MOSFET transistors in high power applications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84837-D78A-04DA-3166-9B9D9B202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79BFD-857F-16FA-4D9E-E2C195D35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894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2DE52-3816-34E2-4609-4C603E88E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5196-E270-6494-883B-CFF533306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mitigation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B033F-0FF7-868B-D6F1-6817046AD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12184559" cy="2063527"/>
          </a:xfrm>
        </p:spPr>
        <p:txBody>
          <a:bodyPr/>
          <a:lstStyle/>
          <a:p>
            <a:r>
              <a:rPr lang="en-US" dirty="0"/>
              <a:t>Guard rings to prevent SEL at layout level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Mitigate SEU with Triple Modular Redundancy (TMR)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B19C3-32CA-D0E1-9ABF-605C6C60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16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976BA-7B68-ADAA-4323-1C9426AEA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64893E8-738B-D820-406E-D705FE355D96}"/>
              </a:ext>
            </a:extLst>
          </p:cNvPr>
          <p:cNvGrpSpPr/>
          <p:nvPr/>
        </p:nvGrpSpPr>
        <p:grpSpPr>
          <a:xfrm>
            <a:off x="8493683" y="1145368"/>
            <a:ext cx="3417442" cy="1719406"/>
            <a:chOff x="6694701" y="4409341"/>
            <a:chExt cx="3417442" cy="171940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65782C91-ADC5-807B-6C98-305C92E961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4701" y="4702792"/>
              <a:ext cx="3417442" cy="1425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14 CuadroTexto">
              <a:extLst>
                <a:ext uri="{FF2B5EF4-FFF2-40B4-BE49-F238E27FC236}">
                  <a16:creationId xmlns:a16="http://schemas.microsoft.com/office/drawing/2014/main" id="{F7ECD382-71AA-E3D2-21B0-EF765754A0B1}"/>
                </a:ext>
              </a:extLst>
            </p:cNvPr>
            <p:cNvSpPr txBox="1"/>
            <p:nvPr/>
          </p:nvSpPr>
          <p:spPr>
            <a:xfrm>
              <a:off x="7073320" y="4409341"/>
              <a:ext cx="2717725" cy="402352"/>
            </a:xfrm>
            <a:prstGeom prst="rect">
              <a:avLst/>
            </a:prstGeom>
            <a:noFill/>
            <a:effectLst>
              <a:outerShdw blurRad="50800" dist="12700" dir="5400000" algn="ctr" rotWithShape="0">
                <a:schemeClr val="bg1"/>
              </a:outerShdw>
            </a:effectLst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s-ES" sz="1600" b="1" i="1" dirty="0" err="1">
                  <a:solidFill>
                    <a:schemeClr val="tx1"/>
                  </a:solidFill>
                </a:rPr>
                <a:t>Parasitic</a:t>
              </a:r>
              <a:r>
                <a:rPr lang="es-ES" sz="1600" b="1" i="1" dirty="0">
                  <a:solidFill>
                    <a:schemeClr val="tx1"/>
                  </a:solidFill>
                </a:rPr>
                <a:t> </a:t>
              </a:r>
              <a:r>
                <a:rPr lang="es-ES" sz="1600" b="1" i="1" dirty="0" err="1">
                  <a:solidFill>
                    <a:schemeClr val="tx1"/>
                  </a:solidFill>
                </a:rPr>
                <a:t>bipolars</a:t>
              </a:r>
              <a:endParaRPr lang="es-ES" sz="1600" b="1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41E412-3AFD-FE03-0459-06E725DF018E}"/>
              </a:ext>
            </a:extLst>
          </p:cNvPr>
          <p:cNvGrpSpPr/>
          <p:nvPr/>
        </p:nvGrpSpPr>
        <p:grpSpPr>
          <a:xfrm>
            <a:off x="4671390" y="3641810"/>
            <a:ext cx="4847369" cy="3017520"/>
            <a:chOff x="4671390" y="3641810"/>
            <a:chExt cx="4847369" cy="3017520"/>
          </a:xfrm>
        </p:grpSpPr>
        <p:pic>
          <p:nvPicPr>
            <p:cNvPr id="10" name="object 5">
              <a:extLst>
                <a:ext uri="{FF2B5EF4-FFF2-40B4-BE49-F238E27FC236}">
                  <a16:creationId xmlns:a16="http://schemas.microsoft.com/office/drawing/2014/main" id="{8F6A90B2-5287-3021-ADC1-419C57A72054}"/>
                </a:ext>
              </a:extLst>
            </p:cNvPr>
            <p:cNvPicPr/>
            <p:nvPr/>
          </p:nvPicPr>
          <p:blipFill>
            <a:blip r:embed="rId3" cstate="print"/>
            <a:srcRect l="44434"/>
            <a:stretch>
              <a:fillRect/>
            </a:stretch>
          </p:blipFill>
          <p:spPr>
            <a:xfrm>
              <a:off x="4671390" y="3641810"/>
              <a:ext cx="4847369" cy="3017520"/>
            </a:xfrm>
            <a:prstGeom prst="rect">
              <a:avLst/>
            </a:prstGeom>
          </p:spPr>
        </p:pic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EA8D9ECE-B3C5-FD91-ED48-036497235F82}"/>
                </a:ext>
              </a:extLst>
            </p:cNvPr>
            <p:cNvPicPr/>
            <p:nvPr/>
          </p:nvPicPr>
          <p:blipFill>
            <a:blip r:embed="rId3" cstate="print"/>
            <a:srcRect l="76639" t="7292" r="11056" b="83776"/>
            <a:stretch>
              <a:fillRect/>
            </a:stretch>
          </p:blipFill>
          <p:spPr>
            <a:xfrm>
              <a:off x="7643193" y="6281529"/>
              <a:ext cx="1073426" cy="2695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42034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D04F3-EB92-ECF9-BB99-1D9B086FC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2F4A-5745-8A57-E796-034097A63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The Calorimeters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46C87-6E3D-55AB-7BE8-A79DF458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69D14-1223-97F0-E9C5-F0FFC54B4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C8A6A358-9A42-64C9-525D-AD695128AD62}"/>
              </a:ext>
            </a:extLst>
          </p:cNvPr>
          <p:cNvSpPr txBox="1"/>
          <p:nvPr/>
        </p:nvSpPr>
        <p:spPr>
          <a:xfrm>
            <a:off x="7071929" y="6400926"/>
            <a:ext cx="2551712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buNone/>
            </a:pPr>
            <a:r>
              <a:rPr sz="1600" b="0" spc="-10" dirty="0">
                <a:solidFill>
                  <a:schemeClr val="tx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[LHCb-DP-2020-</a:t>
            </a:r>
            <a:r>
              <a:rPr sz="1600" b="0" spc="-20" dirty="0">
                <a:solidFill>
                  <a:schemeClr val="tx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001]</a:t>
            </a:r>
            <a:endParaRPr sz="160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5F3240D-0831-4868-7B2A-23CAB574A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1603" y="1078594"/>
            <a:ext cx="5662107" cy="1602459"/>
          </a:xfrm>
        </p:spPr>
        <p:txBody>
          <a:bodyPr/>
          <a:lstStyle/>
          <a:p>
            <a:r>
              <a:rPr lang="en-US" sz="1800" dirty="0"/>
              <a:t>Solid angle coverage 300x250 </a:t>
            </a:r>
            <a:r>
              <a:rPr lang="en-US" sz="1800" dirty="0" err="1"/>
              <a:t>mrad</a:t>
            </a:r>
            <a:endParaRPr lang="en-US" sz="1800" dirty="0"/>
          </a:p>
          <a:p>
            <a:r>
              <a:rPr lang="en-US" sz="1800" dirty="0"/>
              <a:t>Distance from interaction point ~12.5 m</a:t>
            </a:r>
          </a:p>
          <a:p>
            <a:r>
              <a:rPr lang="en-US" sz="1800" dirty="0"/>
              <a:t>Four sub-detectors: SPD, PS, ECAL, HCAL</a:t>
            </a:r>
          </a:p>
          <a:p>
            <a:r>
              <a:rPr lang="en-US" sz="1800" dirty="0"/>
              <a:t>Based on scintillator/WLS (with PMTs)</a:t>
            </a:r>
          </a:p>
          <a:p>
            <a:endParaRPr lang="en-US" sz="1800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C8961154-9B5C-F898-4CD2-514AD1070F86}"/>
              </a:ext>
            </a:extLst>
          </p:cNvPr>
          <p:cNvSpPr txBox="1">
            <a:spLocks/>
          </p:cNvSpPr>
          <p:nvPr/>
        </p:nvSpPr>
        <p:spPr bwMode="auto">
          <a:xfrm>
            <a:off x="6588471" y="5028108"/>
            <a:ext cx="5147370" cy="145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L0 trigger on high </a:t>
            </a:r>
            <a:r>
              <a:rPr lang="en-US" sz="1800" b="0" kern="0" dirty="0" err="1"/>
              <a:t>p</a:t>
            </a:r>
            <a:r>
              <a:rPr lang="en-US" sz="1800" b="0" kern="0" baseline="-25000" dirty="0" err="1"/>
              <a:t>T</a:t>
            </a:r>
            <a:r>
              <a:rPr lang="en-US" sz="1800" b="0" kern="0" dirty="0"/>
              <a:t>, e±, π</a:t>
            </a:r>
            <a:r>
              <a:rPr lang="en-US" sz="1800" b="0" kern="0" baseline="30000" dirty="0"/>
              <a:t>0</a:t>
            </a:r>
            <a:r>
              <a:rPr lang="en-US" sz="1800" b="0" kern="0" dirty="0"/>
              <a:t>, γ, hadron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Precise energy measurement for e± and γ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Particle identification: e±/γ/hadron, and contributes to Muon ID (HCAL)</a:t>
            </a:r>
          </a:p>
          <a:p>
            <a:pPr>
              <a:lnSpc>
                <a:spcPct val="100000"/>
              </a:lnSpc>
            </a:pPr>
            <a:endParaRPr lang="en-US" sz="1800" b="0" kern="0" dirty="0"/>
          </a:p>
        </p:txBody>
      </p:sp>
      <p:pic>
        <p:nvPicPr>
          <p:cNvPr id="11" name="Picture 17" descr="F:\gouz\conf\NDIP11\pictures\particleID.jpg">
            <a:extLst>
              <a:ext uri="{FF2B5EF4-FFF2-40B4-BE49-F238E27FC236}">
                <a16:creationId xmlns:a16="http://schemas.microsoft.com/office/drawing/2014/main" id="{CD53C10E-78EC-15E2-95CD-96B284F3A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6042" y="2507934"/>
            <a:ext cx="3249747" cy="2485594"/>
          </a:xfrm>
          <a:prstGeom prst="rect">
            <a:avLst/>
          </a:prstGeom>
          <a:noFill/>
        </p:spPr>
      </p:pic>
      <p:grpSp>
        <p:nvGrpSpPr>
          <p:cNvPr id="12" name="Group 27">
            <a:extLst>
              <a:ext uri="{FF2B5EF4-FFF2-40B4-BE49-F238E27FC236}">
                <a16:creationId xmlns:a16="http://schemas.microsoft.com/office/drawing/2014/main" id="{0971DFC7-71D3-350B-944D-602929E43D81}"/>
              </a:ext>
            </a:extLst>
          </p:cNvPr>
          <p:cNvGrpSpPr/>
          <p:nvPr/>
        </p:nvGrpSpPr>
        <p:grpSpPr>
          <a:xfrm>
            <a:off x="1271464" y="1219984"/>
            <a:ext cx="3081505" cy="5161344"/>
            <a:chOff x="76200" y="992790"/>
            <a:chExt cx="3081505" cy="5161344"/>
          </a:xfrm>
        </p:grpSpPr>
        <p:pic>
          <p:nvPicPr>
            <p:cNvPr id="13" name="Picture 2" descr="fig_5_1_ai">
              <a:extLst>
                <a:ext uri="{FF2B5EF4-FFF2-40B4-BE49-F238E27FC236}">
                  <a16:creationId xmlns:a16="http://schemas.microsoft.com/office/drawing/2014/main" id="{76D66619-8169-959A-2A2F-899BF16EF2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t="14995" r="29332"/>
            <a:stretch>
              <a:fillRect/>
            </a:stretch>
          </p:blipFill>
          <p:spPr bwMode="auto">
            <a:xfrm>
              <a:off x="76200" y="992790"/>
              <a:ext cx="3081503" cy="516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0E84CF6-F769-16ED-A7A8-926A54A850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-1465640" y="3480237"/>
              <a:ext cx="4617828" cy="19327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A9112911-A73C-4903-2960-509FC09A3C8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60979" y="2298880"/>
              <a:ext cx="76086" cy="2477487"/>
            </a:xfrm>
            <a:prstGeom prst="rect">
              <a:avLst/>
            </a:prstGeom>
            <a:solidFill>
              <a:srgbClr val="66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id="{458BA098-D010-D19F-E945-1FAFE2550016}"/>
                </a:ext>
              </a:extLst>
            </p:cNvPr>
            <p:cNvGrpSpPr/>
            <p:nvPr/>
          </p:nvGrpSpPr>
          <p:grpSpPr>
            <a:xfrm rot="10800000">
              <a:off x="1651189" y="2228485"/>
              <a:ext cx="644107" cy="2619410"/>
              <a:chOff x="305911" y="2134104"/>
              <a:chExt cx="644107" cy="2619410"/>
            </a:xfrm>
          </p:grpSpPr>
          <p:sp>
            <p:nvSpPr>
              <p:cNvPr id="26" name="Rectangle 5">
                <a:extLst>
                  <a:ext uri="{FF2B5EF4-FFF2-40B4-BE49-F238E27FC236}">
                    <a16:creationId xmlns:a16="http://schemas.microsoft.com/office/drawing/2014/main" id="{B8DE654C-A50E-D79C-8A1E-B40001DA5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05911" y="2134104"/>
                <a:ext cx="644107" cy="2619410"/>
              </a:xfrm>
              <a:prstGeom prst="rect">
                <a:avLst/>
              </a:prstGeom>
              <a:solidFill>
                <a:srgbClr val="0000CC">
                  <a:alpha val="31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Text Box 10">
                <a:extLst>
                  <a:ext uri="{FF2B5EF4-FFF2-40B4-BE49-F238E27FC236}">
                    <a16:creationId xmlns:a16="http://schemas.microsoft.com/office/drawing/2014/main" id="{F95CE820-F167-E1F3-9697-9E79281684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5400000" flipH="1">
                <a:off x="63905" y="3254581"/>
                <a:ext cx="1074333" cy="42473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dirty="0">
                    <a:latin typeface="Times New Roman" pitchFamily="18" charset="0"/>
                  </a:rPr>
                  <a:t>HCAL</a:t>
                </a:r>
              </a:p>
            </p:txBody>
          </p:sp>
        </p:grpSp>
        <p:grpSp>
          <p:nvGrpSpPr>
            <p:cNvPr id="17" name="Group 33">
              <a:extLst>
                <a:ext uri="{FF2B5EF4-FFF2-40B4-BE49-F238E27FC236}">
                  <a16:creationId xmlns:a16="http://schemas.microsoft.com/office/drawing/2014/main" id="{4C3722A7-1F03-64BF-4CDA-BEE519784FDC}"/>
                </a:ext>
              </a:extLst>
            </p:cNvPr>
            <p:cNvGrpSpPr/>
            <p:nvPr/>
          </p:nvGrpSpPr>
          <p:grpSpPr>
            <a:xfrm rot="10800000">
              <a:off x="1259281" y="2277640"/>
              <a:ext cx="424732" cy="2475944"/>
              <a:chOff x="941294" y="2220492"/>
              <a:chExt cx="424732" cy="2475944"/>
            </a:xfrm>
          </p:grpSpPr>
          <p:sp>
            <p:nvSpPr>
              <p:cNvPr id="24" name="Rectangle 4">
                <a:extLst>
                  <a:ext uri="{FF2B5EF4-FFF2-40B4-BE49-F238E27FC236}">
                    <a16:creationId xmlns:a16="http://schemas.microsoft.com/office/drawing/2014/main" id="{46A68052-505C-3421-FE4E-C1070491D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50017" y="2220492"/>
                <a:ext cx="335828" cy="2475944"/>
              </a:xfrm>
              <a:prstGeom prst="rect">
                <a:avLst/>
              </a:prstGeom>
              <a:solidFill>
                <a:srgbClr val="FFC800">
                  <a:alpha val="4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Text Box 11">
                <a:extLst>
                  <a:ext uri="{FF2B5EF4-FFF2-40B4-BE49-F238E27FC236}">
                    <a16:creationId xmlns:a16="http://schemas.microsoft.com/office/drawing/2014/main" id="{2A4A160F-8042-E4FB-AC8A-C6F98B6476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5400000" flipH="1">
                <a:off x="633325" y="3266923"/>
                <a:ext cx="1040670" cy="42473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dirty="0">
                    <a:solidFill>
                      <a:srgbClr val="463700"/>
                    </a:solidFill>
                    <a:latin typeface="Times New Roman" pitchFamily="18" charset="0"/>
                  </a:rPr>
                  <a:t>ECAL</a:t>
                </a:r>
              </a:p>
            </p:txBody>
          </p:sp>
        </p:grpSp>
        <p:sp>
          <p:nvSpPr>
            <p:cNvPr id="18" name="Text Box 12">
              <a:extLst>
                <a:ext uri="{FF2B5EF4-FFF2-40B4-BE49-F238E27FC236}">
                  <a16:creationId xmlns:a16="http://schemas.microsoft.com/office/drawing/2014/main" id="{655A78C8-2DBB-2B08-FE96-69BE65508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 flipH="1">
              <a:off x="481031" y="3338449"/>
              <a:ext cx="1217022" cy="353206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>
                <a:buNone/>
              </a:pPr>
              <a:r>
                <a:rPr lang="en-US" dirty="0">
                  <a:solidFill>
                    <a:srgbClr val="008000"/>
                  </a:solidFill>
                  <a:latin typeface="Times New Roman" pitchFamily="18" charset="0"/>
                </a:rPr>
                <a:t>PS/SPD</a:t>
              </a:r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98A2760B-D27E-92F1-ED39-F590BFE7994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23040" y="1058161"/>
              <a:ext cx="2384903" cy="20980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Trapezoid 36">
              <a:extLst>
                <a:ext uri="{FF2B5EF4-FFF2-40B4-BE49-F238E27FC236}">
                  <a16:creationId xmlns:a16="http://schemas.microsoft.com/office/drawing/2014/main" id="{DB5C3099-5C02-2F7D-5BFA-E30A879D1BF3}"/>
                </a:ext>
              </a:extLst>
            </p:cNvPr>
            <p:cNvSpPr/>
            <p:nvPr/>
          </p:nvSpPr>
          <p:spPr bwMode="auto">
            <a:xfrm rot="16200000">
              <a:off x="1059786" y="3115704"/>
              <a:ext cx="3351410" cy="844429"/>
            </a:xfrm>
            <a:prstGeom prst="trapezoid">
              <a:avLst/>
            </a:prstGeom>
            <a:solidFill>
              <a:srgbClr val="79FFFF">
                <a:alpha val="80000"/>
              </a:srgbClr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7200" marR="0" indent="-4572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ＭＳ Ｐゴシック" charset="-128"/>
              </a:endParaRPr>
            </a:p>
          </p:txBody>
        </p:sp>
        <p:sp>
          <p:nvSpPr>
            <p:cNvPr id="21" name="Text Box 10">
              <a:extLst>
                <a:ext uri="{FF2B5EF4-FFF2-40B4-BE49-F238E27FC236}">
                  <a16:creationId xmlns:a16="http://schemas.microsoft.com/office/drawing/2014/main" id="{61292B05-BAA3-A29A-1641-EEEA13E17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 flipH="1">
              <a:off x="1375581" y="3453679"/>
              <a:ext cx="2502608" cy="4247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dirty="0">
                  <a:solidFill>
                    <a:srgbClr val="686868"/>
                  </a:solidFill>
                  <a:latin typeface="Times New Roman" pitchFamily="18" charset="0"/>
                </a:rPr>
                <a:t>MUON SYSTEM</a:t>
              </a:r>
            </a:p>
          </p:txBody>
        </p:sp>
        <p:sp>
          <p:nvSpPr>
            <p:cNvPr id="22" name="TextBox 38">
              <a:extLst>
                <a:ext uri="{FF2B5EF4-FFF2-40B4-BE49-F238E27FC236}">
                  <a16:creationId xmlns:a16="http://schemas.microsoft.com/office/drawing/2014/main" id="{F24CC0B0-9894-0BE0-4F76-BD6BAAB648EE}"/>
                </a:ext>
              </a:extLst>
            </p:cNvPr>
            <p:cNvSpPr txBox="1"/>
            <p:nvPr/>
          </p:nvSpPr>
          <p:spPr>
            <a:xfrm>
              <a:off x="111334" y="3326080"/>
              <a:ext cx="553604" cy="47606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252000" rIns="0" bIns="0" rtlCol="0">
              <a:sp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-US" sz="1600" dirty="0">
                  <a:latin typeface="Calibri" pitchFamily="34" charset="0"/>
                  <a:cs typeface="Arial" pitchFamily="34" charset="0"/>
                </a:rPr>
                <a:t>beam</a:t>
              </a:r>
            </a:p>
          </p:txBody>
        </p:sp>
        <p:cxnSp>
          <p:nvCxnSpPr>
            <p:cNvPr id="23" name="Straight Arrow Connector 39">
              <a:extLst>
                <a:ext uri="{FF2B5EF4-FFF2-40B4-BE49-F238E27FC236}">
                  <a16:creationId xmlns:a16="http://schemas.microsoft.com/office/drawing/2014/main" id="{20F9C5B6-E47E-82EB-1059-0471930FE360}"/>
                </a:ext>
              </a:extLst>
            </p:cNvPr>
            <p:cNvCxnSpPr/>
            <p:nvPr/>
          </p:nvCxnSpPr>
          <p:spPr bwMode="auto">
            <a:xfrm flipV="1">
              <a:off x="79489" y="3531820"/>
              <a:ext cx="61255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81608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1B5C-0190-C7AB-5EDD-02C8919ED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Muon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02A7A-BAD1-3C4F-8206-406701BD3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604" y="1943100"/>
            <a:ext cx="4912396" cy="3718148"/>
          </a:xfrm>
        </p:spPr>
        <p:txBody>
          <a:bodyPr/>
          <a:lstStyle/>
          <a:p>
            <a:r>
              <a:rPr lang="en-US" sz="2400" dirty="0"/>
              <a:t>Four stations with Multi-Wire Proportional Chambers (MWPC) interleaved by thick iron ”filters”</a:t>
            </a:r>
          </a:p>
          <a:p>
            <a:endParaRPr lang="en-US" sz="2400" dirty="0"/>
          </a:p>
          <a:p>
            <a:r>
              <a:rPr lang="en-US" sz="2400" dirty="0"/>
              <a:t>Hits around the track extrapolation provide performant muon ID criteria (</a:t>
            </a:r>
            <a:r>
              <a:rPr lang="en-US" sz="2400" dirty="0" err="1"/>
              <a:t>IsMuon</a:t>
            </a:r>
            <a:r>
              <a:rPr lang="en-US" sz="2400" dirty="0"/>
              <a:t>)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742CC-78E4-1EBB-935E-0A2B2DF09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24CF3-965C-CEFD-AAA6-71C11450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8" name="Picture 7" descr="The image illustrates a layered diagram showing various components including a muon filter, different types of muons, and calorimeters, with measurements and labels such as '25R mmnd', 'R3', 'RZ', and 'Muon filter 2'.&#10;&#10;AI-generated content may be incorrect.">
            <a:extLst>
              <a:ext uri="{FF2B5EF4-FFF2-40B4-BE49-F238E27FC236}">
                <a16:creationId xmlns:a16="http://schemas.microsoft.com/office/drawing/2014/main" id="{C2F6DCDF-EFD9-2D54-06E3-2000B3FB4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429" y="1085993"/>
            <a:ext cx="4326967" cy="5261358"/>
          </a:xfrm>
          <a:prstGeom prst="rect">
            <a:avLst/>
          </a:prstGeom>
        </p:spPr>
      </p:pic>
      <p:sp>
        <p:nvSpPr>
          <p:cNvPr id="9" name="object 28">
            <a:extLst>
              <a:ext uri="{FF2B5EF4-FFF2-40B4-BE49-F238E27FC236}">
                <a16:creationId xmlns:a16="http://schemas.microsoft.com/office/drawing/2014/main" id="{04D8F59D-7AE9-7E57-4369-F0AB72573CD3}"/>
              </a:ext>
            </a:extLst>
          </p:cNvPr>
          <p:cNvSpPr txBox="1"/>
          <p:nvPr/>
        </p:nvSpPr>
        <p:spPr>
          <a:xfrm>
            <a:off x="6946490" y="6407405"/>
            <a:ext cx="2648854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6395" algn="ctr">
              <a:lnSpc>
                <a:spcPct val="100000"/>
              </a:lnSpc>
              <a:spcBef>
                <a:spcPts val="425"/>
              </a:spcBef>
              <a:buNone/>
            </a:pPr>
            <a:r>
              <a:rPr sz="1400" b="0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[JINST</a:t>
            </a:r>
            <a:r>
              <a:rPr sz="1400" b="0" spc="55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sz="1400" b="0" spc="55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(2008)</a:t>
            </a:r>
            <a:r>
              <a:rPr sz="1400" b="0" spc="55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400" b="0" spc="-10" dirty="0">
                <a:solidFill>
                  <a:schemeClr val="tx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S08005]</a:t>
            </a:r>
            <a:endParaRPr sz="140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71102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F063A-8E4B-D6AF-BF92-1FFDC0839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68BA4-97CE-4DD9-4471-A9F0511D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Calorimetry with precision timing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3A836-DDA4-0191-2C95-11E3BA46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05673-009F-A213-9841-A3D842FB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C8CBF1F6-9700-3340-3156-0A3796A7E4D9}"/>
              </a:ext>
            </a:extLst>
          </p:cNvPr>
          <p:cNvSpPr txBox="1"/>
          <p:nvPr/>
        </p:nvSpPr>
        <p:spPr>
          <a:xfrm>
            <a:off x="110523" y="1031747"/>
            <a:ext cx="7622120" cy="261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eaLnBrk="1" hangingPunct="1">
              <a:spcBef>
                <a:spcPts val="600"/>
              </a:spcBef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742950" lvl="1" indent="-285750" eaLnBrk="1" hangingPunct="1">
              <a:spcBef>
                <a:spcPts val="600"/>
              </a:spcBef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eaLnBrk="1" hangingPunct="1">
              <a:spcBef>
                <a:spcPts val="600"/>
              </a:spcBef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eaLnBrk="1" hangingPunct="1">
              <a:spcBef>
                <a:spcPts val="600"/>
              </a:spcBef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eaLnBrk="1" hangingPunct="1">
              <a:spcBef>
                <a:spcPts val="600"/>
              </a:spcBef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b="0" dirty="0"/>
              <a:t>Improve efficiently the performance at high luminosity</a:t>
            </a:r>
          </a:p>
          <a:p>
            <a:r>
              <a:rPr b="0" dirty="0"/>
              <a:t>Re-organize ECAL zones to follow radiation &amp; occupancy map</a:t>
            </a:r>
          </a:p>
          <a:p>
            <a:r>
              <a:rPr b="0" dirty="0"/>
              <a:t>Baseline: combination of technologies for different regions starting from inner-most</a:t>
            </a:r>
          </a:p>
          <a:p>
            <a:pPr lvl="1"/>
            <a:r>
              <a:rPr b="0" dirty="0" err="1"/>
              <a:t>SpaCal</a:t>
            </a:r>
            <a:r>
              <a:rPr b="0" dirty="0"/>
              <a:t> W/ GAGG fibers</a:t>
            </a:r>
          </a:p>
          <a:p>
            <a:pPr lvl="1"/>
            <a:r>
              <a:rPr b="0" dirty="0" err="1"/>
              <a:t>SpaCal</a:t>
            </a:r>
            <a:r>
              <a:rPr b="0" dirty="0"/>
              <a:t> Pb / Plastic fibers</a:t>
            </a:r>
          </a:p>
          <a:p>
            <a:pPr lvl="1"/>
            <a:r>
              <a:rPr b="0" dirty="0"/>
              <a:t>Shashlik / WLS fibers</a:t>
            </a:r>
          </a:p>
        </p:txBody>
      </p:sp>
      <p:grpSp>
        <p:nvGrpSpPr>
          <p:cNvPr id="16" name="object 4">
            <a:extLst>
              <a:ext uri="{FF2B5EF4-FFF2-40B4-BE49-F238E27FC236}">
                <a16:creationId xmlns:a16="http://schemas.microsoft.com/office/drawing/2014/main" id="{9181CD2D-8E60-44E8-F3B7-7195BBBA8084}"/>
              </a:ext>
            </a:extLst>
          </p:cNvPr>
          <p:cNvGrpSpPr/>
          <p:nvPr/>
        </p:nvGrpSpPr>
        <p:grpSpPr>
          <a:xfrm>
            <a:off x="191344" y="1006314"/>
            <a:ext cx="11809730" cy="5556885"/>
            <a:chOff x="191344" y="1006314"/>
            <a:chExt cx="11809730" cy="5556885"/>
          </a:xfrm>
        </p:grpSpPr>
        <p:pic>
          <p:nvPicPr>
            <p:cNvPr id="17" name="object 5">
              <a:extLst>
                <a:ext uri="{FF2B5EF4-FFF2-40B4-BE49-F238E27FC236}">
                  <a16:creationId xmlns:a16="http://schemas.microsoft.com/office/drawing/2014/main" id="{0B9E38BF-D28C-BFC5-EEEE-97EC638357F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99435" y="2062289"/>
              <a:ext cx="4736911" cy="1823334"/>
            </a:xfrm>
            <a:prstGeom prst="rect">
              <a:avLst/>
            </a:prstGeom>
          </p:spPr>
        </p:pic>
        <p:pic>
          <p:nvPicPr>
            <p:cNvPr id="18" name="object 6">
              <a:extLst>
                <a:ext uri="{FF2B5EF4-FFF2-40B4-BE49-F238E27FC236}">
                  <a16:creationId xmlns:a16="http://schemas.microsoft.com/office/drawing/2014/main" id="{6812F8E5-BA0E-7A26-2B2E-E51303F0316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9399" y="3878403"/>
              <a:ext cx="4232423" cy="2574935"/>
            </a:xfrm>
            <a:prstGeom prst="rect">
              <a:avLst/>
            </a:prstGeom>
          </p:spPr>
        </p:pic>
        <p:sp>
          <p:nvSpPr>
            <p:cNvPr id="19" name="object 7">
              <a:extLst>
                <a:ext uri="{FF2B5EF4-FFF2-40B4-BE49-F238E27FC236}">
                  <a16:creationId xmlns:a16="http://schemas.microsoft.com/office/drawing/2014/main" id="{A28BBFE5-8AED-EDE2-5F1C-4B5EF39648E9}"/>
                </a:ext>
              </a:extLst>
            </p:cNvPr>
            <p:cNvSpPr/>
            <p:nvPr/>
          </p:nvSpPr>
          <p:spPr>
            <a:xfrm>
              <a:off x="191344" y="6398685"/>
              <a:ext cx="1080135" cy="144145"/>
            </a:xfrm>
            <a:custGeom>
              <a:avLst/>
              <a:gdLst/>
              <a:ahLst/>
              <a:cxnLst/>
              <a:rect l="l" t="t" r="r" b="b"/>
              <a:pathLst>
                <a:path w="1080135" h="144145">
                  <a:moveTo>
                    <a:pt x="1080120" y="0"/>
                  </a:moveTo>
                  <a:lnTo>
                    <a:pt x="0" y="0"/>
                  </a:lnTo>
                  <a:lnTo>
                    <a:pt x="0" y="144018"/>
                  </a:lnTo>
                  <a:lnTo>
                    <a:pt x="1080120" y="144018"/>
                  </a:lnTo>
                  <a:lnTo>
                    <a:pt x="10801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0" name="object 8">
              <a:extLst>
                <a:ext uri="{FF2B5EF4-FFF2-40B4-BE49-F238E27FC236}">
                  <a16:creationId xmlns:a16="http://schemas.microsoft.com/office/drawing/2014/main" id="{5F28403E-36C0-C0B1-83FD-CB4E535CA09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04319" y="4100525"/>
              <a:ext cx="7196335" cy="2462513"/>
            </a:xfrm>
            <a:prstGeom prst="rect">
              <a:avLst/>
            </a:prstGeom>
          </p:spPr>
        </p:pic>
        <p:pic>
          <p:nvPicPr>
            <p:cNvPr id="21" name="object 9">
              <a:extLst>
                <a:ext uri="{FF2B5EF4-FFF2-40B4-BE49-F238E27FC236}">
                  <a16:creationId xmlns:a16="http://schemas.microsoft.com/office/drawing/2014/main" id="{98EF0090-DCC3-BC83-8DD0-4F5443BDA40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24391" y="1006314"/>
              <a:ext cx="2083051" cy="29483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84024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2BE76-B6DD-C884-9FCF-EECE47FA2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 Detector Expected rates at Upgrade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E2CA0-0384-7DF1-E435-7AA4565EA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089248"/>
            <a:ext cx="3207707" cy="254868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LHC Run 3 data</a:t>
            </a:r>
          </a:p>
          <a:p>
            <a:pPr marL="0" indent="0">
              <a:buNone/>
            </a:pPr>
            <a:r>
              <a:rPr lang="en-US" sz="1600" dirty="0"/>
              <a:t>(𝐿 = 2.0 × 10</a:t>
            </a:r>
            <a:r>
              <a:rPr lang="en-US" sz="1600" baseline="30000" dirty="0"/>
              <a:t>33</a:t>
            </a:r>
            <a:r>
              <a:rPr lang="en-US" sz="1600" dirty="0"/>
              <a:t> 𝑐𝑚</a:t>
            </a:r>
            <a:r>
              <a:rPr lang="en-US" sz="1600" baseline="30000" dirty="0"/>
              <a:t>−2</a:t>
            </a:r>
            <a:r>
              <a:rPr lang="en-US" sz="1600" dirty="0"/>
              <a:t>𝑠</a:t>
            </a:r>
            <a:r>
              <a:rPr lang="en-US" sz="1600" baseline="30000" dirty="0"/>
              <a:t>−1</a:t>
            </a:r>
            <a:r>
              <a:rPr lang="en-US" sz="1600" dirty="0"/>
              <a:t>) are used for particle rates extrapolation at Run 5 luminosity:</a:t>
            </a:r>
          </a:p>
          <a:p>
            <a:pPr marL="0" indent="0">
              <a:buNone/>
            </a:pPr>
            <a:r>
              <a:rPr lang="en-US" sz="1600" dirty="0"/>
              <a:t>𝑳 = 𝟏. 𝟎 × 𝟏𝟎</a:t>
            </a:r>
            <a:r>
              <a:rPr lang="en-US" sz="1600" baseline="30000" dirty="0"/>
              <a:t>𝟑𝟒</a:t>
            </a:r>
            <a:r>
              <a:rPr lang="en-US" sz="1600" dirty="0"/>
              <a:t> 𝒄𝒎</a:t>
            </a:r>
            <a:r>
              <a:rPr lang="en-US" sz="1600" baseline="30000" dirty="0"/>
              <a:t>−𝟐</a:t>
            </a:r>
            <a:r>
              <a:rPr lang="en-US" sz="1600" dirty="0"/>
              <a:t>𝒔</a:t>
            </a:r>
            <a:r>
              <a:rPr lang="en-US" sz="1600" baseline="30000" dirty="0"/>
              <a:t>−𝟏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Strong non-uniformity in the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same chamber.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A3BF9-1599-B1D8-904E-1D9AA2D1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12531-81D3-391E-58F6-D04EB61A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5610DB47-971D-7D48-5A58-4E0508CF6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035472"/>
              </p:ext>
            </p:extLst>
          </p:nvPr>
        </p:nvGraphicFramePr>
        <p:xfrm>
          <a:off x="4309046" y="4780520"/>
          <a:ext cx="2642233" cy="1598295"/>
        </p:xfrm>
        <a:graphic>
          <a:graphicData uri="http://schemas.openxmlformats.org/drawingml/2006/table">
            <a:tbl>
              <a:tblPr firstRow="1" bandRow="1"/>
              <a:tblGrid>
                <a:gridCol w="95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5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1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2880" marR="270510" indent="-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Maximum</a:t>
                      </a:r>
                      <a:r>
                        <a:rPr sz="14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rates</a:t>
                      </a:r>
                      <a:r>
                        <a:rPr sz="14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(M2)</a:t>
                      </a:r>
                      <a:r>
                        <a:rPr sz="14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4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sng" dirty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Segoe UI Symbol"/>
                          <a:cs typeface="Segoe UI Symbol"/>
                        </a:rPr>
                        <a:t>Run</a:t>
                      </a:r>
                      <a:r>
                        <a:rPr sz="1400" u="sng" spc="-30" dirty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Segoe UI Symbol"/>
                          <a:cs typeface="Segoe UI Symbol"/>
                        </a:rPr>
                        <a:t> </a:t>
                      </a:r>
                      <a:r>
                        <a:rPr sz="1400" u="sng" spc="-25" dirty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Segoe UI Symbol"/>
                          <a:cs typeface="Segoe UI Symbol"/>
                        </a:rPr>
                        <a:t>3</a:t>
                      </a:r>
                      <a:r>
                        <a:rPr sz="1400" u="none" spc="-25" dirty="0">
                          <a:latin typeface="Calibri"/>
                          <a:cs typeface="Calibri"/>
                        </a:rPr>
                        <a:t>: </a:t>
                      </a:r>
                      <a:r>
                        <a:rPr sz="1400" u="none" spc="1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u="none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none" dirty="0">
                          <a:latin typeface="Calibri"/>
                          <a:cs typeface="Calibri"/>
                        </a:rPr>
                        <a:t>=</a:t>
                      </a:r>
                      <a:r>
                        <a:rPr sz="1400" u="none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none" dirty="0">
                          <a:latin typeface="Calibri"/>
                          <a:cs typeface="Calibri"/>
                        </a:rPr>
                        <a:t>2.0x10</a:t>
                      </a:r>
                      <a:r>
                        <a:rPr sz="1350" u="none" baseline="24691" dirty="0">
                          <a:latin typeface="Calibri"/>
                          <a:cs typeface="Calibri"/>
                        </a:rPr>
                        <a:t>33</a:t>
                      </a:r>
                      <a:r>
                        <a:rPr sz="1350" u="none" spc="292" baseline="2469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none" spc="85" dirty="0">
                          <a:latin typeface="Calibri"/>
                          <a:cs typeface="Calibri"/>
                        </a:rPr>
                        <a:t>cm</a:t>
                      </a:r>
                      <a:r>
                        <a:rPr sz="1350" u="none" spc="127" baseline="2469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350" u="none" baseline="24691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350" u="none" spc="262" baseline="2469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u="none" spc="5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350" u="none" spc="75" baseline="2469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350" u="none" spc="-75" baseline="24691" dirty="0">
                          <a:latin typeface="Calibri"/>
                          <a:cs typeface="Calibri"/>
                        </a:rPr>
                        <a:t>1</a:t>
                      </a:r>
                      <a:endParaRPr sz="1350" baseline="24691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2880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R1</a:t>
                      </a:r>
                      <a:r>
                        <a:rPr sz="1350" spc="-15" baseline="-21604" dirty="0">
                          <a:latin typeface="Calibri"/>
                          <a:cs typeface="Calibri"/>
                        </a:rPr>
                        <a:t>max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93980" marB="0">
                    <a:lnL w="9525">
                      <a:solidFill>
                        <a:srgbClr val="FF0000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035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91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939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42545" algn="ctr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400" spc="35" dirty="0">
                          <a:latin typeface="Calibri"/>
                          <a:cs typeface="Calibri"/>
                        </a:rPr>
                        <a:t>kHz/cm</a:t>
                      </a:r>
                      <a:r>
                        <a:rPr sz="1350" spc="52" baseline="24691" dirty="0">
                          <a:latin typeface="Calibri"/>
                          <a:cs typeface="Calibri"/>
                        </a:rPr>
                        <a:t>2</a:t>
                      </a:r>
                      <a:endParaRPr sz="1350" baseline="24691">
                        <a:latin typeface="Calibri"/>
                        <a:cs typeface="Calibri"/>
                      </a:endParaRPr>
                    </a:p>
                  </a:txBody>
                  <a:tcPr marL="0" marR="0" marT="93980" marB="0">
                    <a:lnL>
                      <a:noFill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2880">
                        <a:lnSpc>
                          <a:spcPts val="148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R2</a:t>
                      </a:r>
                      <a:r>
                        <a:rPr sz="1350" spc="-15" baseline="-21604" dirty="0">
                          <a:latin typeface="Calibri"/>
                          <a:cs typeface="Calibri"/>
                        </a:rPr>
                        <a:t>max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FF0000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3530">
                        <a:lnSpc>
                          <a:spcPts val="1480"/>
                        </a:lnSpc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30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42545" algn="ctr">
                        <a:lnSpc>
                          <a:spcPts val="1480"/>
                        </a:lnSpc>
                      </a:pPr>
                      <a:r>
                        <a:rPr sz="1400" spc="35" dirty="0">
                          <a:latin typeface="Calibri"/>
                          <a:cs typeface="Calibri"/>
                        </a:rPr>
                        <a:t>kHz/cm</a:t>
                      </a:r>
                      <a:r>
                        <a:rPr sz="1350" spc="52" baseline="24691" dirty="0">
                          <a:latin typeface="Calibri"/>
                          <a:cs typeface="Calibri"/>
                        </a:rPr>
                        <a:t>2</a:t>
                      </a:r>
                      <a:endParaRPr sz="1350" baseline="24691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2880">
                        <a:lnSpc>
                          <a:spcPts val="148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R3</a:t>
                      </a:r>
                      <a:r>
                        <a:rPr sz="1350" spc="-15" baseline="-21604" dirty="0">
                          <a:latin typeface="Calibri"/>
                          <a:cs typeface="Calibri"/>
                        </a:rPr>
                        <a:t>max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FF0000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3530">
                        <a:lnSpc>
                          <a:spcPts val="1480"/>
                        </a:lnSpc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4.8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42545" algn="ctr">
                        <a:lnSpc>
                          <a:spcPts val="1480"/>
                        </a:lnSpc>
                      </a:pPr>
                      <a:r>
                        <a:rPr sz="1400" spc="35" dirty="0">
                          <a:latin typeface="Calibri"/>
                          <a:cs typeface="Calibri"/>
                        </a:rPr>
                        <a:t>kHz/cm</a:t>
                      </a:r>
                      <a:r>
                        <a:rPr sz="1350" spc="52" baseline="24691" dirty="0">
                          <a:latin typeface="Calibri"/>
                          <a:cs typeface="Calibri"/>
                        </a:rPr>
                        <a:t>2</a:t>
                      </a:r>
                      <a:endParaRPr sz="1350" baseline="24691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9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2880">
                        <a:lnSpc>
                          <a:spcPts val="148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R4</a:t>
                      </a:r>
                      <a:r>
                        <a:rPr sz="1350" spc="-15" baseline="-21604" dirty="0">
                          <a:latin typeface="Calibri"/>
                          <a:cs typeface="Calibri"/>
                        </a:rPr>
                        <a:t>max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FF0000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3530">
                        <a:lnSpc>
                          <a:spcPts val="1480"/>
                        </a:lnSpc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1.7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33655" algn="ctr">
                        <a:lnSpc>
                          <a:spcPts val="1480"/>
                        </a:lnSpc>
                      </a:pPr>
                      <a:r>
                        <a:rPr sz="1400" spc="35" dirty="0">
                          <a:latin typeface="Calibri"/>
                          <a:cs typeface="Calibri"/>
                        </a:rPr>
                        <a:t>kHz/cm</a:t>
                      </a:r>
                      <a:r>
                        <a:rPr sz="1350" spc="52" baseline="24691" dirty="0">
                          <a:latin typeface="Calibri"/>
                          <a:cs typeface="Calibri"/>
                        </a:rPr>
                        <a:t>2</a:t>
                      </a:r>
                      <a:endParaRPr sz="1350" baseline="2469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>
                      <a:noFill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41094260-7CAD-C62F-6302-40E454A06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020372"/>
              </p:ext>
            </p:extLst>
          </p:nvPr>
        </p:nvGraphicFramePr>
        <p:xfrm>
          <a:off x="7044690" y="4607982"/>
          <a:ext cx="5005703" cy="1852295"/>
        </p:xfrm>
        <a:graphic>
          <a:graphicData uri="http://schemas.openxmlformats.org/drawingml/2006/table">
            <a:tbl>
              <a:tblPr firstRow="1" bandRow="1"/>
              <a:tblGrid>
                <a:gridCol w="972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Segoe UI Symbol"/>
                          <a:cs typeface="Segoe UI Symbol"/>
                        </a:rPr>
                        <a:t>kHz/cm</a:t>
                      </a:r>
                      <a:r>
                        <a:rPr sz="1350" spc="-15" baseline="24691" dirty="0">
                          <a:solidFill>
                            <a:srgbClr val="FFFFFF"/>
                          </a:solidFill>
                          <a:latin typeface="Segoe UI Symbol"/>
                          <a:cs typeface="Segoe UI Symbol"/>
                        </a:rPr>
                        <a:t>2</a:t>
                      </a:r>
                      <a:endParaRPr sz="1350" baseline="24691">
                        <a:latin typeface="Segoe UI Symbol"/>
                        <a:cs typeface="Segoe UI Symbol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27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solidFill>
                            <a:srgbClr val="FFFFFF"/>
                          </a:solidFill>
                          <a:latin typeface="Segoe UI Symbol"/>
                          <a:cs typeface="Segoe UI Symbol"/>
                        </a:rPr>
                        <a:t>R1</a:t>
                      </a:r>
                      <a:endParaRPr sz="1400" dirty="0">
                        <a:latin typeface="Segoe UI Symbol"/>
                        <a:cs typeface="Segoe UI Symbol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27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solidFill>
                            <a:srgbClr val="FFFFFF"/>
                          </a:solidFill>
                          <a:latin typeface="Segoe UI Symbol"/>
                          <a:cs typeface="Segoe UI Symbol"/>
                        </a:rPr>
                        <a:t>R2</a:t>
                      </a:r>
                      <a:endParaRPr sz="1400">
                        <a:latin typeface="Segoe UI Symbol"/>
                        <a:cs typeface="Segoe UI Symbol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solidFill>
                            <a:srgbClr val="FFFFFF"/>
                          </a:solidFill>
                          <a:latin typeface="Segoe UI Symbol"/>
                          <a:cs typeface="Segoe UI Symbol"/>
                        </a:rPr>
                        <a:t>R3</a:t>
                      </a:r>
                      <a:endParaRPr sz="1400">
                        <a:latin typeface="Segoe UI Symbol"/>
                        <a:cs typeface="Segoe UI Symbol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solidFill>
                            <a:srgbClr val="FFFFFF"/>
                          </a:solidFill>
                          <a:latin typeface="Segoe UI Symbol"/>
                          <a:cs typeface="Segoe UI Symbol"/>
                        </a:rPr>
                        <a:t>R4</a:t>
                      </a:r>
                      <a:endParaRPr sz="1400">
                        <a:latin typeface="Segoe UI Symbol"/>
                        <a:cs typeface="Segoe UI Symbol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M2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76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400" spc="-10" dirty="0">
                          <a:solidFill>
                            <a:srgbClr val="FF0000"/>
                          </a:solidFill>
                          <a:latin typeface="Cambria Math"/>
                          <a:cs typeface="Cambria Math"/>
                        </a:rPr>
                        <a:t>660.9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130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400" spc="-10" dirty="0">
                          <a:latin typeface="Cambria Math"/>
                          <a:cs typeface="Cambria Math"/>
                        </a:rPr>
                        <a:t>153.5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5400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400" spc="-20" dirty="0">
                          <a:latin typeface="Cambria Math"/>
                          <a:cs typeface="Cambria Math"/>
                        </a:rPr>
                        <a:t>25.9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349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9.3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M3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76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10" dirty="0">
                          <a:solidFill>
                            <a:srgbClr val="FF0000"/>
                          </a:solidFill>
                          <a:latin typeface="Cambria Math"/>
                          <a:cs typeface="Cambria Math"/>
                        </a:rPr>
                        <a:t>219.8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6034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0" dirty="0">
                          <a:latin typeface="Cambria Math"/>
                          <a:cs typeface="Cambria Math"/>
                        </a:rPr>
                        <a:t>38.2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13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4.7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349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1.6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4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M4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76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10" dirty="0">
                          <a:latin typeface="Cambria Math"/>
                          <a:cs typeface="Cambria Math"/>
                        </a:rPr>
                        <a:t>184.4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6034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0" dirty="0">
                          <a:latin typeface="Cambria Math"/>
                          <a:cs typeface="Cambria Math"/>
                        </a:rPr>
                        <a:t>22.6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13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3.2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349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0.8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4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libri"/>
                          <a:cs typeface="Calibri"/>
                        </a:rPr>
                        <a:t>M5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76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10" dirty="0">
                          <a:latin typeface="Cambria Math"/>
                          <a:cs typeface="Cambria Math"/>
                        </a:rPr>
                        <a:t>155.6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6034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0" dirty="0">
                          <a:latin typeface="Cambria Math"/>
                          <a:cs typeface="Cambria Math"/>
                        </a:rPr>
                        <a:t>13.2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413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2.9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2349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spc="-25" dirty="0">
                          <a:latin typeface="Cambria Math"/>
                          <a:cs typeface="Cambria Math"/>
                        </a:rPr>
                        <a:t>2.2</a:t>
                      </a:r>
                      <a:endParaRPr sz="1400" dirty="0">
                        <a:latin typeface="Cambria Math"/>
                        <a:cs typeface="Cambria Math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object 17">
            <a:extLst>
              <a:ext uri="{FF2B5EF4-FFF2-40B4-BE49-F238E27FC236}">
                <a16:creationId xmlns:a16="http://schemas.microsoft.com/office/drawing/2014/main" id="{6F295C68-4F84-851E-5290-85CAFED989D3}"/>
              </a:ext>
            </a:extLst>
          </p:cNvPr>
          <p:cNvSpPr txBox="1"/>
          <p:nvPr/>
        </p:nvSpPr>
        <p:spPr>
          <a:xfrm>
            <a:off x="7347331" y="4300515"/>
            <a:ext cx="44126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b="0" kern="0" spc="-85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Maximum</a:t>
            </a:r>
            <a:r>
              <a:rPr sz="1400" b="0" kern="0" spc="-6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5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per </a:t>
            </a:r>
            <a:r>
              <a:rPr sz="1400" b="0" kern="0" spc="-8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region</a:t>
            </a:r>
            <a:r>
              <a:rPr sz="1400" b="0" kern="0" spc="-3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85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of</a:t>
            </a:r>
            <a:r>
              <a:rPr sz="1400" b="0" kern="0" spc="-4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35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the</a:t>
            </a:r>
            <a:r>
              <a:rPr sz="1400" b="0" kern="0" spc="-45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2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average</a:t>
            </a:r>
            <a:r>
              <a:rPr sz="1400" b="0" kern="0" spc="-45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3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rates</a:t>
            </a:r>
            <a:r>
              <a:rPr sz="1400" b="0" kern="0" spc="-5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7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in</a:t>
            </a:r>
            <a:r>
              <a:rPr sz="1400" b="0" kern="0" spc="-45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 </a:t>
            </a:r>
            <a:r>
              <a:rPr sz="1400" b="0" kern="0" spc="-10" dirty="0">
                <a:solidFill>
                  <a:sysClr val="windowText" lastClr="000000"/>
                </a:solidFill>
                <a:latin typeface="Lucida Sans Unicode"/>
                <a:cs typeface="Lucida Sans Unicode"/>
              </a:rPr>
              <a:t>chambers</a:t>
            </a:r>
            <a:endParaRPr sz="1400" b="0" kern="0" dirty="0">
              <a:solidFill>
                <a:sysClr val="windowText" lastClr="000000"/>
              </a:solidFill>
              <a:latin typeface="Lucida Sans Unicode"/>
              <a:cs typeface="Lucida Sans Unicode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690F7E-AE00-6E06-3188-9EDD9D44B84C}"/>
              </a:ext>
            </a:extLst>
          </p:cNvPr>
          <p:cNvGrpSpPr/>
          <p:nvPr/>
        </p:nvGrpSpPr>
        <p:grpSpPr>
          <a:xfrm>
            <a:off x="4122420" y="1068451"/>
            <a:ext cx="8049831" cy="3183928"/>
            <a:chOff x="4122420" y="1068451"/>
            <a:chExt cx="8049831" cy="3183928"/>
          </a:xfrm>
        </p:grpSpPr>
        <p:grpSp>
          <p:nvGrpSpPr>
            <p:cNvPr id="10" name="object 4">
              <a:extLst>
                <a:ext uri="{FF2B5EF4-FFF2-40B4-BE49-F238E27FC236}">
                  <a16:creationId xmlns:a16="http://schemas.microsoft.com/office/drawing/2014/main" id="{FB0A543F-2548-B4DC-09F5-5C9C17087FA2}"/>
                </a:ext>
              </a:extLst>
            </p:cNvPr>
            <p:cNvGrpSpPr/>
            <p:nvPr/>
          </p:nvGrpSpPr>
          <p:grpSpPr>
            <a:xfrm>
              <a:off x="4122420" y="1597444"/>
              <a:ext cx="7388859" cy="2654935"/>
              <a:chOff x="4122420" y="1597444"/>
              <a:chExt cx="7388859" cy="2654935"/>
            </a:xfrm>
          </p:grpSpPr>
          <p:pic>
            <p:nvPicPr>
              <p:cNvPr id="15" name="object 5">
                <a:extLst>
                  <a:ext uri="{FF2B5EF4-FFF2-40B4-BE49-F238E27FC236}">
                    <a16:creationId xmlns:a16="http://schemas.microsoft.com/office/drawing/2014/main" id="{13BF3941-DB69-753A-684A-1EFE47ED6ED2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8210053" y="1806771"/>
                <a:ext cx="3301226" cy="2243512"/>
              </a:xfrm>
              <a:prstGeom prst="rect">
                <a:avLst/>
              </a:prstGeom>
            </p:spPr>
          </p:pic>
          <p:sp>
            <p:nvSpPr>
              <p:cNvPr id="16" name="object 6">
                <a:extLst>
                  <a:ext uri="{FF2B5EF4-FFF2-40B4-BE49-F238E27FC236}">
                    <a16:creationId xmlns:a16="http://schemas.microsoft.com/office/drawing/2014/main" id="{78AB6D6A-7D2D-73BE-D88E-4B4680DE8C23}"/>
                  </a:ext>
                </a:extLst>
              </p:cNvPr>
              <p:cNvSpPr/>
              <p:nvPr/>
            </p:nvSpPr>
            <p:spPr>
              <a:xfrm>
                <a:off x="8206104" y="1800440"/>
                <a:ext cx="3293110" cy="2246630"/>
              </a:xfrm>
              <a:custGeom>
                <a:avLst/>
                <a:gdLst/>
                <a:ahLst/>
                <a:cxnLst/>
                <a:rect l="l" t="t" r="r" b="b"/>
                <a:pathLst>
                  <a:path w="3293109" h="2246629">
                    <a:moveTo>
                      <a:pt x="2469642" y="2246033"/>
                    </a:moveTo>
                    <a:lnTo>
                      <a:pt x="3293021" y="2246033"/>
                    </a:lnTo>
                    <a:lnTo>
                      <a:pt x="3293021" y="1679956"/>
                    </a:lnTo>
                    <a:lnTo>
                      <a:pt x="2469642" y="1679956"/>
                    </a:lnTo>
                    <a:lnTo>
                      <a:pt x="2469642" y="2246033"/>
                    </a:lnTo>
                    <a:close/>
                  </a:path>
                  <a:path w="3293109" h="2246629">
                    <a:moveTo>
                      <a:pt x="0" y="2246033"/>
                    </a:moveTo>
                    <a:lnTo>
                      <a:pt x="823379" y="2246033"/>
                    </a:lnTo>
                    <a:lnTo>
                      <a:pt x="823379" y="1679956"/>
                    </a:lnTo>
                    <a:lnTo>
                      <a:pt x="0" y="1679956"/>
                    </a:lnTo>
                    <a:lnTo>
                      <a:pt x="0" y="2246033"/>
                    </a:lnTo>
                    <a:close/>
                  </a:path>
                  <a:path w="3293109" h="2246629">
                    <a:moveTo>
                      <a:pt x="823214" y="2246033"/>
                    </a:moveTo>
                    <a:lnTo>
                      <a:pt x="1646593" y="2246033"/>
                    </a:lnTo>
                    <a:lnTo>
                      <a:pt x="1646593" y="1679956"/>
                    </a:lnTo>
                    <a:lnTo>
                      <a:pt x="823214" y="1679956"/>
                    </a:lnTo>
                    <a:lnTo>
                      <a:pt x="823214" y="2246033"/>
                    </a:lnTo>
                    <a:close/>
                  </a:path>
                  <a:path w="3293109" h="2246629">
                    <a:moveTo>
                      <a:pt x="1646427" y="2246033"/>
                    </a:moveTo>
                    <a:lnTo>
                      <a:pt x="2469807" y="2246033"/>
                    </a:lnTo>
                    <a:lnTo>
                      <a:pt x="2469807" y="1679956"/>
                    </a:lnTo>
                    <a:lnTo>
                      <a:pt x="1646427" y="1679956"/>
                    </a:lnTo>
                    <a:lnTo>
                      <a:pt x="1646427" y="2246033"/>
                    </a:lnTo>
                    <a:close/>
                  </a:path>
                  <a:path w="3293109" h="2246629">
                    <a:moveTo>
                      <a:pt x="2469642" y="566077"/>
                    </a:moveTo>
                    <a:lnTo>
                      <a:pt x="3293021" y="566077"/>
                    </a:lnTo>
                    <a:lnTo>
                      <a:pt x="3293021" y="0"/>
                    </a:lnTo>
                    <a:lnTo>
                      <a:pt x="2469642" y="0"/>
                    </a:lnTo>
                    <a:lnTo>
                      <a:pt x="2469642" y="566077"/>
                    </a:lnTo>
                    <a:close/>
                  </a:path>
                  <a:path w="3293109" h="2246629">
                    <a:moveTo>
                      <a:pt x="0" y="566077"/>
                    </a:moveTo>
                    <a:lnTo>
                      <a:pt x="823379" y="566077"/>
                    </a:lnTo>
                    <a:lnTo>
                      <a:pt x="823379" y="0"/>
                    </a:lnTo>
                    <a:lnTo>
                      <a:pt x="0" y="0"/>
                    </a:lnTo>
                    <a:lnTo>
                      <a:pt x="0" y="566077"/>
                    </a:lnTo>
                    <a:close/>
                  </a:path>
                  <a:path w="3293109" h="2246629">
                    <a:moveTo>
                      <a:pt x="823214" y="566077"/>
                    </a:moveTo>
                    <a:lnTo>
                      <a:pt x="1646593" y="566077"/>
                    </a:lnTo>
                    <a:lnTo>
                      <a:pt x="1646593" y="0"/>
                    </a:lnTo>
                    <a:lnTo>
                      <a:pt x="823214" y="0"/>
                    </a:lnTo>
                    <a:lnTo>
                      <a:pt x="823214" y="566077"/>
                    </a:lnTo>
                    <a:close/>
                  </a:path>
                  <a:path w="3293109" h="2246629">
                    <a:moveTo>
                      <a:pt x="1646427" y="566077"/>
                    </a:moveTo>
                    <a:lnTo>
                      <a:pt x="2469807" y="566077"/>
                    </a:lnTo>
                    <a:lnTo>
                      <a:pt x="2469807" y="0"/>
                    </a:lnTo>
                    <a:lnTo>
                      <a:pt x="1646427" y="0"/>
                    </a:lnTo>
                    <a:lnTo>
                      <a:pt x="1646427" y="566077"/>
                    </a:lnTo>
                    <a:close/>
                  </a:path>
                  <a:path w="3293109" h="2246629">
                    <a:moveTo>
                      <a:pt x="2469642" y="1126147"/>
                    </a:moveTo>
                    <a:lnTo>
                      <a:pt x="3293021" y="1126147"/>
                    </a:lnTo>
                    <a:lnTo>
                      <a:pt x="3293021" y="560070"/>
                    </a:lnTo>
                    <a:lnTo>
                      <a:pt x="2469642" y="560070"/>
                    </a:lnTo>
                    <a:lnTo>
                      <a:pt x="2469642" y="1126147"/>
                    </a:lnTo>
                    <a:close/>
                  </a:path>
                  <a:path w="3293109" h="2246629">
                    <a:moveTo>
                      <a:pt x="0" y="1126147"/>
                    </a:moveTo>
                    <a:lnTo>
                      <a:pt x="823379" y="1126147"/>
                    </a:lnTo>
                    <a:lnTo>
                      <a:pt x="823379" y="560070"/>
                    </a:lnTo>
                    <a:lnTo>
                      <a:pt x="0" y="560070"/>
                    </a:lnTo>
                    <a:lnTo>
                      <a:pt x="0" y="1126147"/>
                    </a:lnTo>
                    <a:close/>
                  </a:path>
                  <a:path w="3293109" h="2246629">
                    <a:moveTo>
                      <a:pt x="2469642" y="1686090"/>
                    </a:moveTo>
                    <a:lnTo>
                      <a:pt x="3293021" y="1686090"/>
                    </a:lnTo>
                    <a:lnTo>
                      <a:pt x="3293021" y="1120013"/>
                    </a:lnTo>
                    <a:lnTo>
                      <a:pt x="2469642" y="1120013"/>
                    </a:lnTo>
                    <a:lnTo>
                      <a:pt x="2469642" y="1686090"/>
                    </a:lnTo>
                    <a:close/>
                  </a:path>
                  <a:path w="3293109" h="2246629">
                    <a:moveTo>
                      <a:pt x="0" y="1686090"/>
                    </a:moveTo>
                    <a:lnTo>
                      <a:pt x="823379" y="1686090"/>
                    </a:lnTo>
                    <a:lnTo>
                      <a:pt x="823379" y="1120013"/>
                    </a:lnTo>
                    <a:lnTo>
                      <a:pt x="0" y="1120013"/>
                    </a:lnTo>
                    <a:lnTo>
                      <a:pt x="0" y="1686090"/>
                    </a:lnTo>
                    <a:close/>
                  </a:path>
                </a:pathLst>
              </a:custGeom>
              <a:ln w="31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7" name="object 7" descr="Immagine che contiene schermata, Policromia, Rettangolo, arte  Il contenuto generato dall'IA potrebbe non essere corretto.">
                <a:extLst>
                  <a:ext uri="{FF2B5EF4-FFF2-40B4-BE49-F238E27FC236}">
                    <a16:creationId xmlns:a16="http://schemas.microsoft.com/office/drawing/2014/main" id="{4058754B-9C2A-DD1E-555F-5FEC44C60EA3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122420" y="1599945"/>
                <a:ext cx="3908044" cy="2651886"/>
              </a:xfrm>
              <a:prstGeom prst="rect">
                <a:avLst/>
              </a:prstGeom>
            </p:spPr>
          </p:pic>
          <p:pic>
            <p:nvPicPr>
              <p:cNvPr id="18" name="object 8">
                <a:extLst>
                  <a:ext uri="{FF2B5EF4-FFF2-40B4-BE49-F238E27FC236}">
                    <a16:creationId xmlns:a16="http://schemas.microsoft.com/office/drawing/2014/main" id="{FA3BB7AB-AB61-C47E-6AC7-8319E81AFE23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113401" y="2272537"/>
                <a:ext cx="1925954" cy="1308100"/>
              </a:xfrm>
              <a:prstGeom prst="rect">
                <a:avLst/>
              </a:prstGeom>
            </p:spPr>
          </p:pic>
          <p:sp>
            <p:nvSpPr>
              <p:cNvPr id="19" name="object 9">
                <a:extLst>
                  <a:ext uri="{FF2B5EF4-FFF2-40B4-BE49-F238E27FC236}">
                    <a16:creationId xmlns:a16="http://schemas.microsoft.com/office/drawing/2014/main" id="{5F94696A-A44F-E9C7-4CDF-F30D1EF8BACA}"/>
                  </a:ext>
                </a:extLst>
              </p:cNvPr>
              <p:cNvSpPr/>
              <p:nvPr/>
            </p:nvSpPr>
            <p:spPr>
              <a:xfrm>
                <a:off x="5111877" y="2270886"/>
                <a:ext cx="1929130" cy="1311275"/>
              </a:xfrm>
              <a:custGeom>
                <a:avLst/>
                <a:gdLst/>
                <a:ahLst/>
                <a:cxnLst/>
                <a:rect l="l" t="t" r="r" b="b"/>
                <a:pathLst>
                  <a:path w="1929129" h="1311275">
                    <a:moveTo>
                      <a:pt x="0" y="1311275"/>
                    </a:moveTo>
                    <a:lnTo>
                      <a:pt x="1929129" y="1311275"/>
                    </a:lnTo>
                    <a:lnTo>
                      <a:pt x="1929129" y="0"/>
                    </a:lnTo>
                    <a:lnTo>
                      <a:pt x="0" y="0"/>
                    </a:lnTo>
                    <a:lnTo>
                      <a:pt x="0" y="1311275"/>
                    </a:lnTo>
                    <a:close/>
                  </a:path>
                </a:pathLst>
              </a:custGeom>
              <a:ln w="31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object 10">
                <a:extLst>
                  <a:ext uri="{FF2B5EF4-FFF2-40B4-BE49-F238E27FC236}">
                    <a16:creationId xmlns:a16="http://schemas.microsoft.com/office/drawing/2014/main" id="{A62E40F5-F765-66DF-E543-B6B86D86E64D}"/>
                  </a:ext>
                </a:extLst>
              </p:cNvPr>
              <p:cNvSpPr/>
              <p:nvPr/>
            </p:nvSpPr>
            <p:spPr>
              <a:xfrm>
                <a:off x="4135882" y="1599031"/>
                <a:ext cx="3879850" cy="2636520"/>
              </a:xfrm>
              <a:custGeom>
                <a:avLst/>
                <a:gdLst/>
                <a:ahLst/>
                <a:cxnLst/>
                <a:rect l="l" t="t" r="r" b="b"/>
                <a:pathLst>
                  <a:path w="3879850" h="2636520">
                    <a:moveTo>
                      <a:pt x="2417317" y="1979320"/>
                    </a:moveTo>
                    <a:lnTo>
                      <a:pt x="2896527" y="1979320"/>
                    </a:lnTo>
                    <a:lnTo>
                      <a:pt x="2896527" y="1649856"/>
                    </a:lnTo>
                    <a:lnTo>
                      <a:pt x="2417317" y="1649856"/>
                    </a:lnTo>
                    <a:lnTo>
                      <a:pt x="2417317" y="1979320"/>
                    </a:lnTo>
                    <a:close/>
                  </a:path>
                  <a:path w="3879850" h="2636520">
                    <a:moveTo>
                      <a:pt x="979931" y="1979320"/>
                    </a:moveTo>
                    <a:lnTo>
                      <a:pt x="1459141" y="1979320"/>
                    </a:lnTo>
                    <a:lnTo>
                      <a:pt x="1459141" y="1649856"/>
                    </a:lnTo>
                    <a:lnTo>
                      <a:pt x="979931" y="1649856"/>
                    </a:lnTo>
                    <a:lnTo>
                      <a:pt x="979931" y="1979320"/>
                    </a:lnTo>
                    <a:close/>
                  </a:path>
                  <a:path w="3879850" h="2636520">
                    <a:moveTo>
                      <a:pt x="1459102" y="1979320"/>
                    </a:moveTo>
                    <a:lnTo>
                      <a:pt x="1938312" y="1979320"/>
                    </a:lnTo>
                    <a:lnTo>
                      <a:pt x="1938312" y="1649856"/>
                    </a:lnTo>
                    <a:lnTo>
                      <a:pt x="1459102" y="1649856"/>
                    </a:lnTo>
                    <a:lnTo>
                      <a:pt x="1459102" y="1979320"/>
                    </a:lnTo>
                    <a:close/>
                  </a:path>
                  <a:path w="3879850" h="2636520">
                    <a:moveTo>
                      <a:pt x="1938146" y="1979320"/>
                    </a:moveTo>
                    <a:lnTo>
                      <a:pt x="2417356" y="1979320"/>
                    </a:lnTo>
                    <a:lnTo>
                      <a:pt x="2417356" y="1649856"/>
                    </a:lnTo>
                    <a:lnTo>
                      <a:pt x="1938146" y="1649856"/>
                    </a:lnTo>
                    <a:lnTo>
                      <a:pt x="1938146" y="1979320"/>
                    </a:lnTo>
                    <a:close/>
                  </a:path>
                  <a:path w="3879850" h="2636520">
                    <a:moveTo>
                      <a:pt x="2417317" y="1001674"/>
                    </a:moveTo>
                    <a:lnTo>
                      <a:pt x="2896527" y="1001674"/>
                    </a:lnTo>
                    <a:lnTo>
                      <a:pt x="2896527" y="672210"/>
                    </a:lnTo>
                    <a:lnTo>
                      <a:pt x="2417317" y="672210"/>
                    </a:lnTo>
                    <a:lnTo>
                      <a:pt x="2417317" y="1001674"/>
                    </a:lnTo>
                    <a:close/>
                  </a:path>
                  <a:path w="3879850" h="2636520">
                    <a:moveTo>
                      <a:pt x="979931" y="1001674"/>
                    </a:moveTo>
                    <a:lnTo>
                      <a:pt x="1459141" y="1001674"/>
                    </a:lnTo>
                    <a:lnTo>
                      <a:pt x="1459141" y="672210"/>
                    </a:lnTo>
                    <a:lnTo>
                      <a:pt x="979931" y="672210"/>
                    </a:lnTo>
                    <a:lnTo>
                      <a:pt x="979931" y="1001674"/>
                    </a:lnTo>
                    <a:close/>
                  </a:path>
                  <a:path w="3879850" h="2636520">
                    <a:moveTo>
                      <a:pt x="1459102" y="1001674"/>
                    </a:moveTo>
                    <a:lnTo>
                      <a:pt x="1938312" y="1001674"/>
                    </a:lnTo>
                    <a:lnTo>
                      <a:pt x="1938312" y="672210"/>
                    </a:lnTo>
                    <a:lnTo>
                      <a:pt x="1459102" y="672210"/>
                    </a:lnTo>
                    <a:lnTo>
                      <a:pt x="1459102" y="1001674"/>
                    </a:lnTo>
                    <a:close/>
                  </a:path>
                  <a:path w="3879850" h="2636520">
                    <a:moveTo>
                      <a:pt x="1938146" y="1001674"/>
                    </a:moveTo>
                    <a:lnTo>
                      <a:pt x="2417356" y="1001674"/>
                    </a:lnTo>
                    <a:lnTo>
                      <a:pt x="2417356" y="672210"/>
                    </a:lnTo>
                    <a:lnTo>
                      <a:pt x="1938146" y="672210"/>
                    </a:lnTo>
                    <a:lnTo>
                      <a:pt x="1938146" y="1001674"/>
                    </a:lnTo>
                    <a:close/>
                  </a:path>
                  <a:path w="3879850" h="2636520">
                    <a:moveTo>
                      <a:pt x="2417317" y="1327556"/>
                    </a:moveTo>
                    <a:lnTo>
                      <a:pt x="2896527" y="1327556"/>
                    </a:lnTo>
                    <a:lnTo>
                      <a:pt x="2896527" y="998092"/>
                    </a:lnTo>
                    <a:lnTo>
                      <a:pt x="2417317" y="998092"/>
                    </a:lnTo>
                    <a:lnTo>
                      <a:pt x="2417317" y="1327556"/>
                    </a:lnTo>
                    <a:close/>
                  </a:path>
                  <a:path w="3879850" h="2636520">
                    <a:moveTo>
                      <a:pt x="979931" y="1327556"/>
                    </a:moveTo>
                    <a:lnTo>
                      <a:pt x="1459141" y="1327556"/>
                    </a:lnTo>
                    <a:lnTo>
                      <a:pt x="1459141" y="998092"/>
                    </a:lnTo>
                    <a:lnTo>
                      <a:pt x="979931" y="998092"/>
                    </a:lnTo>
                    <a:lnTo>
                      <a:pt x="979931" y="1327556"/>
                    </a:lnTo>
                    <a:close/>
                  </a:path>
                  <a:path w="3879850" h="2636520">
                    <a:moveTo>
                      <a:pt x="2417317" y="1653438"/>
                    </a:moveTo>
                    <a:lnTo>
                      <a:pt x="2896527" y="1653438"/>
                    </a:lnTo>
                    <a:lnTo>
                      <a:pt x="2896527" y="1323975"/>
                    </a:lnTo>
                    <a:lnTo>
                      <a:pt x="2417317" y="1323975"/>
                    </a:lnTo>
                    <a:lnTo>
                      <a:pt x="2417317" y="1653438"/>
                    </a:lnTo>
                    <a:close/>
                  </a:path>
                  <a:path w="3879850" h="2636520">
                    <a:moveTo>
                      <a:pt x="979931" y="1653438"/>
                    </a:moveTo>
                    <a:lnTo>
                      <a:pt x="1459141" y="1653438"/>
                    </a:lnTo>
                    <a:lnTo>
                      <a:pt x="1459141" y="1323975"/>
                    </a:lnTo>
                    <a:lnTo>
                      <a:pt x="979931" y="1323975"/>
                    </a:lnTo>
                    <a:lnTo>
                      <a:pt x="979931" y="1653438"/>
                    </a:lnTo>
                    <a:close/>
                  </a:path>
                  <a:path w="3879850" h="2636520">
                    <a:moveTo>
                      <a:pt x="1947037" y="2306853"/>
                    </a:moveTo>
                    <a:lnTo>
                      <a:pt x="2905912" y="2306853"/>
                    </a:lnTo>
                    <a:lnTo>
                      <a:pt x="2905912" y="1977389"/>
                    </a:lnTo>
                    <a:lnTo>
                      <a:pt x="1947037" y="1977389"/>
                    </a:lnTo>
                    <a:lnTo>
                      <a:pt x="1947037" y="2306853"/>
                    </a:lnTo>
                    <a:close/>
                  </a:path>
                  <a:path w="3879850" h="2636520">
                    <a:moveTo>
                      <a:pt x="2920491" y="2306853"/>
                    </a:moveTo>
                    <a:lnTo>
                      <a:pt x="3879367" y="2306853"/>
                    </a:lnTo>
                    <a:lnTo>
                      <a:pt x="3879367" y="1977389"/>
                    </a:lnTo>
                    <a:lnTo>
                      <a:pt x="2920491" y="1977389"/>
                    </a:lnTo>
                    <a:lnTo>
                      <a:pt x="2920491" y="2306853"/>
                    </a:lnTo>
                    <a:close/>
                  </a:path>
                  <a:path w="3879850" h="2636520">
                    <a:moveTo>
                      <a:pt x="0" y="2306853"/>
                    </a:moveTo>
                    <a:lnTo>
                      <a:pt x="958875" y="2306853"/>
                    </a:lnTo>
                    <a:lnTo>
                      <a:pt x="958875" y="1977389"/>
                    </a:lnTo>
                    <a:lnTo>
                      <a:pt x="0" y="1977389"/>
                    </a:lnTo>
                    <a:lnTo>
                      <a:pt x="0" y="2306853"/>
                    </a:lnTo>
                    <a:close/>
                  </a:path>
                  <a:path w="3879850" h="2636520">
                    <a:moveTo>
                      <a:pt x="973581" y="2306853"/>
                    </a:moveTo>
                    <a:lnTo>
                      <a:pt x="1932457" y="2306853"/>
                    </a:lnTo>
                    <a:lnTo>
                      <a:pt x="1932457" y="1977389"/>
                    </a:lnTo>
                    <a:lnTo>
                      <a:pt x="973581" y="1977389"/>
                    </a:lnTo>
                    <a:lnTo>
                      <a:pt x="973581" y="2306853"/>
                    </a:lnTo>
                    <a:close/>
                  </a:path>
                  <a:path w="3879850" h="2636520">
                    <a:moveTo>
                      <a:pt x="1947037" y="2636418"/>
                    </a:moveTo>
                    <a:lnTo>
                      <a:pt x="2905912" y="2636418"/>
                    </a:lnTo>
                    <a:lnTo>
                      <a:pt x="2905912" y="2306954"/>
                    </a:lnTo>
                    <a:lnTo>
                      <a:pt x="1947037" y="2306954"/>
                    </a:lnTo>
                    <a:lnTo>
                      <a:pt x="1947037" y="2636418"/>
                    </a:lnTo>
                    <a:close/>
                  </a:path>
                  <a:path w="3879850" h="2636520">
                    <a:moveTo>
                      <a:pt x="2920491" y="2636418"/>
                    </a:moveTo>
                    <a:lnTo>
                      <a:pt x="3879367" y="2636418"/>
                    </a:lnTo>
                    <a:lnTo>
                      <a:pt x="3879367" y="2306954"/>
                    </a:lnTo>
                    <a:lnTo>
                      <a:pt x="2920491" y="2306954"/>
                    </a:lnTo>
                    <a:lnTo>
                      <a:pt x="2920491" y="2636418"/>
                    </a:lnTo>
                    <a:close/>
                  </a:path>
                  <a:path w="3879850" h="2636520">
                    <a:moveTo>
                      <a:pt x="0" y="2636418"/>
                    </a:moveTo>
                    <a:lnTo>
                      <a:pt x="958875" y="2636418"/>
                    </a:lnTo>
                    <a:lnTo>
                      <a:pt x="958875" y="2306954"/>
                    </a:lnTo>
                    <a:lnTo>
                      <a:pt x="0" y="2306954"/>
                    </a:lnTo>
                    <a:lnTo>
                      <a:pt x="0" y="2636418"/>
                    </a:lnTo>
                    <a:close/>
                  </a:path>
                  <a:path w="3879850" h="2636520">
                    <a:moveTo>
                      <a:pt x="973581" y="2636418"/>
                    </a:moveTo>
                    <a:lnTo>
                      <a:pt x="1932457" y="2636418"/>
                    </a:lnTo>
                    <a:lnTo>
                      <a:pt x="1932457" y="2306954"/>
                    </a:lnTo>
                    <a:lnTo>
                      <a:pt x="973581" y="2306954"/>
                    </a:lnTo>
                    <a:lnTo>
                      <a:pt x="973581" y="2636418"/>
                    </a:lnTo>
                    <a:close/>
                  </a:path>
                  <a:path w="3879850" h="2636520">
                    <a:moveTo>
                      <a:pt x="1947037" y="329463"/>
                    </a:moveTo>
                    <a:lnTo>
                      <a:pt x="2905912" y="329463"/>
                    </a:lnTo>
                    <a:lnTo>
                      <a:pt x="2905912" y="0"/>
                    </a:lnTo>
                    <a:lnTo>
                      <a:pt x="1947037" y="0"/>
                    </a:lnTo>
                    <a:lnTo>
                      <a:pt x="1947037" y="329463"/>
                    </a:lnTo>
                    <a:close/>
                  </a:path>
                  <a:path w="3879850" h="2636520">
                    <a:moveTo>
                      <a:pt x="2920491" y="329463"/>
                    </a:moveTo>
                    <a:lnTo>
                      <a:pt x="3879367" y="329463"/>
                    </a:lnTo>
                    <a:lnTo>
                      <a:pt x="3879367" y="0"/>
                    </a:lnTo>
                    <a:lnTo>
                      <a:pt x="2920491" y="0"/>
                    </a:lnTo>
                    <a:lnTo>
                      <a:pt x="2920491" y="329463"/>
                    </a:lnTo>
                    <a:close/>
                  </a:path>
                  <a:path w="3879850" h="2636520">
                    <a:moveTo>
                      <a:pt x="0" y="329463"/>
                    </a:moveTo>
                    <a:lnTo>
                      <a:pt x="958875" y="329463"/>
                    </a:lnTo>
                    <a:lnTo>
                      <a:pt x="958875" y="0"/>
                    </a:lnTo>
                    <a:lnTo>
                      <a:pt x="0" y="0"/>
                    </a:lnTo>
                    <a:lnTo>
                      <a:pt x="0" y="329463"/>
                    </a:lnTo>
                    <a:close/>
                  </a:path>
                  <a:path w="3879850" h="2636520">
                    <a:moveTo>
                      <a:pt x="973581" y="329463"/>
                    </a:moveTo>
                    <a:lnTo>
                      <a:pt x="1932457" y="329463"/>
                    </a:lnTo>
                    <a:lnTo>
                      <a:pt x="1932457" y="0"/>
                    </a:lnTo>
                    <a:lnTo>
                      <a:pt x="973581" y="0"/>
                    </a:lnTo>
                    <a:lnTo>
                      <a:pt x="973581" y="329463"/>
                    </a:lnTo>
                    <a:close/>
                  </a:path>
                  <a:path w="3879850" h="2636520">
                    <a:moveTo>
                      <a:pt x="1947037" y="659028"/>
                    </a:moveTo>
                    <a:lnTo>
                      <a:pt x="2905912" y="659028"/>
                    </a:lnTo>
                    <a:lnTo>
                      <a:pt x="2905912" y="329564"/>
                    </a:lnTo>
                    <a:lnTo>
                      <a:pt x="1947037" y="329564"/>
                    </a:lnTo>
                    <a:lnTo>
                      <a:pt x="1947037" y="659028"/>
                    </a:lnTo>
                    <a:close/>
                  </a:path>
                  <a:path w="3879850" h="2636520">
                    <a:moveTo>
                      <a:pt x="2920491" y="659028"/>
                    </a:moveTo>
                    <a:lnTo>
                      <a:pt x="3879367" y="659028"/>
                    </a:lnTo>
                    <a:lnTo>
                      <a:pt x="3879367" y="329564"/>
                    </a:lnTo>
                    <a:lnTo>
                      <a:pt x="2920491" y="329564"/>
                    </a:lnTo>
                    <a:lnTo>
                      <a:pt x="2920491" y="659028"/>
                    </a:lnTo>
                    <a:close/>
                  </a:path>
                  <a:path w="3879850" h="2636520">
                    <a:moveTo>
                      <a:pt x="0" y="659028"/>
                    </a:moveTo>
                    <a:lnTo>
                      <a:pt x="958875" y="659028"/>
                    </a:lnTo>
                    <a:lnTo>
                      <a:pt x="958875" y="329564"/>
                    </a:lnTo>
                    <a:lnTo>
                      <a:pt x="0" y="329564"/>
                    </a:lnTo>
                    <a:lnTo>
                      <a:pt x="0" y="659028"/>
                    </a:lnTo>
                    <a:close/>
                  </a:path>
                  <a:path w="3879850" h="2636520">
                    <a:moveTo>
                      <a:pt x="973581" y="659028"/>
                    </a:moveTo>
                    <a:lnTo>
                      <a:pt x="1932457" y="659028"/>
                    </a:lnTo>
                    <a:lnTo>
                      <a:pt x="1932457" y="329564"/>
                    </a:lnTo>
                    <a:lnTo>
                      <a:pt x="973581" y="329564"/>
                    </a:lnTo>
                    <a:lnTo>
                      <a:pt x="973581" y="659028"/>
                    </a:lnTo>
                    <a:close/>
                  </a:path>
                  <a:path w="3879850" h="2636520">
                    <a:moveTo>
                      <a:pt x="2920491" y="988593"/>
                    </a:moveTo>
                    <a:lnTo>
                      <a:pt x="3879367" y="988593"/>
                    </a:lnTo>
                    <a:lnTo>
                      <a:pt x="3879367" y="659129"/>
                    </a:lnTo>
                    <a:lnTo>
                      <a:pt x="2920491" y="659129"/>
                    </a:lnTo>
                    <a:lnTo>
                      <a:pt x="2920491" y="988593"/>
                    </a:lnTo>
                    <a:close/>
                  </a:path>
                  <a:path w="3879850" h="2636520">
                    <a:moveTo>
                      <a:pt x="0" y="988593"/>
                    </a:moveTo>
                    <a:lnTo>
                      <a:pt x="958875" y="988593"/>
                    </a:lnTo>
                    <a:lnTo>
                      <a:pt x="958875" y="659129"/>
                    </a:lnTo>
                    <a:lnTo>
                      <a:pt x="0" y="659129"/>
                    </a:lnTo>
                    <a:lnTo>
                      <a:pt x="0" y="988593"/>
                    </a:lnTo>
                    <a:close/>
                  </a:path>
                  <a:path w="3879850" h="2636520">
                    <a:moveTo>
                      <a:pt x="2920491" y="1318158"/>
                    </a:moveTo>
                    <a:lnTo>
                      <a:pt x="3879367" y="1318158"/>
                    </a:lnTo>
                    <a:lnTo>
                      <a:pt x="3879367" y="988694"/>
                    </a:lnTo>
                    <a:lnTo>
                      <a:pt x="2920491" y="988694"/>
                    </a:lnTo>
                    <a:lnTo>
                      <a:pt x="2920491" y="1318158"/>
                    </a:lnTo>
                    <a:close/>
                  </a:path>
                  <a:path w="3879850" h="2636520">
                    <a:moveTo>
                      <a:pt x="0" y="1318158"/>
                    </a:moveTo>
                    <a:lnTo>
                      <a:pt x="958875" y="1318158"/>
                    </a:lnTo>
                    <a:lnTo>
                      <a:pt x="958875" y="988694"/>
                    </a:lnTo>
                    <a:lnTo>
                      <a:pt x="0" y="988694"/>
                    </a:lnTo>
                    <a:lnTo>
                      <a:pt x="0" y="1318158"/>
                    </a:lnTo>
                    <a:close/>
                  </a:path>
                  <a:path w="3879850" h="2636520">
                    <a:moveTo>
                      <a:pt x="2920491" y="1647723"/>
                    </a:moveTo>
                    <a:lnTo>
                      <a:pt x="3879367" y="1647723"/>
                    </a:lnTo>
                    <a:lnTo>
                      <a:pt x="3879367" y="1318259"/>
                    </a:lnTo>
                    <a:lnTo>
                      <a:pt x="2920491" y="1318259"/>
                    </a:lnTo>
                    <a:lnTo>
                      <a:pt x="2920491" y="1647723"/>
                    </a:lnTo>
                    <a:close/>
                  </a:path>
                  <a:path w="3879850" h="2636520">
                    <a:moveTo>
                      <a:pt x="0" y="1647723"/>
                    </a:moveTo>
                    <a:lnTo>
                      <a:pt x="958875" y="1647723"/>
                    </a:lnTo>
                    <a:lnTo>
                      <a:pt x="958875" y="1318259"/>
                    </a:lnTo>
                    <a:lnTo>
                      <a:pt x="0" y="1318259"/>
                    </a:lnTo>
                    <a:lnTo>
                      <a:pt x="0" y="1647723"/>
                    </a:lnTo>
                    <a:close/>
                  </a:path>
                  <a:path w="3879850" h="2636520">
                    <a:moveTo>
                      <a:pt x="2920491" y="1977288"/>
                    </a:moveTo>
                    <a:lnTo>
                      <a:pt x="3879367" y="1977288"/>
                    </a:lnTo>
                    <a:lnTo>
                      <a:pt x="3879367" y="1647825"/>
                    </a:lnTo>
                    <a:lnTo>
                      <a:pt x="2920491" y="1647825"/>
                    </a:lnTo>
                    <a:lnTo>
                      <a:pt x="2920491" y="1977288"/>
                    </a:lnTo>
                    <a:close/>
                  </a:path>
                  <a:path w="3879850" h="2636520">
                    <a:moveTo>
                      <a:pt x="0" y="1977288"/>
                    </a:moveTo>
                    <a:lnTo>
                      <a:pt x="958875" y="1977288"/>
                    </a:lnTo>
                    <a:lnTo>
                      <a:pt x="958875" y="1647825"/>
                    </a:lnTo>
                    <a:lnTo>
                      <a:pt x="0" y="1647825"/>
                    </a:lnTo>
                    <a:lnTo>
                      <a:pt x="0" y="1977288"/>
                    </a:lnTo>
                    <a:close/>
                  </a:path>
                </a:pathLst>
              </a:custGeom>
              <a:ln w="31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object 11">
                <a:extLst>
                  <a:ext uri="{FF2B5EF4-FFF2-40B4-BE49-F238E27FC236}">
                    <a16:creationId xmlns:a16="http://schemas.microsoft.com/office/drawing/2014/main" id="{E4909009-F36E-710A-3B19-235750F0852B}"/>
                  </a:ext>
                </a:extLst>
              </p:cNvPr>
              <p:cNvSpPr/>
              <p:nvPr/>
            </p:nvSpPr>
            <p:spPr>
              <a:xfrm>
                <a:off x="5119497" y="2268092"/>
                <a:ext cx="1923414" cy="1302385"/>
              </a:xfrm>
              <a:custGeom>
                <a:avLst/>
                <a:gdLst/>
                <a:ahLst/>
                <a:cxnLst/>
                <a:rect l="l" t="t" r="r" b="b"/>
                <a:pathLst>
                  <a:path w="1923415" h="1302385">
                    <a:moveTo>
                      <a:pt x="0" y="1302130"/>
                    </a:moveTo>
                    <a:lnTo>
                      <a:pt x="1923033" y="1302130"/>
                    </a:lnTo>
                    <a:lnTo>
                      <a:pt x="1923033" y="0"/>
                    </a:lnTo>
                    <a:lnTo>
                      <a:pt x="0" y="0"/>
                    </a:lnTo>
                    <a:lnTo>
                      <a:pt x="0" y="1302130"/>
                    </a:lnTo>
                    <a:close/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object 12">
                <a:extLst>
                  <a:ext uri="{FF2B5EF4-FFF2-40B4-BE49-F238E27FC236}">
                    <a16:creationId xmlns:a16="http://schemas.microsoft.com/office/drawing/2014/main" id="{C04794F1-D773-555F-E630-47CAAE1CD800}"/>
                  </a:ext>
                </a:extLst>
              </p:cNvPr>
              <p:cNvSpPr/>
              <p:nvPr/>
            </p:nvSpPr>
            <p:spPr>
              <a:xfrm>
                <a:off x="7687310" y="2731642"/>
                <a:ext cx="635000" cy="387985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87985">
                    <a:moveTo>
                      <a:pt x="0" y="96901"/>
                    </a:moveTo>
                    <a:lnTo>
                      <a:pt x="12192" y="96901"/>
                    </a:lnTo>
                    <a:lnTo>
                      <a:pt x="12192" y="290703"/>
                    </a:lnTo>
                    <a:lnTo>
                      <a:pt x="0" y="290703"/>
                    </a:lnTo>
                    <a:lnTo>
                      <a:pt x="0" y="96901"/>
                    </a:lnTo>
                    <a:close/>
                  </a:path>
                  <a:path w="635000" h="387985">
                    <a:moveTo>
                      <a:pt x="24257" y="96901"/>
                    </a:moveTo>
                    <a:lnTo>
                      <a:pt x="48514" y="96901"/>
                    </a:lnTo>
                    <a:lnTo>
                      <a:pt x="48514" y="290703"/>
                    </a:lnTo>
                    <a:lnTo>
                      <a:pt x="24257" y="290703"/>
                    </a:lnTo>
                    <a:lnTo>
                      <a:pt x="24257" y="96901"/>
                    </a:lnTo>
                    <a:close/>
                  </a:path>
                  <a:path w="635000" h="387985">
                    <a:moveTo>
                      <a:pt x="60579" y="96901"/>
                    </a:moveTo>
                    <a:lnTo>
                      <a:pt x="441198" y="96901"/>
                    </a:lnTo>
                    <a:lnTo>
                      <a:pt x="441198" y="0"/>
                    </a:lnTo>
                    <a:lnTo>
                      <a:pt x="635000" y="193802"/>
                    </a:lnTo>
                    <a:lnTo>
                      <a:pt x="441198" y="387604"/>
                    </a:lnTo>
                    <a:lnTo>
                      <a:pt x="441198" y="290703"/>
                    </a:lnTo>
                    <a:lnTo>
                      <a:pt x="60579" y="290703"/>
                    </a:lnTo>
                    <a:lnTo>
                      <a:pt x="60579" y="96901"/>
                    </a:lnTo>
                    <a:close/>
                  </a:path>
                </a:pathLst>
              </a:custGeom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" name="object 13">
              <a:extLst>
                <a:ext uri="{FF2B5EF4-FFF2-40B4-BE49-F238E27FC236}">
                  <a16:creationId xmlns:a16="http://schemas.microsoft.com/office/drawing/2014/main" id="{FE48A33A-BBFB-C5D1-EB2C-0315BB75DDC8}"/>
                </a:ext>
              </a:extLst>
            </p:cNvPr>
            <p:cNvSpPr txBox="1"/>
            <p:nvPr/>
          </p:nvSpPr>
          <p:spPr>
            <a:xfrm>
              <a:off x="8974581" y="1461643"/>
              <a:ext cx="1751964" cy="23939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R1</a:t>
              </a:r>
              <a:r>
                <a:rPr kumimoji="0" sz="1400" b="0" i="0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10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pads</a:t>
              </a:r>
              <a:r>
                <a:rPr kumimoji="0" sz="1400" b="0" i="0" u="none" strike="noStrike" kern="0" cap="none" spc="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occupancy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cs typeface="Gill Sans MT"/>
              </a:endParaRPr>
            </a:p>
          </p:txBody>
        </p:sp>
        <p:pic>
          <p:nvPicPr>
            <p:cNvPr id="12" name="object 14">
              <a:extLst>
                <a:ext uri="{FF2B5EF4-FFF2-40B4-BE49-F238E27FC236}">
                  <a16:creationId xmlns:a16="http://schemas.microsoft.com/office/drawing/2014/main" id="{9F5FCCF5-F60E-78CA-B7DF-E623544CCC7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714226" y="1589658"/>
              <a:ext cx="458025" cy="2662174"/>
            </a:xfrm>
            <a:prstGeom prst="rect">
              <a:avLst/>
            </a:prstGeom>
          </p:spPr>
        </p:pic>
        <p:sp>
          <p:nvSpPr>
            <p:cNvPr id="13" name="object 15">
              <a:extLst>
                <a:ext uri="{FF2B5EF4-FFF2-40B4-BE49-F238E27FC236}">
                  <a16:creationId xmlns:a16="http://schemas.microsoft.com/office/drawing/2014/main" id="{7DC9A0F7-5A67-77C9-E209-7B13C8E7FD07}"/>
                </a:ext>
              </a:extLst>
            </p:cNvPr>
            <p:cNvSpPr txBox="1"/>
            <p:nvPr/>
          </p:nvSpPr>
          <p:spPr>
            <a:xfrm>
              <a:off x="11693779" y="1342136"/>
              <a:ext cx="328295" cy="23939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-3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Sans Unicode"/>
                  <a:cs typeface="Lucida Sans Unicode"/>
                </a:rPr>
                <a:t>a.u.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Sans Unicode"/>
                <a:cs typeface="Lucida Sans Unicode"/>
              </a:endParaRPr>
            </a:p>
          </p:txBody>
        </p:sp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390DEAFA-9ECE-72B6-EDC7-0A7D0C2F0320}"/>
                </a:ext>
              </a:extLst>
            </p:cNvPr>
            <p:cNvSpPr txBox="1"/>
            <p:nvPr/>
          </p:nvSpPr>
          <p:spPr>
            <a:xfrm>
              <a:off x="4342257" y="1068451"/>
              <a:ext cx="3491229" cy="45275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044575" marR="5080" lvl="0" indent="-103251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Pads</a:t>
              </a:r>
              <a:r>
                <a:rPr kumimoji="0" sz="14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6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occupancy</a:t>
              </a:r>
              <a:r>
                <a:rPr kumimoji="0" sz="1400" b="0" i="0" u="none" strike="noStrike" kern="0" cap="none" spc="4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at</a:t>
              </a:r>
              <a:r>
                <a:rPr kumimoji="0" sz="1400" b="0" i="0" u="none" strike="noStrike" kern="0" cap="none" spc="4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Run</a:t>
              </a:r>
              <a:r>
                <a:rPr kumimoji="0" sz="1400" b="0" i="0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1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5</a:t>
              </a:r>
              <a:r>
                <a:rPr kumimoji="0" sz="1400" b="0" i="0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7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of</a:t>
              </a:r>
              <a:r>
                <a:rPr kumimoji="0" sz="1400" b="0" i="0" u="none" strike="noStrike" kern="0" cap="none" spc="4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6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M2</a:t>
              </a:r>
              <a:r>
                <a:rPr kumimoji="0" sz="1400" b="0" i="0" u="none" strike="noStrike" kern="0" cap="none" spc="3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5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R1-</a:t>
              </a:r>
              <a:r>
                <a:rPr kumimoji="0" sz="14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R2, </a:t>
              </a: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most</a:t>
              </a:r>
              <a:r>
                <a:rPr kumimoji="0" sz="1400" b="0" i="0" u="none" strike="noStrike" kern="0" cap="none" spc="215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 </a:t>
              </a:r>
              <a:r>
                <a:rPr kumimoji="0" sz="1400" b="0" i="0" u="none" strike="noStrike" kern="0" cap="none" spc="5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cs typeface="Gill Sans MT"/>
                </a:rPr>
                <a:t>irradiated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cs typeface="Gill Sans MT"/>
              </a:endParaRPr>
            </a:p>
          </p:txBody>
        </p:sp>
      </p:grpSp>
      <p:sp>
        <p:nvSpPr>
          <p:cNvPr id="28" name="object 25">
            <a:extLst>
              <a:ext uri="{FF2B5EF4-FFF2-40B4-BE49-F238E27FC236}">
                <a16:creationId xmlns:a16="http://schemas.microsoft.com/office/drawing/2014/main" id="{BF943EEC-CCD9-BDC7-101D-CB4130E28641}"/>
              </a:ext>
            </a:extLst>
          </p:cNvPr>
          <p:cNvSpPr txBox="1"/>
          <p:nvPr/>
        </p:nvSpPr>
        <p:spPr>
          <a:xfrm>
            <a:off x="93833" y="5033354"/>
            <a:ext cx="4032250" cy="944880"/>
          </a:xfrm>
          <a:prstGeom prst="rect">
            <a:avLst/>
          </a:prstGeom>
          <a:ln w="38100">
            <a:solidFill>
              <a:srgbClr val="FFFF00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71755" algn="ctr" fontAlgn="auto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FontTx/>
              <a:buNone/>
            </a:pPr>
            <a:r>
              <a:rPr sz="1600" kern="0" dirty="0">
                <a:solidFill>
                  <a:srgbClr val="FF0000"/>
                </a:solidFill>
                <a:latin typeface="Gill Sans MT"/>
                <a:cs typeface="Gill Sans MT"/>
              </a:rPr>
              <a:t>Maximum</a:t>
            </a:r>
            <a:r>
              <a:rPr sz="1600" kern="0" spc="10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spc="50" dirty="0">
                <a:solidFill>
                  <a:srgbClr val="FF0000"/>
                </a:solidFill>
                <a:latin typeface="Gill Sans MT"/>
                <a:cs typeface="Gill Sans MT"/>
              </a:rPr>
              <a:t>rate</a:t>
            </a:r>
            <a:r>
              <a:rPr sz="1600" kern="0" spc="10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spc="95" dirty="0">
                <a:solidFill>
                  <a:srgbClr val="FF0000"/>
                </a:solidFill>
                <a:latin typeface="Gill Sans MT"/>
                <a:cs typeface="Gill Sans MT"/>
              </a:rPr>
              <a:t>value:</a:t>
            </a:r>
            <a:r>
              <a:rPr sz="1600" kern="0" spc="100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b="0" kern="0" spc="-80" dirty="0">
                <a:solidFill>
                  <a:srgbClr val="FF0000"/>
                </a:solidFill>
                <a:latin typeface="Lucida Sans Unicode"/>
                <a:cs typeface="Lucida Sans Unicode"/>
              </a:rPr>
              <a:t>≅</a:t>
            </a:r>
            <a:r>
              <a:rPr sz="1600" b="0" kern="0" spc="-25" dirty="0">
                <a:solidFill>
                  <a:srgbClr val="FF0000"/>
                </a:solidFill>
                <a:latin typeface="Lucida Sans Unicode"/>
                <a:cs typeface="Lucida Sans Unicode"/>
              </a:rPr>
              <a:t> </a:t>
            </a:r>
            <a:r>
              <a:rPr sz="1600" b="0" kern="0" spc="-10" dirty="0">
                <a:solidFill>
                  <a:srgbClr val="FF0000"/>
                </a:solidFill>
                <a:latin typeface="Cambria Math"/>
                <a:cs typeface="Cambria Math"/>
              </a:rPr>
              <a:t>𝟏.</a:t>
            </a:r>
            <a:r>
              <a:rPr sz="1600" b="0" kern="0" spc="-6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b="0" kern="0" dirty="0">
                <a:solidFill>
                  <a:srgbClr val="FF0000"/>
                </a:solidFill>
                <a:latin typeface="Cambria Math"/>
                <a:cs typeface="Cambria Math"/>
              </a:rPr>
              <a:t>𝟑</a:t>
            </a:r>
            <a:r>
              <a:rPr sz="1600" b="0" kern="0" spc="20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b="0" kern="0" spc="-10" dirty="0">
                <a:solidFill>
                  <a:srgbClr val="FF0000"/>
                </a:solidFill>
                <a:latin typeface="Cambria Math"/>
                <a:cs typeface="Cambria Math"/>
              </a:rPr>
              <a:t>𝐌𝐇𝐳/𝐜𝐦</a:t>
            </a:r>
            <a:r>
              <a:rPr sz="1725" b="0" kern="0" spc="-15" baseline="28985" dirty="0">
                <a:solidFill>
                  <a:srgbClr val="FF0000"/>
                </a:solidFill>
                <a:latin typeface="Cambria Math"/>
                <a:cs typeface="Cambria Math"/>
              </a:rPr>
              <a:t>𝟐</a:t>
            </a:r>
            <a:endParaRPr sz="1725" b="0" kern="0" baseline="28985" dirty="0">
              <a:solidFill>
                <a:sysClr val="windowText" lastClr="000000"/>
              </a:solidFill>
              <a:latin typeface="Cambria Math"/>
              <a:cs typeface="Cambria Math"/>
            </a:endParaRPr>
          </a:p>
          <a:p>
            <a:pPr marL="299085" marR="206375" indent="-3175" algn="ctr" fontAlgn="auto">
              <a:lnSpc>
                <a:spcPct val="100000"/>
              </a:lnSpc>
              <a:spcBef>
                <a:spcPts val="830"/>
              </a:spcBef>
              <a:spcAft>
                <a:spcPts val="0"/>
              </a:spcAft>
              <a:buFontTx/>
              <a:buNone/>
            </a:pPr>
            <a:r>
              <a:rPr sz="1600" b="0" kern="0" spc="-80" dirty="0">
                <a:solidFill>
                  <a:srgbClr val="FF0000"/>
                </a:solidFill>
                <a:latin typeface="Lucida Sans Unicode"/>
                <a:cs typeface="Lucida Sans Unicode"/>
              </a:rPr>
              <a:t>≅</a:t>
            </a:r>
            <a:r>
              <a:rPr sz="1600" b="0" kern="0" spc="-30" dirty="0">
                <a:solidFill>
                  <a:srgbClr val="FF0000"/>
                </a:solidFill>
                <a:latin typeface="Lucida Sans Unicode"/>
                <a:cs typeface="Lucida Sans Unicode"/>
              </a:rPr>
              <a:t> </a:t>
            </a:r>
            <a:r>
              <a:rPr sz="1600" b="0" kern="0" dirty="0">
                <a:solidFill>
                  <a:srgbClr val="FF0000"/>
                </a:solidFill>
                <a:latin typeface="Cambria Math"/>
                <a:cs typeface="Cambria Math"/>
              </a:rPr>
              <a:t>𝟐</a:t>
            </a:r>
            <a:r>
              <a:rPr sz="1600" b="0" kern="0" spc="18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kern="0" spc="55" dirty="0">
                <a:solidFill>
                  <a:srgbClr val="FF0000"/>
                </a:solidFill>
                <a:latin typeface="Gill Sans MT"/>
                <a:cs typeface="Gill Sans MT"/>
              </a:rPr>
              <a:t>times</a:t>
            </a:r>
            <a:r>
              <a:rPr sz="1600" kern="0" spc="8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spc="60" dirty="0">
                <a:solidFill>
                  <a:srgbClr val="FF0000"/>
                </a:solidFill>
                <a:latin typeface="Gill Sans MT"/>
                <a:cs typeface="Gill Sans MT"/>
              </a:rPr>
              <a:t>the</a:t>
            </a:r>
            <a:r>
              <a:rPr sz="1600" kern="0" spc="90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dirty="0">
                <a:solidFill>
                  <a:srgbClr val="FF0000"/>
                </a:solidFill>
                <a:latin typeface="Gill Sans MT"/>
                <a:cs typeface="Gill Sans MT"/>
              </a:rPr>
              <a:t>maximum</a:t>
            </a:r>
            <a:r>
              <a:rPr sz="1600" kern="0" spc="9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spc="80" dirty="0">
                <a:solidFill>
                  <a:srgbClr val="FF0000"/>
                </a:solidFill>
                <a:latin typeface="Gill Sans MT"/>
                <a:cs typeface="Gill Sans MT"/>
              </a:rPr>
              <a:t>average </a:t>
            </a:r>
            <a:r>
              <a:rPr sz="1600" kern="0" spc="60" dirty="0">
                <a:solidFill>
                  <a:srgbClr val="FF0000"/>
                </a:solidFill>
                <a:latin typeface="Gill Sans MT"/>
                <a:cs typeface="Gill Sans MT"/>
              </a:rPr>
              <a:t>measured</a:t>
            </a:r>
            <a:r>
              <a:rPr sz="1600" kern="0" spc="75" dirty="0">
                <a:solidFill>
                  <a:srgbClr val="FF0000"/>
                </a:solidFill>
                <a:latin typeface="Gill Sans MT"/>
                <a:cs typeface="Gill Sans MT"/>
              </a:rPr>
              <a:t> rates</a:t>
            </a:r>
            <a:r>
              <a:rPr sz="1600" kern="0" spc="8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spc="65" dirty="0">
                <a:solidFill>
                  <a:srgbClr val="FF0000"/>
                </a:solidFill>
                <a:latin typeface="Gill Sans MT"/>
                <a:cs typeface="Gill Sans MT"/>
              </a:rPr>
              <a:t>in </a:t>
            </a:r>
            <a:r>
              <a:rPr sz="1600" kern="0" spc="55" dirty="0">
                <a:solidFill>
                  <a:srgbClr val="FF0000"/>
                </a:solidFill>
                <a:latin typeface="Gill Sans MT"/>
                <a:cs typeface="Gill Sans MT"/>
              </a:rPr>
              <a:t>M2R1</a:t>
            </a:r>
            <a:r>
              <a:rPr sz="1600" kern="0" spc="8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600" kern="0" spc="-10" dirty="0">
                <a:solidFill>
                  <a:srgbClr val="FF0000"/>
                </a:solidFill>
                <a:latin typeface="Gill Sans MT"/>
                <a:cs typeface="Gill Sans MT"/>
              </a:rPr>
              <a:t>chamber.</a:t>
            </a:r>
            <a:endParaRPr sz="1600" b="0" kern="0" dirty="0">
              <a:solidFill>
                <a:sysClr val="windowText" lastClr="000000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1151916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1A1B6-7E96-71F6-7868-38CAEDAE1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Online and Offline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1F1B1-5DC2-39BA-C532-0151B42F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4DBD2-7B2A-8C84-AF27-14E16BD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E14D5D38-E292-74B1-E440-632AF13455D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404" y="1222368"/>
            <a:ext cx="5238531" cy="5271743"/>
          </a:xfrm>
          <a:prstGeom prst="rect">
            <a:avLst/>
          </a:prstGeom>
        </p:spPr>
      </p:pic>
      <p:sp>
        <p:nvSpPr>
          <p:cNvPr id="7" name="object 7">
            <a:extLst>
              <a:ext uri="{FF2B5EF4-FFF2-40B4-BE49-F238E27FC236}">
                <a16:creationId xmlns:a16="http://schemas.microsoft.com/office/drawing/2014/main" id="{B5189848-CC41-8CFB-E157-F65970B21344}"/>
              </a:ext>
            </a:extLst>
          </p:cNvPr>
          <p:cNvSpPr txBox="1"/>
          <p:nvPr/>
        </p:nvSpPr>
        <p:spPr>
          <a:xfrm>
            <a:off x="6331823" y="2369820"/>
            <a:ext cx="563499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3060" indent="-340360" algn="just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Char char="►"/>
              <a:tabLst>
                <a:tab pos="353060" algn="l"/>
              </a:tabLst>
            </a:pP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Similar</a:t>
            </a:r>
            <a:r>
              <a:rPr sz="2000" b="0" kern="0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concept</a:t>
            </a:r>
            <a:r>
              <a:rPr sz="2000" b="0" kern="0" spc="-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planned</a:t>
            </a:r>
            <a:r>
              <a:rPr sz="2000" b="0" kern="0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for</a:t>
            </a:r>
            <a:r>
              <a:rPr sz="2000" b="0" kern="0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Upgrade</a:t>
            </a:r>
            <a:r>
              <a:rPr sz="2000" b="0" kern="0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rgbClr val="FF0000"/>
                </a:solidFill>
                <a:latin typeface="Arial"/>
                <a:cs typeface="Arial"/>
              </a:rPr>
              <a:t>II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812800" marR="500380" indent="-3429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000" b="0" kern="0" spc="555" dirty="0">
                <a:solidFill>
                  <a:sysClr val="windowText" lastClr="000000"/>
                </a:solidFill>
                <a:latin typeface="Arial"/>
                <a:cs typeface="Arial"/>
              </a:rPr>
              <a:t>□</a:t>
            </a:r>
            <a:r>
              <a:rPr sz="2000" b="0" kern="0" spc="29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Expected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data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throughput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for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real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time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analysis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is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~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200</a:t>
            </a:r>
            <a:r>
              <a:rPr sz="2000" b="0" kern="0" spc="-7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Tb/s,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(~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5x</a:t>
            </a:r>
            <a:r>
              <a:rPr sz="2000" b="0" kern="0" spc="-1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ATLAS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or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CMS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after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L0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at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HL-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LHC)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812800" marR="508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000" b="0" kern="0" spc="555" dirty="0">
                <a:solidFill>
                  <a:sysClr val="windowText" lastClr="000000"/>
                </a:solidFill>
                <a:latin typeface="Arial"/>
                <a:cs typeface="Arial"/>
              </a:rPr>
              <a:t>□</a:t>
            </a:r>
            <a:r>
              <a:rPr sz="2000" b="0" kern="0" spc="29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Further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exploitation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of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hybrid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architectures: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CPU,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GPU,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FPGA</a:t>
            </a:r>
            <a:r>
              <a:rPr sz="2000" b="0" kern="0" spc="-1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…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3E853C08-81B0-94CA-E5F5-14B4410A1FDF}"/>
              </a:ext>
            </a:extLst>
          </p:cNvPr>
          <p:cNvSpPr txBox="1"/>
          <p:nvPr/>
        </p:nvSpPr>
        <p:spPr>
          <a:xfrm>
            <a:off x="4446547" y="1144523"/>
            <a:ext cx="7007225" cy="1269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0280" indent="-3429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Char char="►"/>
              <a:tabLst>
                <a:tab pos="2240280" algn="l"/>
              </a:tabLst>
            </a:pP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Novel</a:t>
            </a:r>
            <a:r>
              <a:rPr sz="2000" b="0" kern="0" spc="-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trigger</a:t>
            </a:r>
            <a:r>
              <a:rPr sz="2000" b="0" kern="0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system</a:t>
            </a:r>
            <a:r>
              <a:rPr sz="2000" b="0" kern="0" spc="-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for</a:t>
            </a:r>
            <a:r>
              <a:rPr sz="2000" b="0" kern="0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Upgrade</a:t>
            </a:r>
            <a:r>
              <a:rPr sz="2000" b="0" kern="0" spc="-50" dirty="0">
                <a:solidFill>
                  <a:srgbClr val="FF0000"/>
                </a:solidFill>
                <a:latin typeface="Arial"/>
                <a:cs typeface="Arial"/>
              </a:rPr>
              <a:t> I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235458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000" b="0" kern="0" spc="555" dirty="0">
                <a:solidFill>
                  <a:sysClr val="windowText" lastClr="000000"/>
                </a:solidFill>
                <a:latin typeface="Arial"/>
                <a:cs typeface="Arial"/>
              </a:rPr>
              <a:t>□</a:t>
            </a:r>
            <a:r>
              <a:rPr sz="2000" b="0" kern="0" spc="31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Fully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software</a:t>
            </a:r>
            <a:r>
              <a:rPr sz="2000" b="0" kern="0" spc="-3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trigger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235458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000" b="0" kern="0" spc="555" dirty="0">
                <a:solidFill>
                  <a:sysClr val="windowText" lastClr="000000"/>
                </a:solidFill>
                <a:latin typeface="Arial"/>
                <a:cs typeface="Arial"/>
              </a:rPr>
              <a:t>□</a:t>
            </a:r>
            <a:r>
              <a:rPr sz="2000" b="0" kern="0" spc="28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HLT1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based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on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GPUs,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HLT2</a:t>
            </a:r>
            <a:r>
              <a:rPr sz="2000" b="0" kern="0" spc="-5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on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0" dirty="0">
                <a:solidFill>
                  <a:sysClr val="windowText" lastClr="000000"/>
                </a:solidFill>
                <a:latin typeface="Arial"/>
                <a:cs typeface="Arial"/>
              </a:rPr>
              <a:t>CPUs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12700" fontAlgn="auto">
              <a:lnSpc>
                <a:spcPct val="100000"/>
              </a:lnSpc>
              <a:spcBef>
                <a:spcPts val="910"/>
              </a:spcBef>
              <a:spcAft>
                <a:spcPts val="0"/>
              </a:spcAft>
              <a:buFontTx/>
              <a:buNone/>
            </a:pPr>
            <a:r>
              <a:rPr sz="1400" kern="0" dirty="0">
                <a:solidFill>
                  <a:srgbClr val="0432FF"/>
                </a:solidFill>
                <a:latin typeface="Arial"/>
                <a:cs typeface="Arial"/>
              </a:rPr>
              <a:t>Event</a:t>
            </a:r>
            <a:r>
              <a:rPr sz="1400" kern="0" spc="-45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0432FF"/>
                </a:solidFill>
                <a:latin typeface="Arial"/>
                <a:cs typeface="Arial"/>
              </a:rPr>
              <a:t>builders</a:t>
            </a:r>
            <a:r>
              <a:rPr sz="1400" kern="0" spc="-40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0432FF"/>
                </a:solidFill>
                <a:latin typeface="Arial"/>
                <a:cs typeface="Arial"/>
              </a:rPr>
              <a:t>in</a:t>
            </a:r>
            <a:r>
              <a:rPr sz="1400" kern="0" spc="-40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400" kern="0" spc="-20" dirty="0">
                <a:solidFill>
                  <a:srgbClr val="0432FF"/>
                </a:solidFill>
                <a:latin typeface="Arial"/>
                <a:cs typeface="Arial"/>
              </a:rPr>
              <a:t>UX85</a:t>
            </a:r>
            <a:endParaRPr sz="14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4C000913-C55C-1E14-83FE-CACC00320625}"/>
              </a:ext>
            </a:extLst>
          </p:cNvPr>
          <p:cNvSpPr txBox="1"/>
          <p:nvPr/>
        </p:nvSpPr>
        <p:spPr>
          <a:xfrm>
            <a:off x="6326779" y="4515611"/>
            <a:ext cx="55270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Char char="►"/>
              <a:tabLst>
                <a:tab pos="354965" algn="l"/>
              </a:tabLst>
            </a:pP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Offline</a:t>
            </a:r>
            <a:r>
              <a:rPr sz="2000" b="0" kern="0" spc="-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computing</a:t>
            </a:r>
            <a:r>
              <a:rPr sz="2000" b="0" kern="0" spc="-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requirements</a:t>
            </a:r>
            <a:r>
              <a:rPr sz="2000" b="0" kern="0" spc="-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rgbClr val="FF0000"/>
                </a:solidFill>
                <a:latin typeface="Arial"/>
                <a:cs typeface="Arial"/>
              </a:rPr>
              <a:t>are</a:t>
            </a:r>
            <a:r>
              <a:rPr sz="2000" b="0" kern="0" spc="-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rgbClr val="FF0000"/>
                </a:solidFill>
                <a:latin typeface="Arial"/>
                <a:cs typeface="Arial"/>
              </a:rPr>
              <a:t>significant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810895" marR="561975" lvl="1" indent="-34099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□"/>
              <a:tabLst>
                <a:tab pos="812800" algn="l"/>
                <a:tab pos="4745990" algn="l"/>
              </a:tabLst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Software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R&amp;D</a:t>
            </a:r>
            <a:r>
              <a:rPr sz="2000" b="0" kern="0" spc="-4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match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requirement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	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to 	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prospective</a:t>
            </a:r>
            <a:r>
              <a:rPr sz="2000" b="0" kern="0" spc="-12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10" dirty="0">
                <a:solidFill>
                  <a:sysClr val="windowText" lastClr="000000"/>
                </a:solidFill>
                <a:latin typeface="Arial"/>
                <a:cs typeface="Arial"/>
              </a:rPr>
              <a:t>resources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812800" marR="35179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000" b="0" kern="0" spc="555" dirty="0">
                <a:solidFill>
                  <a:sysClr val="windowText" lastClr="000000"/>
                </a:solidFill>
                <a:latin typeface="Arial"/>
                <a:cs typeface="Arial"/>
              </a:rPr>
              <a:t>□</a:t>
            </a:r>
            <a:r>
              <a:rPr sz="2000" b="0" kern="0" spc="30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Issues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in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Run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5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are</a:t>
            </a:r>
            <a:r>
              <a:rPr sz="2000" b="0" kern="0" spc="-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similar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to</a:t>
            </a:r>
            <a:r>
              <a:rPr sz="2000" b="0" kern="0" spc="-14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ATLAS</a:t>
            </a:r>
            <a:r>
              <a:rPr sz="2000" b="0" kern="0" spc="-3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&amp;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CMS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Run</a:t>
            </a:r>
            <a:r>
              <a:rPr sz="2000" b="0" kern="0" spc="-50" dirty="0">
                <a:solidFill>
                  <a:sysClr val="windowText" lastClr="000000"/>
                </a:solidFill>
                <a:latin typeface="Arial"/>
                <a:cs typeface="Arial"/>
              </a:rPr>
              <a:t> 4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810895" lvl="1" indent="-34099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□"/>
              <a:tabLst>
                <a:tab pos="810895" algn="l"/>
              </a:tabLst>
            </a:pP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Coordination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with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WLCG</a:t>
            </a:r>
            <a:r>
              <a:rPr sz="2000" b="0" kern="0" spc="-65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and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Arial"/>
                <a:cs typeface="Arial"/>
              </a:rPr>
              <a:t>the</a:t>
            </a:r>
            <a:r>
              <a:rPr sz="2000" b="0" kern="0" spc="-60" dirty="0">
                <a:solidFill>
                  <a:sysClr val="windowText" lastClr="000000"/>
                </a:solidFill>
                <a:latin typeface="Arial"/>
                <a:cs typeface="Arial"/>
              </a:rPr>
              <a:t> </a:t>
            </a:r>
            <a:r>
              <a:rPr sz="2000" b="0" kern="0" spc="-25" dirty="0">
                <a:solidFill>
                  <a:sysClr val="windowText" lastClr="000000"/>
                </a:solidFill>
                <a:latin typeface="Arial"/>
                <a:cs typeface="Arial"/>
              </a:rPr>
              <a:t>HEP</a:t>
            </a:r>
            <a:endParaRPr sz="20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F8F83F86-12CA-4FD8-1775-0238A2612174}"/>
              </a:ext>
            </a:extLst>
          </p:cNvPr>
          <p:cNvSpPr txBox="1"/>
          <p:nvPr/>
        </p:nvSpPr>
        <p:spPr>
          <a:xfrm>
            <a:off x="4446547" y="2375915"/>
            <a:ext cx="174815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dirty="0">
                <a:solidFill>
                  <a:srgbClr val="0432FF"/>
                </a:solidFill>
                <a:latin typeface="Arial"/>
                <a:cs typeface="Arial"/>
              </a:rPr>
              <a:t>in</a:t>
            </a:r>
            <a:r>
              <a:rPr sz="1400" kern="0" spc="-20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400" kern="0" dirty="0">
                <a:solidFill>
                  <a:srgbClr val="0432FF"/>
                </a:solidFill>
                <a:latin typeface="Arial"/>
                <a:cs typeface="Arial"/>
              </a:rPr>
              <a:t>LS3</a:t>
            </a:r>
            <a:r>
              <a:rPr sz="1400" kern="0" spc="-15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400" kern="0" spc="-10" dirty="0">
                <a:solidFill>
                  <a:srgbClr val="0432FF"/>
                </a:solidFill>
                <a:latin typeface="Arial"/>
                <a:cs typeface="Arial"/>
              </a:rPr>
              <a:t>enhancement</a:t>
            </a:r>
            <a:endParaRPr sz="14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7335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A0512-ED32-39AD-4AE6-1C543C659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PID performances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E6127-4C6A-CF50-EEEE-94DF303EA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4896465"/>
            <a:ext cx="12137231" cy="1455173"/>
          </a:xfrm>
        </p:spPr>
        <p:txBody>
          <a:bodyPr/>
          <a:lstStyle/>
          <a:p>
            <a:r>
              <a:rPr lang="en-US" sz="2000" dirty="0"/>
              <a:t>RICH PID close to Run 3 efficiencies, low momentum region affected in Low scenario</a:t>
            </a:r>
          </a:p>
          <a:p>
            <a:r>
              <a:rPr lang="en-US" sz="2000" dirty="0"/>
              <a:t>Electron ID is affected by removal of </a:t>
            </a:r>
            <a:r>
              <a:rPr lang="en-US" sz="2000" dirty="0" err="1"/>
              <a:t>PicoCal</a:t>
            </a:r>
            <a:r>
              <a:rPr lang="en-US" sz="2000" dirty="0"/>
              <a:t> longitudinal segmentation in Low scenario</a:t>
            </a:r>
          </a:p>
          <a:p>
            <a:r>
              <a:rPr lang="en-US" sz="2000" dirty="0"/>
              <a:t>Muon ID not yet at Run 2 performances: optimization of shielding in front of detector will improve performances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EBAEC-1DA3-E1D7-88DC-0AE52302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411B9-F252-7A59-461F-C588C83A9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  <p:grpSp>
        <p:nvGrpSpPr>
          <p:cNvPr id="6" name="object 7">
            <a:extLst>
              <a:ext uri="{FF2B5EF4-FFF2-40B4-BE49-F238E27FC236}">
                <a16:creationId xmlns:a16="http://schemas.microsoft.com/office/drawing/2014/main" id="{A81755B0-906B-47DB-2B91-1E1A82998F19}"/>
              </a:ext>
            </a:extLst>
          </p:cNvPr>
          <p:cNvGrpSpPr/>
          <p:nvPr/>
        </p:nvGrpSpPr>
        <p:grpSpPr>
          <a:xfrm>
            <a:off x="5401" y="1964734"/>
            <a:ext cx="7943048" cy="2894759"/>
            <a:chOff x="0" y="1243126"/>
            <a:chExt cx="5967730" cy="2174875"/>
          </a:xfrm>
        </p:grpSpPr>
        <p:pic>
          <p:nvPicPr>
            <p:cNvPr id="7" name="object 8">
              <a:extLst>
                <a:ext uri="{FF2B5EF4-FFF2-40B4-BE49-F238E27FC236}">
                  <a16:creationId xmlns:a16="http://schemas.microsoft.com/office/drawing/2014/main" id="{911DE83E-DDC8-6766-2F96-4E3ACBD8EFE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243126"/>
              <a:ext cx="2896069" cy="2174703"/>
            </a:xfrm>
            <a:prstGeom prst="rect">
              <a:avLst/>
            </a:prstGeom>
          </p:spPr>
        </p:pic>
        <p:pic>
          <p:nvPicPr>
            <p:cNvPr id="8" name="object 9">
              <a:extLst>
                <a:ext uri="{FF2B5EF4-FFF2-40B4-BE49-F238E27FC236}">
                  <a16:creationId xmlns:a16="http://schemas.microsoft.com/office/drawing/2014/main" id="{35A200E5-FB1C-80BF-BC01-C166AFE2EDB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96069" y="1290166"/>
              <a:ext cx="3071657" cy="2080623"/>
            </a:xfrm>
            <a:prstGeom prst="rect">
              <a:avLst/>
            </a:prstGeom>
          </p:spPr>
        </p:pic>
      </p:grpSp>
      <p:pic>
        <p:nvPicPr>
          <p:cNvPr id="9" name="object 10">
            <a:extLst>
              <a:ext uri="{FF2B5EF4-FFF2-40B4-BE49-F238E27FC236}">
                <a16:creationId xmlns:a16="http://schemas.microsoft.com/office/drawing/2014/main" id="{78D34F92-1E5B-34C9-33A2-ADE6D2F74269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65202" y="2185670"/>
            <a:ext cx="4083464" cy="2391743"/>
          </a:xfrm>
          <a:prstGeom prst="rect">
            <a:avLst/>
          </a:prstGeom>
        </p:spPr>
      </p:pic>
      <p:sp>
        <p:nvSpPr>
          <p:cNvPr id="10" name="object 11">
            <a:extLst>
              <a:ext uri="{FF2B5EF4-FFF2-40B4-BE49-F238E27FC236}">
                <a16:creationId xmlns:a16="http://schemas.microsoft.com/office/drawing/2014/main" id="{D6031716-7F18-9EF2-1767-38876EA959DC}"/>
              </a:ext>
            </a:extLst>
          </p:cNvPr>
          <p:cNvSpPr txBox="1"/>
          <p:nvPr/>
        </p:nvSpPr>
        <p:spPr>
          <a:xfrm>
            <a:off x="966973" y="1386092"/>
            <a:ext cx="208160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Kaon</a:t>
            </a:r>
            <a:r>
              <a:rPr b="0" kern="0" spc="4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ID</a:t>
            </a:r>
            <a:r>
              <a:rPr b="0" kern="0" spc="4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(RICH)</a:t>
            </a:r>
            <a:endParaRPr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FF352D78-89A5-D870-D1BA-86287436F2BE}"/>
              </a:ext>
            </a:extLst>
          </p:cNvPr>
          <p:cNvSpPr txBox="1"/>
          <p:nvPr/>
        </p:nvSpPr>
        <p:spPr>
          <a:xfrm>
            <a:off x="4469647" y="1186587"/>
            <a:ext cx="3595555" cy="80945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 marR="30480" fontAlgn="auto">
              <a:lnSpc>
                <a:spcPct val="100800"/>
              </a:lnSpc>
              <a:spcBef>
                <a:spcPts val="85"/>
              </a:spcBef>
              <a:spcAft>
                <a:spcPts val="0"/>
              </a:spcAft>
              <a:buFontTx/>
              <a:buNone/>
            </a:pPr>
            <a:r>
              <a:rPr sz="20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Electron</a:t>
            </a:r>
            <a:r>
              <a:rPr sz="2000" b="0" kern="0" spc="5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ID</a:t>
            </a:r>
            <a:r>
              <a:rPr sz="2000" b="0" kern="0" spc="4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20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(PicoCal):</a:t>
            </a:r>
            <a:r>
              <a:rPr sz="2000" b="0" kern="0" spc="5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mis-id</a:t>
            </a:r>
            <a:r>
              <a:rPr sz="1600" b="0" kern="0" spc="3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rate</a:t>
            </a:r>
            <a:r>
              <a:rPr sz="1600" b="0" kern="0" spc="5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of </a:t>
            </a:r>
            <a:r>
              <a:rPr sz="1600" b="0" i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B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0</a:t>
            </a:r>
            <a:r>
              <a:rPr sz="1600" b="0" kern="0" dirty="0">
                <a:solidFill>
                  <a:sysClr val="windowText" lastClr="000000"/>
                </a:solidFill>
                <a:latin typeface="Segoe UI Symbol"/>
                <a:cs typeface="Segoe UI Symbol"/>
              </a:rPr>
              <a:t>➝</a:t>
            </a:r>
            <a:r>
              <a:rPr sz="1600" b="0" i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K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*0</a:t>
            </a:r>
            <a:r>
              <a:rPr sz="1600" b="0" kern="0" dirty="0">
                <a:solidFill>
                  <a:sysClr val="windowText" lastClr="000000"/>
                </a:solidFill>
                <a:latin typeface="Symbol"/>
                <a:cs typeface="Symbol"/>
              </a:rPr>
              <a:t>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+</a:t>
            </a:r>
            <a:r>
              <a:rPr sz="1600" b="0" kern="0" dirty="0">
                <a:solidFill>
                  <a:sysClr val="windowText" lastClr="000000"/>
                </a:solidFill>
                <a:latin typeface="Symbol"/>
                <a:cs typeface="Symbol"/>
              </a:rPr>
              <a:t>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-</a:t>
            </a:r>
            <a:r>
              <a:rPr sz="1600" b="0" kern="0" spc="179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as</a:t>
            </a:r>
            <a:r>
              <a:rPr sz="1600" b="0" kern="0" spc="3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a</a:t>
            </a:r>
            <a:r>
              <a:rPr sz="1600" b="0" kern="0" spc="3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function</a:t>
            </a:r>
            <a:r>
              <a:rPr sz="1600" b="0" kern="0" spc="4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  <a:t>of </a:t>
            </a:r>
            <a:br>
              <a:rPr lang="en-US" sz="1600" b="0" kern="0" spc="-25" dirty="0">
                <a:solidFill>
                  <a:sysClr val="windowText" lastClr="000000"/>
                </a:solidFill>
                <a:latin typeface="Calibri"/>
                <a:cs typeface="Calibri"/>
              </a:rPr>
            </a:br>
            <a:r>
              <a:rPr sz="1600" b="0" i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B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0</a:t>
            </a:r>
            <a:r>
              <a:rPr sz="1600" b="0" kern="0" dirty="0">
                <a:solidFill>
                  <a:sysClr val="windowText" lastClr="000000"/>
                </a:solidFill>
                <a:latin typeface="Segoe UI Symbol"/>
                <a:cs typeface="Segoe UI Symbol"/>
              </a:rPr>
              <a:t>➝</a:t>
            </a:r>
            <a:r>
              <a:rPr sz="1600" b="0" i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K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*0</a:t>
            </a:r>
            <a:r>
              <a:rPr sz="1600" b="0" i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e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+</a:t>
            </a:r>
            <a:r>
              <a:rPr sz="1600" b="0" i="1" kern="0" dirty="0">
                <a:solidFill>
                  <a:sysClr val="windowText" lastClr="000000"/>
                </a:solidFill>
                <a:latin typeface="Calibri"/>
                <a:cs typeface="Calibri"/>
              </a:rPr>
              <a:t>e</a:t>
            </a:r>
            <a:r>
              <a:rPr sz="1600" b="0" kern="0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-</a:t>
            </a:r>
            <a:r>
              <a:rPr sz="1600" b="0" kern="0" spc="157" baseline="27777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selection</a:t>
            </a:r>
            <a:r>
              <a:rPr sz="1600" b="0" kern="0" spc="3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600" b="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efficiency</a:t>
            </a:r>
            <a:endParaRPr sz="1600"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6B4C06C7-AF17-1B14-8CFE-4DF4D6568A49}"/>
              </a:ext>
            </a:extLst>
          </p:cNvPr>
          <p:cNvSpPr txBox="1"/>
          <p:nvPr/>
        </p:nvSpPr>
        <p:spPr>
          <a:xfrm>
            <a:off x="9166134" y="1386092"/>
            <a:ext cx="224151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b="0" kern="0" spc="-50" dirty="0">
                <a:solidFill>
                  <a:sysClr val="windowText" lastClr="000000"/>
                </a:solidFill>
                <a:latin typeface="Calibri"/>
                <a:cs typeface="Calibri"/>
              </a:rPr>
              <a:t>Muon</a:t>
            </a:r>
            <a:r>
              <a:rPr b="0" kern="0" spc="-4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dirty="0">
                <a:solidFill>
                  <a:sysClr val="windowText" lastClr="000000"/>
                </a:solidFill>
                <a:latin typeface="Calibri"/>
                <a:cs typeface="Calibri"/>
              </a:rPr>
              <a:t>ID</a:t>
            </a:r>
            <a:r>
              <a:rPr b="0" kern="0" spc="-4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b="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(Muon)</a:t>
            </a:r>
            <a:endParaRPr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3" name="object 14">
            <a:extLst>
              <a:ext uri="{FF2B5EF4-FFF2-40B4-BE49-F238E27FC236}">
                <a16:creationId xmlns:a16="http://schemas.microsoft.com/office/drawing/2014/main" id="{07E22E3B-7B42-860E-507B-75C09114061C}"/>
              </a:ext>
            </a:extLst>
          </p:cNvPr>
          <p:cNvSpPr txBox="1"/>
          <p:nvPr/>
        </p:nvSpPr>
        <p:spPr>
          <a:xfrm>
            <a:off x="9294070" y="4612751"/>
            <a:ext cx="2850602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b="0" kern="0" dirty="0">
                <a:solidFill>
                  <a:schemeClr val="tx1"/>
                </a:solidFill>
                <a:latin typeface="Calibri"/>
                <a:cs typeface="Calibri"/>
              </a:rPr>
              <a:t>[LHCb</a:t>
            </a:r>
            <a:r>
              <a:rPr sz="1400" b="0" kern="0" spc="6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Calibri"/>
                <a:cs typeface="Calibri"/>
              </a:rPr>
              <a:t>Upgrade</a:t>
            </a:r>
            <a:r>
              <a:rPr sz="1400" b="0" kern="0" spc="6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Calibri"/>
                <a:cs typeface="Calibri"/>
              </a:rPr>
              <a:t>II</a:t>
            </a:r>
            <a:r>
              <a:rPr sz="1400" b="0" kern="0" spc="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400" b="0" kern="0" dirty="0">
                <a:solidFill>
                  <a:schemeClr val="tx1"/>
                </a:solidFill>
                <a:latin typeface="Calibri"/>
                <a:cs typeface="Calibri"/>
              </a:rPr>
              <a:t>Scoping</a:t>
            </a:r>
            <a:r>
              <a:rPr sz="1400" b="0" kern="0" spc="4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400" b="0" kern="0" spc="-10" dirty="0">
                <a:solidFill>
                  <a:schemeClr val="tx1"/>
                </a:solidFill>
                <a:latin typeface="Calibri"/>
                <a:cs typeface="Calibri"/>
              </a:rPr>
              <a:t>Document]</a:t>
            </a:r>
            <a:endParaRPr sz="1400" b="0" kern="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2274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9D587-D4E2-931E-C0D3-84E949D7C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4985FA98-D20D-05CE-EE0B-205FEF84C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6533" y="123320"/>
            <a:ext cx="1248139" cy="320849"/>
          </a:xfrm>
        </p:spPr>
        <p:txBody>
          <a:bodyPr anchor="ctr"/>
          <a:lstStyle/>
          <a:p>
            <a:pPr>
              <a:defRPr/>
            </a:pPr>
            <a:fld id="{1178DAF2-2C4D-4961-ABA0-D37600ACF1D7}" type="slidenum">
              <a:rPr lang="en-GB" sz="2400" smtClean="0"/>
              <a:pPr>
                <a:defRPr/>
              </a:pPr>
              <a:t>6</a:t>
            </a:fld>
            <a:endParaRPr lang="en-GB" sz="2400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3473BE81-7BE7-678E-A0B9-02596CEE4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349" y="28575"/>
            <a:ext cx="11116627" cy="8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55871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sz="3200" b="0" kern="0" dirty="0"/>
              <a:t>LHCb Upgrades</a:t>
            </a: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2BF294AF-F6AB-637C-17F8-F0DD0A816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9349" y="6521218"/>
            <a:ext cx="2540000" cy="276225"/>
          </a:xfrm>
        </p:spPr>
        <p:txBody>
          <a:bodyPr/>
          <a:lstStyle/>
          <a:p>
            <a:pPr>
              <a:defRPr/>
            </a:pPr>
            <a:fld id="{41FE5957-1B71-44C5-85BF-749FE15C054C}" type="datetime3">
              <a:rPr lang="en-US" noProof="0" smtClean="0"/>
              <a:t>15 June 2026</a:t>
            </a:fld>
            <a:endParaRPr lang="en-GB" noProof="0" dirty="0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831D1C2E-5CBE-6D36-7F44-F4550173F9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347435" y="6525345"/>
            <a:ext cx="386080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TIDPAN 2026</a:t>
            </a:r>
          </a:p>
        </p:txBody>
      </p:sp>
      <p:sp>
        <p:nvSpPr>
          <p:cNvPr id="4" name="object 23">
            <a:extLst>
              <a:ext uri="{FF2B5EF4-FFF2-40B4-BE49-F238E27FC236}">
                <a16:creationId xmlns:a16="http://schemas.microsoft.com/office/drawing/2014/main" id="{275E3B60-1D1D-A643-FA84-D5121EF0F294}"/>
              </a:ext>
            </a:extLst>
          </p:cNvPr>
          <p:cNvSpPr txBox="1"/>
          <p:nvPr/>
        </p:nvSpPr>
        <p:spPr>
          <a:xfrm>
            <a:off x="244475" y="1676908"/>
            <a:ext cx="3808729" cy="2305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fontAlgn="auto">
              <a:lnSpc>
                <a:spcPts val="263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Upgrade</a:t>
            </a:r>
            <a:r>
              <a:rPr sz="2200" b="0" kern="0" spc="-4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2200" b="0" kern="0" spc="-4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(U1),</a:t>
            </a:r>
            <a:r>
              <a:rPr sz="2200" b="0" kern="0" spc="-4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started</a:t>
            </a:r>
            <a:r>
              <a:rPr sz="2200" b="0" kern="0" spc="-4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in</a:t>
            </a:r>
            <a:r>
              <a:rPr sz="2200" b="0" kern="0" spc="-4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spc="-25" dirty="0">
                <a:solidFill>
                  <a:srgbClr val="0000FF"/>
                </a:solidFill>
                <a:latin typeface="Arial"/>
                <a:cs typeface="Arial"/>
              </a:rPr>
              <a:t>LS2</a:t>
            </a:r>
            <a:endParaRPr sz="2200" b="0" kern="0" dirty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8100" fontAlgn="auto">
              <a:lnSpc>
                <a:spcPts val="263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0000FF"/>
                </a:solidFill>
                <a:latin typeface="Cambria Math"/>
                <a:cs typeface="Cambria Math"/>
              </a:rPr>
              <a:t>ℒ</a:t>
            </a:r>
            <a:r>
              <a:rPr sz="2250" b="0" kern="0" baseline="-18518" dirty="0">
                <a:solidFill>
                  <a:srgbClr val="0000FF"/>
                </a:solidFill>
                <a:latin typeface="Arial"/>
                <a:cs typeface="Arial"/>
              </a:rPr>
              <a:t>max</a:t>
            </a: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~</a:t>
            </a:r>
            <a:r>
              <a:rPr sz="2200" b="0" kern="0" spc="-8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2x10</a:t>
            </a:r>
            <a:r>
              <a:rPr sz="2250" b="0" kern="0" baseline="25925" dirty="0">
                <a:solidFill>
                  <a:srgbClr val="0000FF"/>
                </a:solidFill>
                <a:latin typeface="Arial"/>
                <a:cs typeface="Arial"/>
              </a:rPr>
              <a:t>33</a:t>
            </a:r>
            <a:r>
              <a:rPr sz="2250" b="0" kern="0" spc="142" baseline="2592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spc="-25" dirty="0">
                <a:solidFill>
                  <a:srgbClr val="0000FF"/>
                </a:solidFill>
                <a:latin typeface="Arial"/>
                <a:cs typeface="Arial"/>
              </a:rPr>
              <a:t>cm</a:t>
            </a:r>
            <a:r>
              <a:rPr sz="2250" b="0" kern="0" spc="-37" baseline="25925" dirty="0">
                <a:solidFill>
                  <a:srgbClr val="0000FF"/>
                </a:solidFill>
                <a:latin typeface="Arial"/>
                <a:cs typeface="Arial"/>
              </a:rPr>
              <a:t>-2</a:t>
            </a:r>
            <a:r>
              <a:rPr sz="2200" b="0" kern="0" spc="-25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sz="2250" b="0" kern="0" spc="-37" baseline="25925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sz="2250" b="0" kern="0" spc="-75" baseline="25925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endParaRPr sz="2250" b="0" kern="0" baseline="25925" dirty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8100" fontAlgn="auto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FontTx/>
              <a:buNone/>
            </a:pPr>
            <a:r>
              <a:rPr sz="3225" i="1" kern="0" baseline="1291" dirty="0">
                <a:solidFill>
                  <a:srgbClr val="0000FF"/>
                </a:solidFill>
                <a:latin typeface="Cambria Math"/>
                <a:cs typeface="Cambria Math"/>
              </a:rPr>
              <a:t>ℒ</a:t>
            </a:r>
            <a:r>
              <a:rPr sz="2250" kern="0" baseline="-18518" dirty="0">
                <a:solidFill>
                  <a:srgbClr val="0000FF"/>
                </a:solidFill>
                <a:latin typeface="Arial"/>
                <a:cs typeface="Arial"/>
              </a:rPr>
              <a:t>int</a:t>
            </a:r>
            <a:r>
              <a:rPr sz="2200" kern="0" dirty="0">
                <a:solidFill>
                  <a:srgbClr val="0000FF"/>
                </a:solidFill>
                <a:latin typeface="Arial"/>
                <a:cs typeface="Arial"/>
              </a:rPr>
              <a:t>~</a:t>
            </a:r>
            <a:r>
              <a:rPr sz="2200" kern="0" spc="-2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kern="0" dirty="0">
                <a:solidFill>
                  <a:srgbClr val="0000FF"/>
                </a:solidFill>
                <a:latin typeface="Arial"/>
                <a:cs typeface="Arial"/>
              </a:rPr>
              <a:t>50</a:t>
            </a:r>
            <a:r>
              <a:rPr sz="2200" kern="0" spc="-20" dirty="0">
                <a:solidFill>
                  <a:srgbClr val="0000FF"/>
                </a:solidFill>
                <a:latin typeface="Arial"/>
                <a:cs typeface="Arial"/>
              </a:rPr>
              <a:t> fb</a:t>
            </a:r>
            <a:r>
              <a:rPr sz="2250" kern="0" spc="-30" baseline="25925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sz="2250" kern="0" spc="-75" baseline="25925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endParaRPr sz="2250" b="0" kern="0" baseline="25925" dirty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fontAlgn="auto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FontTx/>
              <a:buNone/>
            </a:pPr>
            <a:endParaRPr sz="1500" b="0" kern="0" dirty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8100" fontAlgn="auto">
              <a:lnSpc>
                <a:spcPts val="2615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Upgrade</a:t>
            </a:r>
            <a:r>
              <a:rPr sz="2200" b="0" kern="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II</a:t>
            </a:r>
            <a:r>
              <a:rPr sz="2200" b="0" kern="0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(U2),</a:t>
            </a:r>
            <a:r>
              <a:rPr sz="2200" b="0" kern="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starts</a:t>
            </a:r>
            <a:r>
              <a:rPr sz="2200" b="0" kern="0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2200" b="0" kern="0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spc="-25" dirty="0">
                <a:solidFill>
                  <a:srgbClr val="FF0000"/>
                </a:solidFill>
                <a:latin typeface="Arial"/>
                <a:cs typeface="Arial"/>
              </a:rPr>
              <a:t>LS4</a:t>
            </a:r>
            <a:endParaRPr sz="2200" b="0" kern="0" dirty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8100" fontAlgn="auto">
              <a:lnSpc>
                <a:spcPts val="2615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FF0000"/>
                </a:solidFill>
                <a:latin typeface="Cambria Math"/>
                <a:cs typeface="Cambria Math"/>
              </a:rPr>
              <a:t>ℒ</a:t>
            </a:r>
            <a:r>
              <a:rPr sz="2250" b="0" kern="0" baseline="-18518" dirty="0">
                <a:solidFill>
                  <a:srgbClr val="FF0000"/>
                </a:solidFill>
                <a:latin typeface="Arial"/>
                <a:cs typeface="Arial"/>
              </a:rPr>
              <a:t>max</a:t>
            </a: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~</a:t>
            </a:r>
            <a:r>
              <a:rPr sz="2200" b="0" kern="0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1x10</a:t>
            </a:r>
            <a:r>
              <a:rPr sz="2250" b="0" kern="0" baseline="25925" dirty="0">
                <a:solidFill>
                  <a:srgbClr val="FF0000"/>
                </a:solidFill>
                <a:latin typeface="Arial"/>
                <a:cs typeface="Arial"/>
              </a:rPr>
              <a:t>34</a:t>
            </a:r>
            <a:r>
              <a:rPr sz="2250" b="0" kern="0" spc="142" baseline="259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spc="-25" dirty="0">
                <a:solidFill>
                  <a:srgbClr val="FF0000"/>
                </a:solidFill>
                <a:latin typeface="Arial"/>
                <a:cs typeface="Arial"/>
              </a:rPr>
              <a:t>cm</a:t>
            </a:r>
            <a:r>
              <a:rPr sz="2250" b="0" kern="0" spc="-37" baseline="25925" dirty="0">
                <a:solidFill>
                  <a:srgbClr val="FF0000"/>
                </a:solidFill>
                <a:latin typeface="Arial"/>
                <a:cs typeface="Arial"/>
              </a:rPr>
              <a:t>-2</a:t>
            </a:r>
            <a:r>
              <a:rPr sz="2200" b="0" kern="0" spc="-25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2250" b="0" kern="0" spc="-37" baseline="25925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sz="2250" b="0" kern="0" spc="-75" baseline="25925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endParaRPr sz="2250" b="0" kern="0" baseline="25925" dirty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38100" fontAlgn="auto">
              <a:lnSpc>
                <a:spcPct val="100000"/>
              </a:lnSpc>
              <a:spcBef>
                <a:spcPts val="75"/>
              </a:spcBef>
              <a:spcAft>
                <a:spcPts val="0"/>
              </a:spcAft>
              <a:buFontTx/>
              <a:buNone/>
            </a:pPr>
            <a:r>
              <a:rPr sz="3225" i="1" kern="0" baseline="1291" dirty="0">
                <a:solidFill>
                  <a:srgbClr val="FF0000"/>
                </a:solidFill>
                <a:latin typeface="Cambria Math"/>
                <a:cs typeface="Cambria Math"/>
              </a:rPr>
              <a:t>ℒ</a:t>
            </a:r>
            <a:r>
              <a:rPr sz="2250" kern="0" baseline="-18518" dirty="0">
                <a:solidFill>
                  <a:srgbClr val="FF0000"/>
                </a:solidFill>
                <a:latin typeface="Arial"/>
                <a:cs typeface="Arial"/>
              </a:rPr>
              <a:t>int</a:t>
            </a:r>
            <a:r>
              <a:rPr sz="2200" kern="0" dirty="0">
                <a:solidFill>
                  <a:srgbClr val="FF0000"/>
                </a:solidFill>
                <a:latin typeface="Arial"/>
                <a:cs typeface="Arial"/>
              </a:rPr>
              <a:t>~</a:t>
            </a:r>
            <a:r>
              <a:rPr sz="2200" kern="0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kern="0" dirty="0">
                <a:solidFill>
                  <a:srgbClr val="FF0000"/>
                </a:solidFill>
                <a:latin typeface="Arial"/>
                <a:cs typeface="Arial"/>
              </a:rPr>
              <a:t>250</a:t>
            </a:r>
            <a:r>
              <a:rPr sz="2200" kern="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kern="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sz="2200" kern="0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kern="0" dirty="0">
                <a:solidFill>
                  <a:srgbClr val="FF0000"/>
                </a:solidFill>
                <a:latin typeface="Arial"/>
                <a:cs typeface="Arial"/>
              </a:rPr>
              <a:t>300</a:t>
            </a:r>
            <a:r>
              <a:rPr sz="2200" kern="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kern="0" spc="-20" dirty="0">
                <a:solidFill>
                  <a:srgbClr val="FF0000"/>
                </a:solidFill>
                <a:latin typeface="Arial"/>
                <a:cs typeface="Arial"/>
              </a:rPr>
              <a:t>fb</a:t>
            </a:r>
            <a:r>
              <a:rPr sz="2250" kern="0" spc="-30" baseline="25925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sz="2250" kern="0" spc="-75" baseline="25925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endParaRPr sz="2250" b="0" kern="0" baseline="25925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grpSp>
        <p:nvGrpSpPr>
          <p:cNvPr id="15" name="object 2">
            <a:extLst>
              <a:ext uri="{FF2B5EF4-FFF2-40B4-BE49-F238E27FC236}">
                <a16:creationId xmlns:a16="http://schemas.microsoft.com/office/drawing/2014/main" id="{C423DAD1-A9BA-32FA-7C65-4BF12308F18D}"/>
              </a:ext>
            </a:extLst>
          </p:cNvPr>
          <p:cNvGrpSpPr/>
          <p:nvPr/>
        </p:nvGrpSpPr>
        <p:grpSpPr>
          <a:xfrm>
            <a:off x="4295800" y="2187418"/>
            <a:ext cx="7772400" cy="4121150"/>
            <a:chOff x="4295800" y="2187418"/>
            <a:chExt cx="7772400" cy="4121150"/>
          </a:xfrm>
        </p:grpSpPr>
        <p:pic>
          <p:nvPicPr>
            <p:cNvPr id="16" name="object 3">
              <a:extLst>
                <a:ext uri="{FF2B5EF4-FFF2-40B4-BE49-F238E27FC236}">
                  <a16:creationId xmlns:a16="http://schemas.microsoft.com/office/drawing/2014/main" id="{59CB72F6-BA45-3485-3D95-DA7CD3C182F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95800" y="2187418"/>
              <a:ext cx="7772398" cy="4120984"/>
            </a:xfrm>
            <a:prstGeom prst="rect">
              <a:avLst/>
            </a:prstGeom>
          </p:spPr>
        </p:pic>
        <p:sp>
          <p:nvSpPr>
            <p:cNvPr id="17" name="object 4">
              <a:extLst>
                <a:ext uri="{FF2B5EF4-FFF2-40B4-BE49-F238E27FC236}">
                  <a16:creationId xmlns:a16="http://schemas.microsoft.com/office/drawing/2014/main" id="{9CC009B9-A4FE-A51D-C1EC-DE139E26C1AA}"/>
                </a:ext>
              </a:extLst>
            </p:cNvPr>
            <p:cNvSpPr/>
            <p:nvPr/>
          </p:nvSpPr>
          <p:spPr>
            <a:xfrm>
              <a:off x="7450410" y="2497786"/>
              <a:ext cx="2359660" cy="203200"/>
            </a:xfrm>
            <a:custGeom>
              <a:avLst/>
              <a:gdLst/>
              <a:ahLst/>
              <a:cxnLst/>
              <a:rect l="l" t="t" r="r" b="b"/>
              <a:pathLst>
                <a:path w="2359659" h="203200">
                  <a:moveTo>
                    <a:pt x="2233295" y="125260"/>
                  </a:moveTo>
                  <a:lnTo>
                    <a:pt x="2170898" y="161529"/>
                  </a:lnTo>
                  <a:lnTo>
                    <a:pt x="2164296" y="167385"/>
                  </a:lnTo>
                  <a:lnTo>
                    <a:pt x="2160582" y="175053"/>
                  </a:lnTo>
                  <a:lnTo>
                    <a:pt x="2160014" y="183555"/>
                  </a:lnTo>
                  <a:lnTo>
                    <a:pt x="2162851" y="191912"/>
                  </a:lnTo>
                  <a:lnTo>
                    <a:pt x="2168709" y="198514"/>
                  </a:lnTo>
                  <a:lnTo>
                    <a:pt x="2176377" y="202227"/>
                  </a:lnTo>
                  <a:lnTo>
                    <a:pt x="2184878" y="202795"/>
                  </a:lnTo>
                  <a:lnTo>
                    <a:pt x="2193235" y="199958"/>
                  </a:lnTo>
                  <a:lnTo>
                    <a:pt x="2321527" y="125388"/>
                  </a:lnTo>
                  <a:lnTo>
                    <a:pt x="2233295" y="125260"/>
                  </a:lnTo>
                  <a:close/>
                </a:path>
                <a:path w="2359659" h="203200">
                  <a:moveTo>
                    <a:pt x="174767" y="0"/>
                  </a:moveTo>
                  <a:lnTo>
                    <a:pt x="166410" y="2837"/>
                  </a:lnTo>
                  <a:lnTo>
                    <a:pt x="0" y="99563"/>
                  </a:lnTo>
                  <a:lnTo>
                    <a:pt x="166109" y="196807"/>
                  </a:lnTo>
                  <a:lnTo>
                    <a:pt x="174457" y="199670"/>
                  </a:lnTo>
                  <a:lnTo>
                    <a:pt x="182959" y="199128"/>
                  </a:lnTo>
                  <a:lnTo>
                    <a:pt x="190639" y="195438"/>
                  </a:lnTo>
                  <a:lnTo>
                    <a:pt x="196517" y="188855"/>
                  </a:lnTo>
                  <a:lnTo>
                    <a:pt x="199380" y="180507"/>
                  </a:lnTo>
                  <a:lnTo>
                    <a:pt x="198839" y="172004"/>
                  </a:lnTo>
                  <a:lnTo>
                    <a:pt x="195149" y="164324"/>
                  </a:lnTo>
                  <a:lnTo>
                    <a:pt x="188565" y="158446"/>
                  </a:lnTo>
                  <a:lnTo>
                    <a:pt x="126281" y="121984"/>
                  </a:lnTo>
                  <a:lnTo>
                    <a:pt x="44070" y="121856"/>
                  </a:lnTo>
                  <a:lnTo>
                    <a:pt x="44138" y="77406"/>
                  </a:lnTo>
                  <a:lnTo>
                    <a:pt x="126570" y="77406"/>
                  </a:lnTo>
                  <a:lnTo>
                    <a:pt x="188747" y="41266"/>
                  </a:lnTo>
                  <a:lnTo>
                    <a:pt x="195349" y="35409"/>
                  </a:lnTo>
                  <a:lnTo>
                    <a:pt x="199063" y="27741"/>
                  </a:lnTo>
                  <a:lnTo>
                    <a:pt x="199631" y="19239"/>
                  </a:lnTo>
                  <a:lnTo>
                    <a:pt x="196794" y="10882"/>
                  </a:lnTo>
                  <a:lnTo>
                    <a:pt x="190936" y="4281"/>
                  </a:lnTo>
                  <a:lnTo>
                    <a:pt x="183268" y="567"/>
                  </a:lnTo>
                  <a:lnTo>
                    <a:pt x="174767" y="0"/>
                  </a:lnTo>
                  <a:close/>
                </a:path>
                <a:path w="2359659" h="203200">
                  <a:moveTo>
                    <a:pt x="2271429" y="103094"/>
                  </a:moveTo>
                  <a:lnTo>
                    <a:pt x="2233295" y="125260"/>
                  </a:lnTo>
                  <a:lnTo>
                    <a:pt x="2315502" y="125388"/>
                  </a:lnTo>
                  <a:lnTo>
                    <a:pt x="2315506" y="122343"/>
                  </a:lnTo>
                  <a:lnTo>
                    <a:pt x="2304309" y="122343"/>
                  </a:lnTo>
                  <a:lnTo>
                    <a:pt x="2271429" y="103094"/>
                  </a:lnTo>
                  <a:close/>
                </a:path>
                <a:path w="2359659" h="203200">
                  <a:moveTo>
                    <a:pt x="2185188" y="3124"/>
                  </a:moveTo>
                  <a:lnTo>
                    <a:pt x="2176686" y="3666"/>
                  </a:lnTo>
                  <a:lnTo>
                    <a:pt x="2169006" y="7356"/>
                  </a:lnTo>
                  <a:lnTo>
                    <a:pt x="2163128" y="13939"/>
                  </a:lnTo>
                  <a:lnTo>
                    <a:pt x="2160265" y="22288"/>
                  </a:lnTo>
                  <a:lnTo>
                    <a:pt x="2160806" y="30791"/>
                  </a:lnTo>
                  <a:lnTo>
                    <a:pt x="2164496" y="38470"/>
                  </a:lnTo>
                  <a:lnTo>
                    <a:pt x="2171080" y="44348"/>
                  </a:lnTo>
                  <a:lnTo>
                    <a:pt x="2233364" y="80810"/>
                  </a:lnTo>
                  <a:lnTo>
                    <a:pt x="2315570" y="80938"/>
                  </a:lnTo>
                  <a:lnTo>
                    <a:pt x="2315502" y="125388"/>
                  </a:lnTo>
                  <a:lnTo>
                    <a:pt x="2321527" y="125388"/>
                  </a:lnTo>
                  <a:lnTo>
                    <a:pt x="2359646" y="103232"/>
                  </a:lnTo>
                  <a:lnTo>
                    <a:pt x="2193536" y="5988"/>
                  </a:lnTo>
                  <a:lnTo>
                    <a:pt x="2185188" y="3124"/>
                  </a:lnTo>
                  <a:close/>
                </a:path>
                <a:path w="2359659" h="203200">
                  <a:moveTo>
                    <a:pt x="126351" y="77534"/>
                  </a:moveTo>
                  <a:lnTo>
                    <a:pt x="88216" y="99700"/>
                  </a:lnTo>
                  <a:lnTo>
                    <a:pt x="126281" y="121984"/>
                  </a:lnTo>
                  <a:lnTo>
                    <a:pt x="2233295" y="125260"/>
                  </a:lnTo>
                  <a:lnTo>
                    <a:pt x="2271429" y="103094"/>
                  </a:lnTo>
                  <a:lnTo>
                    <a:pt x="2233364" y="80810"/>
                  </a:lnTo>
                  <a:lnTo>
                    <a:pt x="126351" y="77534"/>
                  </a:lnTo>
                  <a:close/>
                </a:path>
                <a:path w="2359659" h="203200">
                  <a:moveTo>
                    <a:pt x="2304369" y="83948"/>
                  </a:moveTo>
                  <a:lnTo>
                    <a:pt x="2271429" y="103094"/>
                  </a:lnTo>
                  <a:lnTo>
                    <a:pt x="2304309" y="122343"/>
                  </a:lnTo>
                  <a:lnTo>
                    <a:pt x="2304369" y="83948"/>
                  </a:lnTo>
                  <a:close/>
                </a:path>
                <a:path w="2359659" h="203200">
                  <a:moveTo>
                    <a:pt x="2315566" y="83948"/>
                  </a:moveTo>
                  <a:lnTo>
                    <a:pt x="2304369" y="83948"/>
                  </a:lnTo>
                  <a:lnTo>
                    <a:pt x="2304309" y="122343"/>
                  </a:lnTo>
                  <a:lnTo>
                    <a:pt x="2315506" y="122343"/>
                  </a:lnTo>
                  <a:lnTo>
                    <a:pt x="2315566" y="83948"/>
                  </a:lnTo>
                  <a:close/>
                </a:path>
                <a:path w="2359659" h="203200">
                  <a:moveTo>
                    <a:pt x="44138" y="77406"/>
                  </a:moveTo>
                  <a:lnTo>
                    <a:pt x="44070" y="121856"/>
                  </a:lnTo>
                  <a:lnTo>
                    <a:pt x="126281" y="121984"/>
                  </a:lnTo>
                  <a:lnTo>
                    <a:pt x="120921" y="118846"/>
                  </a:lnTo>
                  <a:lnTo>
                    <a:pt x="55276" y="118846"/>
                  </a:lnTo>
                  <a:lnTo>
                    <a:pt x="55336" y="80452"/>
                  </a:lnTo>
                  <a:lnTo>
                    <a:pt x="121331" y="80452"/>
                  </a:lnTo>
                  <a:lnTo>
                    <a:pt x="126351" y="77534"/>
                  </a:lnTo>
                  <a:lnTo>
                    <a:pt x="44138" y="77406"/>
                  </a:lnTo>
                  <a:close/>
                </a:path>
                <a:path w="2359659" h="203200">
                  <a:moveTo>
                    <a:pt x="55336" y="80452"/>
                  </a:moveTo>
                  <a:lnTo>
                    <a:pt x="55276" y="118846"/>
                  </a:lnTo>
                  <a:lnTo>
                    <a:pt x="88216" y="99700"/>
                  </a:lnTo>
                  <a:lnTo>
                    <a:pt x="55336" y="80452"/>
                  </a:lnTo>
                  <a:close/>
                </a:path>
                <a:path w="2359659" h="203200">
                  <a:moveTo>
                    <a:pt x="88216" y="99700"/>
                  </a:moveTo>
                  <a:lnTo>
                    <a:pt x="55276" y="118846"/>
                  </a:lnTo>
                  <a:lnTo>
                    <a:pt x="120921" y="118846"/>
                  </a:lnTo>
                  <a:lnTo>
                    <a:pt x="88216" y="99700"/>
                  </a:lnTo>
                  <a:close/>
                </a:path>
                <a:path w="2359659" h="203200">
                  <a:moveTo>
                    <a:pt x="2233364" y="80810"/>
                  </a:moveTo>
                  <a:lnTo>
                    <a:pt x="2271429" y="103094"/>
                  </a:lnTo>
                  <a:lnTo>
                    <a:pt x="2304369" y="83948"/>
                  </a:lnTo>
                  <a:lnTo>
                    <a:pt x="2315566" y="83948"/>
                  </a:lnTo>
                  <a:lnTo>
                    <a:pt x="2315570" y="80938"/>
                  </a:lnTo>
                  <a:lnTo>
                    <a:pt x="2233364" y="80810"/>
                  </a:lnTo>
                  <a:close/>
                </a:path>
                <a:path w="2359659" h="203200">
                  <a:moveTo>
                    <a:pt x="121331" y="80452"/>
                  </a:moveTo>
                  <a:lnTo>
                    <a:pt x="55336" y="80452"/>
                  </a:lnTo>
                  <a:lnTo>
                    <a:pt x="88216" y="99700"/>
                  </a:lnTo>
                  <a:lnTo>
                    <a:pt x="121331" y="80452"/>
                  </a:lnTo>
                  <a:close/>
                </a:path>
                <a:path w="2359659" h="203200">
                  <a:moveTo>
                    <a:pt x="126570" y="77406"/>
                  </a:moveTo>
                  <a:lnTo>
                    <a:pt x="44138" y="77406"/>
                  </a:lnTo>
                  <a:lnTo>
                    <a:pt x="126351" y="77534"/>
                  </a:lnTo>
                  <a:lnTo>
                    <a:pt x="126570" y="7740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object 5">
              <a:extLst>
                <a:ext uri="{FF2B5EF4-FFF2-40B4-BE49-F238E27FC236}">
                  <a16:creationId xmlns:a16="http://schemas.microsoft.com/office/drawing/2014/main" id="{B25B4774-6CAD-4249-8267-79AA7D22298E}"/>
                </a:ext>
              </a:extLst>
            </p:cNvPr>
            <p:cNvSpPr/>
            <p:nvPr/>
          </p:nvSpPr>
          <p:spPr>
            <a:xfrm>
              <a:off x="10185695" y="2497515"/>
              <a:ext cx="1167130" cy="200025"/>
            </a:xfrm>
            <a:custGeom>
              <a:avLst/>
              <a:gdLst/>
              <a:ahLst/>
              <a:cxnLst/>
              <a:rect l="l" t="t" r="r" b="b"/>
              <a:pathLst>
                <a:path w="1167129" h="200025">
                  <a:moveTo>
                    <a:pt x="174628" y="0"/>
                  </a:moveTo>
                  <a:lnTo>
                    <a:pt x="166255" y="2850"/>
                  </a:lnTo>
                  <a:lnTo>
                    <a:pt x="0" y="99835"/>
                  </a:lnTo>
                  <a:lnTo>
                    <a:pt x="166257" y="196820"/>
                  </a:lnTo>
                  <a:lnTo>
                    <a:pt x="174609" y="199670"/>
                  </a:lnTo>
                  <a:lnTo>
                    <a:pt x="183109" y="199115"/>
                  </a:lnTo>
                  <a:lnTo>
                    <a:pt x="190784" y="195413"/>
                  </a:lnTo>
                  <a:lnTo>
                    <a:pt x="196652" y="188821"/>
                  </a:lnTo>
                  <a:lnTo>
                    <a:pt x="199503" y="180468"/>
                  </a:lnTo>
                  <a:lnTo>
                    <a:pt x="198949" y="171966"/>
                  </a:lnTo>
                  <a:lnTo>
                    <a:pt x="195247" y="164292"/>
                  </a:lnTo>
                  <a:lnTo>
                    <a:pt x="188655" y="158425"/>
                  </a:lnTo>
                  <a:lnTo>
                    <a:pt x="126315" y="122060"/>
                  </a:lnTo>
                  <a:lnTo>
                    <a:pt x="44104" y="122060"/>
                  </a:lnTo>
                  <a:lnTo>
                    <a:pt x="44104" y="77610"/>
                  </a:lnTo>
                  <a:lnTo>
                    <a:pt x="126314" y="77610"/>
                  </a:lnTo>
                  <a:lnTo>
                    <a:pt x="188655" y="41245"/>
                  </a:lnTo>
                  <a:lnTo>
                    <a:pt x="195247" y="35377"/>
                  </a:lnTo>
                  <a:lnTo>
                    <a:pt x="198949" y="27703"/>
                  </a:lnTo>
                  <a:lnTo>
                    <a:pt x="199503" y="19201"/>
                  </a:lnTo>
                  <a:lnTo>
                    <a:pt x="196653" y="10848"/>
                  </a:lnTo>
                  <a:lnTo>
                    <a:pt x="190786" y="4256"/>
                  </a:lnTo>
                  <a:lnTo>
                    <a:pt x="183114" y="554"/>
                  </a:lnTo>
                  <a:lnTo>
                    <a:pt x="174628" y="0"/>
                  </a:lnTo>
                  <a:close/>
                </a:path>
                <a:path w="1167129" h="200025">
                  <a:moveTo>
                    <a:pt x="1078462" y="99835"/>
                  </a:moveTo>
                  <a:lnTo>
                    <a:pt x="978022" y="158425"/>
                  </a:lnTo>
                  <a:lnTo>
                    <a:pt x="971430" y="164292"/>
                  </a:lnTo>
                  <a:lnTo>
                    <a:pt x="967727" y="171966"/>
                  </a:lnTo>
                  <a:lnTo>
                    <a:pt x="967173" y="180468"/>
                  </a:lnTo>
                  <a:lnTo>
                    <a:pt x="970023" y="188821"/>
                  </a:lnTo>
                  <a:lnTo>
                    <a:pt x="975890" y="195413"/>
                  </a:lnTo>
                  <a:lnTo>
                    <a:pt x="983564" y="199115"/>
                  </a:lnTo>
                  <a:lnTo>
                    <a:pt x="992066" y="199670"/>
                  </a:lnTo>
                  <a:lnTo>
                    <a:pt x="1000418" y="196820"/>
                  </a:lnTo>
                  <a:lnTo>
                    <a:pt x="1128579" y="122060"/>
                  </a:lnTo>
                  <a:lnTo>
                    <a:pt x="1122571" y="122060"/>
                  </a:lnTo>
                  <a:lnTo>
                    <a:pt x="1122571" y="119032"/>
                  </a:lnTo>
                  <a:lnTo>
                    <a:pt x="1111372" y="119032"/>
                  </a:lnTo>
                  <a:lnTo>
                    <a:pt x="1078462" y="99835"/>
                  </a:lnTo>
                  <a:close/>
                </a:path>
                <a:path w="1167129" h="200025">
                  <a:moveTo>
                    <a:pt x="126314" y="77610"/>
                  </a:moveTo>
                  <a:lnTo>
                    <a:pt x="44104" y="77610"/>
                  </a:lnTo>
                  <a:lnTo>
                    <a:pt x="44104" y="122060"/>
                  </a:lnTo>
                  <a:lnTo>
                    <a:pt x="126315" y="122060"/>
                  </a:lnTo>
                  <a:lnTo>
                    <a:pt x="121125" y="119032"/>
                  </a:lnTo>
                  <a:lnTo>
                    <a:pt x="55303" y="119032"/>
                  </a:lnTo>
                  <a:lnTo>
                    <a:pt x="55303" y="80637"/>
                  </a:lnTo>
                  <a:lnTo>
                    <a:pt x="121123" y="80637"/>
                  </a:lnTo>
                  <a:lnTo>
                    <a:pt x="126314" y="77610"/>
                  </a:lnTo>
                  <a:close/>
                </a:path>
                <a:path w="1167129" h="200025">
                  <a:moveTo>
                    <a:pt x="1040362" y="77610"/>
                  </a:moveTo>
                  <a:lnTo>
                    <a:pt x="126314" y="77610"/>
                  </a:lnTo>
                  <a:lnTo>
                    <a:pt x="88215" y="99835"/>
                  </a:lnTo>
                  <a:lnTo>
                    <a:pt x="126315" y="122060"/>
                  </a:lnTo>
                  <a:lnTo>
                    <a:pt x="1040362" y="122060"/>
                  </a:lnTo>
                  <a:lnTo>
                    <a:pt x="1078462" y="99835"/>
                  </a:lnTo>
                  <a:lnTo>
                    <a:pt x="1040362" y="77610"/>
                  </a:lnTo>
                  <a:close/>
                </a:path>
                <a:path w="1167129" h="200025">
                  <a:moveTo>
                    <a:pt x="1128579" y="77610"/>
                  </a:moveTo>
                  <a:lnTo>
                    <a:pt x="1122571" y="77610"/>
                  </a:lnTo>
                  <a:lnTo>
                    <a:pt x="1122571" y="122060"/>
                  </a:lnTo>
                  <a:lnTo>
                    <a:pt x="1128579" y="122060"/>
                  </a:lnTo>
                  <a:lnTo>
                    <a:pt x="1166679" y="99835"/>
                  </a:lnTo>
                  <a:lnTo>
                    <a:pt x="1128579" y="77610"/>
                  </a:lnTo>
                  <a:close/>
                </a:path>
                <a:path w="1167129" h="200025">
                  <a:moveTo>
                    <a:pt x="55305" y="80637"/>
                  </a:moveTo>
                  <a:lnTo>
                    <a:pt x="55303" y="119032"/>
                  </a:lnTo>
                  <a:lnTo>
                    <a:pt x="88213" y="99835"/>
                  </a:lnTo>
                  <a:lnTo>
                    <a:pt x="55305" y="80637"/>
                  </a:lnTo>
                  <a:close/>
                </a:path>
                <a:path w="1167129" h="200025">
                  <a:moveTo>
                    <a:pt x="88215" y="99835"/>
                  </a:moveTo>
                  <a:lnTo>
                    <a:pt x="55303" y="119032"/>
                  </a:lnTo>
                  <a:lnTo>
                    <a:pt x="121125" y="119032"/>
                  </a:lnTo>
                  <a:lnTo>
                    <a:pt x="88215" y="99835"/>
                  </a:lnTo>
                  <a:close/>
                </a:path>
                <a:path w="1167129" h="200025">
                  <a:moveTo>
                    <a:pt x="1111372" y="80637"/>
                  </a:moveTo>
                  <a:lnTo>
                    <a:pt x="1078462" y="99835"/>
                  </a:lnTo>
                  <a:lnTo>
                    <a:pt x="1111372" y="119032"/>
                  </a:lnTo>
                  <a:lnTo>
                    <a:pt x="1111372" y="80637"/>
                  </a:lnTo>
                  <a:close/>
                </a:path>
                <a:path w="1167129" h="200025">
                  <a:moveTo>
                    <a:pt x="1122571" y="80637"/>
                  </a:moveTo>
                  <a:lnTo>
                    <a:pt x="1111372" y="80637"/>
                  </a:lnTo>
                  <a:lnTo>
                    <a:pt x="1111372" y="119032"/>
                  </a:lnTo>
                  <a:lnTo>
                    <a:pt x="1122571" y="119032"/>
                  </a:lnTo>
                  <a:lnTo>
                    <a:pt x="1122571" y="80637"/>
                  </a:lnTo>
                  <a:close/>
                </a:path>
                <a:path w="1167129" h="200025">
                  <a:moveTo>
                    <a:pt x="121123" y="80637"/>
                  </a:moveTo>
                  <a:lnTo>
                    <a:pt x="55305" y="80637"/>
                  </a:lnTo>
                  <a:lnTo>
                    <a:pt x="88215" y="99835"/>
                  </a:lnTo>
                  <a:lnTo>
                    <a:pt x="121123" y="80637"/>
                  </a:lnTo>
                  <a:close/>
                </a:path>
                <a:path w="1167129" h="200025">
                  <a:moveTo>
                    <a:pt x="992067" y="0"/>
                  </a:moveTo>
                  <a:lnTo>
                    <a:pt x="983565" y="554"/>
                  </a:lnTo>
                  <a:lnTo>
                    <a:pt x="975891" y="4256"/>
                  </a:lnTo>
                  <a:lnTo>
                    <a:pt x="970023" y="10848"/>
                  </a:lnTo>
                  <a:lnTo>
                    <a:pt x="967173" y="19201"/>
                  </a:lnTo>
                  <a:lnTo>
                    <a:pt x="967727" y="27703"/>
                  </a:lnTo>
                  <a:lnTo>
                    <a:pt x="971430" y="35377"/>
                  </a:lnTo>
                  <a:lnTo>
                    <a:pt x="978022" y="41245"/>
                  </a:lnTo>
                  <a:lnTo>
                    <a:pt x="1078462" y="99835"/>
                  </a:lnTo>
                  <a:lnTo>
                    <a:pt x="1111372" y="80637"/>
                  </a:lnTo>
                  <a:lnTo>
                    <a:pt x="1122571" y="80637"/>
                  </a:lnTo>
                  <a:lnTo>
                    <a:pt x="1122571" y="77610"/>
                  </a:lnTo>
                  <a:lnTo>
                    <a:pt x="1128579" y="77610"/>
                  </a:lnTo>
                  <a:lnTo>
                    <a:pt x="1000420" y="2850"/>
                  </a:lnTo>
                  <a:lnTo>
                    <a:pt x="99206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object 6">
              <a:extLst>
                <a:ext uri="{FF2B5EF4-FFF2-40B4-BE49-F238E27FC236}">
                  <a16:creationId xmlns:a16="http://schemas.microsoft.com/office/drawing/2014/main" id="{23192FE8-D671-66CA-BFD1-991FBC29DA5C}"/>
                </a:ext>
              </a:extLst>
            </p:cNvPr>
            <p:cNvSpPr/>
            <p:nvPr/>
          </p:nvSpPr>
          <p:spPr>
            <a:xfrm>
              <a:off x="5807452" y="5637290"/>
              <a:ext cx="1727835" cy="6350"/>
            </a:xfrm>
            <a:custGeom>
              <a:avLst/>
              <a:gdLst/>
              <a:ahLst/>
              <a:cxnLst/>
              <a:rect l="l" t="t" r="r" b="b"/>
              <a:pathLst>
                <a:path w="1727834" h="6350">
                  <a:moveTo>
                    <a:pt x="0" y="6350"/>
                  </a:moveTo>
                  <a:lnTo>
                    <a:pt x="1727835" y="0"/>
                  </a:lnTo>
                </a:path>
              </a:pathLst>
            </a:custGeom>
            <a:ln w="44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bject 7">
              <a:extLst>
                <a:ext uri="{FF2B5EF4-FFF2-40B4-BE49-F238E27FC236}">
                  <a16:creationId xmlns:a16="http://schemas.microsoft.com/office/drawing/2014/main" id="{3A946892-4257-1FD0-C70D-8CF31B7DB4A4}"/>
                </a:ext>
              </a:extLst>
            </p:cNvPr>
            <p:cNvSpPr/>
            <p:nvPr/>
          </p:nvSpPr>
          <p:spPr>
            <a:xfrm>
              <a:off x="7872472" y="5349636"/>
              <a:ext cx="1727835" cy="6350"/>
            </a:xfrm>
            <a:custGeom>
              <a:avLst/>
              <a:gdLst/>
              <a:ahLst/>
              <a:cxnLst/>
              <a:rect l="l" t="t" r="r" b="b"/>
              <a:pathLst>
                <a:path w="1727834" h="6350">
                  <a:moveTo>
                    <a:pt x="0" y="6350"/>
                  </a:moveTo>
                  <a:lnTo>
                    <a:pt x="1727835" y="0"/>
                  </a:lnTo>
                </a:path>
              </a:pathLst>
            </a:custGeom>
            <a:ln w="44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353AB040-DC57-D782-1896-1CB9500CF637}"/>
                </a:ext>
              </a:extLst>
            </p:cNvPr>
            <p:cNvSpPr/>
            <p:nvPr/>
          </p:nvSpPr>
          <p:spPr>
            <a:xfrm>
              <a:off x="10185796" y="3765176"/>
              <a:ext cx="1296035" cy="0"/>
            </a:xfrm>
            <a:custGeom>
              <a:avLst/>
              <a:gdLst/>
              <a:ahLst/>
              <a:cxnLst/>
              <a:rect l="l" t="t" r="r" b="b"/>
              <a:pathLst>
                <a:path w="1296034">
                  <a:moveTo>
                    <a:pt x="0" y="0"/>
                  </a:moveTo>
                  <a:lnTo>
                    <a:pt x="1296035" y="1"/>
                  </a:lnTo>
                </a:path>
              </a:pathLst>
            </a:custGeom>
            <a:ln w="44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2" name="object 9">
            <a:extLst>
              <a:ext uri="{FF2B5EF4-FFF2-40B4-BE49-F238E27FC236}">
                <a16:creationId xmlns:a16="http://schemas.microsoft.com/office/drawing/2014/main" id="{3A60BA86-4DC3-A88F-1860-61E5CA1DC0A6}"/>
              </a:ext>
            </a:extLst>
          </p:cNvPr>
          <p:cNvSpPr txBox="1"/>
          <p:nvPr/>
        </p:nvSpPr>
        <p:spPr>
          <a:xfrm>
            <a:off x="7990781" y="1722628"/>
            <a:ext cx="12541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0000FF"/>
                </a:solidFill>
                <a:latin typeface="Arial"/>
                <a:cs typeface="Arial"/>
              </a:rPr>
              <a:t>Upgrade</a:t>
            </a:r>
            <a:r>
              <a:rPr sz="2200" b="0" kern="0" spc="-8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200" b="0" kern="0" spc="-5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endParaRPr sz="22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85E7F2C9-8204-E742-0E7A-4AEFDA86883F}"/>
              </a:ext>
            </a:extLst>
          </p:cNvPr>
          <p:cNvSpPr txBox="1"/>
          <p:nvPr/>
        </p:nvSpPr>
        <p:spPr>
          <a:xfrm>
            <a:off x="10214014" y="1722628"/>
            <a:ext cx="133223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FF0000"/>
                </a:solidFill>
                <a:latin typeface="Arial"/>
                <a:cs typeface="Arial"/>
              </a:rPr>
              <a:t>Upgrade</a:t>
            </a:r>
            <a:r>
              <a:rPr sz="2200" b="0" kern="0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0" kern="0" spc="-25" dirty="0">
                <a:solidFill>
                  <a:srgbClr val="FF0000"/>
                </a:solidFill>
                <a:latin typeface="Arial"/>
                <a:cs typeface="Arial"/>
              </a:rPr>
              <a:t>II</a:t>
            </a:r>
            <a:endParaRPr sz="22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4DC4B037-F66C-5BD7-7337-713E0585911A}"/>
              </a:ext>
            </a:extLst>
          </p:cNvPr>
          <p:cNvSpPr txBox="1"/>
          <p:nvPr/>
        </p:nvSpPr>
        <p:spPr>
          <a:xfrm rot="17760000">
            <a:off x="9226926" y="4575357"/>
            <a:ext cx="49828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fontAlgn="auto">
              <a:lnSpc>
                <a:spcPts val="209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x5</a:t>
            </a:r>
            <a:r>
              <a:rPr sz="180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2625" i="1" kern="0" spc="-75" baseline="1587" dirty="0">
                <a:solidFill>
                  <a:sysClr val="windowText" lastClr="000000"/>
                </a:solidFill>
                <a:latin typeface="Cambria Math"/>
                <a:cs typeface="Cambria Math"/>
              </a:rPr>
              <a:t>ℒ</a:t>
            </a:r>
            <a:endParaRPr sz="2625" b="0" kern="0" baseline="1587">
              <a:solidFill>
                <a:sysClr val="windowText" lastClr="000000"/>
              </a:solidFill>
              <a:latin typeface="Cambria Math"/>
              <a:cs typeface="Cambria Math"/>
            </a:endParaRPr>
          </a:p>
        </p:txBody>
      </p:sp>
      <p:sp>
        <p:nvSpPr>
          <p:cNvPr id="25" name="object 12">
            <a:extLst>
              <a:ext uri="{FF2B5EF4-FFF2-40B4-BE49-F238E27FC236}">
                <a16:creationId xmlns:a16="http://schemas.microsoft.com/office/drawing/2014/main" id="{31486987-AEA6-FD72-0CFD-D344B4F3C613}"/>
              </a:ext>
            </a:extLst>
          </p:cNvPr>
          <p:cNvSpPr txBox="1"/>
          <p:nvPr/>
        </p:nvSpPr>
        <p:spPr>
          <a:xfrm rot="17760000">
            <a:off x="9469493" y="4248702"/>
            <a:ext cx="537670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fontAlgn="auto">
              <a:lnSpc>
                <a:spcPts val="1195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sz="12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Run3&amp;</a:t>
            </a:r>
            <a:r>
              <a:rPr sz="1800" kern="0" spc="-15" baseline="2314" dirty="0">
                <a:solidFill>
                  <a:sysClr val="windowText" lastClr="000000"/>
                </a:solidFill>
                <a:latin typeface="Calibri"/>
                <a:cs typeface="Calibri"/>
              </a:rPr>
              <a:t>4</a:t>
            </a:r>
            <a:endParaRPr sz="1800" b="0" kern="0" baseline="2314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26" name="object 13">
            <a:extLst>
              <a:ext uri="{FF2B5EF4-FFF2-40B4-BE49-F238E27FC236}">
                <a16:creationId xmlns:a16="http://schemas.microsoft.com/office/drawing/2014/main" id="{0FC97A8F-3833-AAA8-2138-4ED8138AD849}"/>
              </a:ext>
            </a:extLst>
          </p:cNvPr>
          <p:cNvGrpSpPr/>
          <p:nvPr/>
        </p:nvGrpSpPr>
        <p:grpSpPr>
          <a:xfrm>
            <a:off x="8756277" y="3793849"/>
            <a:ext cx="1461135" cy="2158365"/>
            <a:chOff x="8756277" y="3793849"/>
            <a:chExt cx="1461135" cy="2158365"/>
          </a:xfrm>
        </p:grpSpPr>
        <p:sp>
          <p:nvSpPr>
            <p:cNvPr id="27" name="object 14">
              <a:extLst>
                <a:ext uri="{FF2B5EF4-FFF2-40B4-BE49-F238E27FC236}">
                  <a16:creationId xmlns:a16="http://schemas.microsoft.com/office/drawing/2014/main" id="{D54DF251-C778-BA06-7042-ECDF45648BD1}"/>
                </a:ext>
              </a:extLst>
            </p:cNvPr>
            <p:cNvSpPr/>
            <p:nvPr/>
          </p:nvSpPr>
          <p:spPr>
            <a:xfrm>
              <a:off x="9470540" y="3806549"/>
              <a:ext cx="734060" cy="1473835"/>
            </a:xfrm>
            <a:custGeom>
              <a:avLst/>
              <a:gdLst/>
              <a:ahLst/>
              <a:cxnLst/>
              <a:rect l="l" t="t" r="r" b="b"/>
              <a:pathLst>
                <a:path w="734059" h="1473835">
                  <a:moveTo>
                    <a:pt x="708245" y="0"/>
                  </a:moveTo>
                  <a:lnTo>
                    <a:pt x="637611" y="25605"/>
                  </a:lnTo>
                  <a:lnTo>
                    <a:pt x="661671" y="36863"/>
                  </a:lnTo>
                  <a:lnTo>
                    <a:pt x="0" y="1451118"/>
                  </a:lnTo>
                  <a:lnTo>
                    <a:pt x="48120" y="1473631"/>
                  </a:lnTo>
                  <a:lnTo>
                    <a:pt x="709791" y="59376"/>
                  </a:lnTo>
                  <a:lnTo>
                    <a:pt x="733852" y="70633"/>
                  </a:lnTo>
                  <a:lnTo>
                    <a:pt x="708245" y="0"/>
                  </a:lnTo>
                  <a:close/>
                </a:path>
              </a:pathLst>
            </a:custGeom>
            <a:solidFill>
              <a:srgbClr val="000000">
                <a:alpha val="50199"/>
              </a:srgbClr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bject 15">
              <a:extLst>
                <a:ext uri="{FF2B5EF4-FFF2-40B4-BE49-F238E27FC236}">
                  <a16:creationId xmlns:a16="http://schemas.microsoft.com/office/drawing/2014/main" id="{9A4D9C5D-23D7-C947-43F4-71D3B64CD24F}"/>
                </a:ext>
              </a:extLst>
            </p:cNvPr>
            <p:cNvSpPr/>
            <p:nvPr/>
          </p:nvSpPr>
          <p:spPr>
            <a:xfrm>
              <a:off x="9470539" y="3806549"/>
              <a:ext cx="734060" cy="1473835"/>
            </a:xfrm>
            <a:custGeom>
              <a:avLst/>
              <a:gdLst/>
              <a:ahLst/>
              <a:cxnLst/>
              <a:rect l="l" t="t" r="r" b="b"/>
              <a:pathLst>
                <a:path w="734059" h="1473835">
                  <a:moveTo>
                    <a:pt x="48120" y="1473632"/>
                  </a:moveTo>
                  <a:lnTo>
                    <a:pt x="709792" y="59377"/>
                  </a:lnTo>
                  <a:lnTo>
                    <a:pt x="733853" y="70634"/>
                  </a:lnTo>
                  <a:lnTo>
                    <a:pt x="708246" y="0"/>
                  </a:lnTo>
                  <a:lnTo>
                    <a:pt x="637611" y="25607"/>
                  </a:lnTo>
                  <a:lnTo>
                    <a:pt x="661671" y="36863"/>
                  </a:lnTo>
                  <a:lnTo>
                    <a:pt x="0" y="1451118"/>
                  </a:lnTo>
                  <a:lnTo>
                    <a:pt x="48120" y="1473632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bject 16">
              <a:extLst>
                <a:ext uri="{FF2B5EF4-FFF2-40B4-BE49-F238E27FC236}">
                  <a16:creationId xmlns:a16="http://schemas.microsoft.com/office/drawing/2014/main" id="{5E28A929-7405-1118-CC58-1F4351020849}"/>
                </a:ext>
              </a:extLst>
            </p:cNvPr>
            <p:cNvSpPr/>
            <p:nvPr/>
          </p:nvSpPr>
          <p:spPr>
            <a:xfrm>
              <a:off x="8756277" y="5565447"/>
              <a:ext cx="171450" cy="386715"/>
            </a:xfrm>
            <a:custGeom>
              <a:avLst/>
              <a:gdLst/>
              <a:ahLst/>
              <a:cxnLst/>
              <a:rect l="l" t="t" r="r" b="b"/>
              <a:pathLst>
                <a:path w="171450" h="386714">
                  <a:moveTo>
                    <a:pt x="80909" y="75474"/>
                  </a:moveTo>
                  <a:lnTo>
                    <a:pt x="63880" y="109231"/>
                  </a:lnTo>
                  <a:lnTo>
                    <a:pt x="80793" y="386692"/>
                  </a:lnTo>
                  <a:lnTo>
                    <a:pt x="118823" y="384374"/>
                  </a:lnTo>
                  <a:lnTo>
                    <a:pt x="101911" y="106913"/>
                  </a:lnTo>
                  <a:lnTo>
                    <a:pt x="80909" y="75474"/>
                  </a:lnTo>
                  <a:close/>
                </a:path>
                <a:path w="171450" h="386714">
                  <a:moveTo>
                    <a:pt x="76308" y="0"/>
                  </a:moveTo>
                  <a:lnTo>
                    <a:pt x="2003" y="147302"/>
                  </a:lnTo>
                  <a:lnTo>
                    <a:pt x="0" y="154597"/>
                  </a:lnTo>
                  <a:lnTo>
                    <a:pt x="917" y="161842"/>
                  </a:lnTo>
                  <a:lnTo>
                    <a:pt x="4485" y="168214"/>
                  </a:lnTo>
                  <a:lnTo>
                    <a:pt x="10432" y="172891"/>
                  </a:lnTo>
                  <a:lnTo>
                    <a:pt x="17726" y="174894"/>
                  </a:lnTo>
                  <a:lnTo>
                    <a:pt x="24971" y="173976"/>
                  </a:lnTo>
                  <a:lnTo>
                    <a:pt x="31343" y="170408"/>
                  </a:lnTo>
                  <a:lnTo>
                    <a:pt x="36019" y="164462"/>
                  </a:lnTo>
                  <a:lnTo>
                    <a:pt x="63880" y="109231"/>
                  </a:lnTo>
                  <a:lnTo>
                    <a:pt x="59593" y="38896"/>
                  </a:lnTo>
                  <a:lnTo>
                    <a:pt x="97623" y="36578"/>
                  </a:lnTo>
                  <a:lnTo>
                    <a:pt x="100744" y="36578"/>
                  </a:lnTo>
                  <a:lnTo>
                    <a:pt x="76308" y="0"/>
                  </a:lnTo>
                  <a:close/>
                </a:path>
                <a:path w="171450" h="386714">
                  <a:moveTo>
                    <a:pt x="100744" y="36578"/>
                  </a:moveTo>
                  <a:lnTo>
                    <a:pt x="97623" y="36578"/>
                  </a:lnTo>
                  <a:lnTo>
                    <a:pt x="101911" y="106913"/>
                  </a:lnTo>
                  <a:lnTo>
                    <a:pt x="136273" y="158351"/>
                  </a:lnTo>
                  <a:lnTo>
                    <a:pt x="141637" y="163685"/>
                  </a:lnTo>
                  <a:lnTo>
                    <a:pt x="148472" y="166484"/>
                  </a:lnTo>
                  <a:lnTo>
                    <a:pt x="155699" y="166484"/>
                  </a:lnTo>
                  <a:lnTo>
                    <a:pt x="170829" y="144184"/>
                  </a:lnTo>
                  <a:lnTo>
                    <a:pt x="167955" y="137187"/>
                  </a:lnTo>
                  <a:lnTo>
                    <a:pt x="100744" y="36578"/>
                  </a:lnTo>
                  <a:close/>
                </a:path>
                <a:path w="171450" h="386714">
                  <a:moveTo>
                    <a:pt x="97623" y="36578"/>
                  </a:moveTo>
                  <a:lnTo>
                    <a:pt x="59593" y="38896"/>
                  </a:lnTo>
                  <a:lnTo>
                    <a:pt x="63880" y="109231"/>
                  </a:lnTo>
                  <a:lnTo>
                    <a:pt x="80909" y="75474"/>
                  </a:lnTo>
                  <a:lnTo>
                    <a:pt x="62768" y="48319"/>
                  </a:lnTo>
                  <a:lnTo>
                    <a:pt x="95617" y="46317"/>
                  </a:lnTo>
                  <a:lnTo>
                    <a:pt x="98217" y="46317"/>
                  </a:lnTo>
                  <a:lnTo>
                    <a:pt x="97623" y="36578"/>
                  </a:lnTo>
                  <a:close/>
                </a:path>
                <a:path w="171450" h="386714">
                  <a:moveTo>
                    <a:pt x="98217" y="46317"/>
                  </a:moveTo>
                  <a:lnTo>
                    <a:pt x="95617" y="46317"/>
                  </a:lnTo>
                  <a:lnTo>
                    <a:pt x="80909" y="75474"/>
                  </a:lnTo>
                  <a:lnTo>
                    <a:pt x="101911" y="106913"/>
                  </a:lnTo>
                  <a:lnTo>
                    <a:pt x="98339" y="48319"/>
                  </a:lnTo>
                  <a:lnTo>
                    <a:pt x="98217" y="46317"/>
                  </a:lnTo>
                  <a:close/>
                </a:path>
                <a:path w="171450" h="386714">
                  <a:moveTo>
                    <a:pt x="95617" y="46317"/>
                  </a:moveTo>
                  <a:lnTo>
                    <a:pt x="62768" y="48319"/>
                  </a:lnTo>
                  <a:lnTo>
                    <a:pt x="80909" y="75474"/>
                  </a:lnTo>
                  <a:lnTo>
                    <a:pt x="95617" y="4631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" name="object 17">
            <a:extLst>
              <a:ext uri="{FF2B5EF4-FFF2-40B4-BE49-F238E27FC236}">
                <a16:creationId xmlns:a16="http://schemas.microsoft.com/office/drawing/2014/main" id="{0CA373F9-CE51-2A47-D0BC-92628276333E}"/>
              </a:ext>
            </a:extLst>
          </p:cNvPr>
          <p:cNvSpPr txBox="1"/>
          <p:nvPr/>
        </p:nvSpPr>
        <p:spPr>
          <a:xfrm>
            <a:off x="8396560" y="5970523"/>
            <a:ext cx="3150235" cy="56832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700" marR="5080" fontAlgn="auto">
              <a:lnSpc>
                <a:spcPts val="2110"/>
              </a:lnSpc>
              <a:spcBef>
                <a:spcPts val="210"/>
              </a:spcBef>
              <a:spcAft>
                <a:spcPts val="0"/>
              </a:spcAft>
              <a:buFontTx/>
              <a:buNone/>
            </a:pPr>
            <a:r>
              <a:rPr sz="1800" b="0" kern="0" dirty="0">
                <a:solidFill>
                  <a:srgbClr val="E46C0A"/>
                </a:solidFill>
                <a:latin typeface="Arial"/>
                <a:cs typeface="Arial"/>
              </a:rPr>
              <a:t>Major</a:t>
            </a:r>
            <a:r>
              <a:rPr sz="1800" b="0" kern="0" spc="-25" dirty="0">
                <a:solidFill>
                  <a:srgbClr val="E46C0A"/>
                </a:solidFill>
                <a:latin typeface="Arial"/>
                <a:cs typeface="Arial"/>
              </a:rPr>
              <a:t> </a:t>
            </a:r>
            <a:r>
              <a:rPr sz="1800" b="0" kern="0" dirty="0">
                <a:solidFill>
                  <a:srgbClr val="E46C0A"/>
                </a:solidFill>
                <a:latin typeface="Arial"/>
                <a:cs typeface="Arial"/>
              </a:rPr>
              <a:t>upgrade</a:t>
            </a:r>
            <a:r>
              <a:rPr sz="1800" b="0" kern="0" spc="-20" dirty="0">
                <a:solidFill>
                  <a:srgbClr val="E46C0A"/>
                </a:solidFill>
                <a:latin typeface="Arial"/>
                <a:cs typeface="Arial"/>
              </a:rPr>
              <a:t> </a:t>
            </a:r>
            <a:r>
              <a:rPr sz="1800" b="0" kern="0" dirty="0">
                <a:solidFill>
                  <a:srgbClr val="E46C0A"/>
                </a:solidFill>
                <a:latin typeface="Arial"/>
                <a:cs typeface="Arial"/>
              </a:rPr>
              <a:t>of</a:t>
            </a:r>
            <a:r>
              <a:rPr sz="1800" b="0" kern="0" spc="-120" dirty="0">
                <a:solidFill>
                  <a:srgbClr val="E46C0A"/>
                </a:solidFill>
                <a:latin typeface="Arial"/>
                <a:cs typeface="Arial"/>
              </a:rPr>
              <a:t> </a:t>
            </a:r>
            <a:r>
              <a:rPr sz="1800" b="0" kern="0" spc="-10" dirty="0">
                <a:solidFill>
                  <a:srgbClr val="E46C0A"/>
                </a:solidFill>
                <a:latin typeface="Arial"/>
                <a:cs typeface="Arial"/>
              </a:rPr>
              <a:t>ATLAS/CMS </a:t>
            </a:r>
            <a:r>
              <a:rPr sz="1800" b="0" kern="0" dirty="0">
                <a:solidFill>
                  <a:srgbClr val="E46C0A"/>
                </a:solidFill>
                <a:latin typeface="Arial"/>
                <a:cs typeface="Arial"/>
              </a:rPr>
              <a:t>LHCb</a:t>
            </a:r>
            <a:r>
              <a:rPr sz="1800" b="0" kern="0" spc="-25" dirty="0">
                <a:solidFill>
                  <a:srgbClr val="E46C0A"/>
                </a:solidFill>
                <a:latin typeface="Arial"/>
                <a:cs typeface="Arial"/>
              </a:rPr>
              <a:t> </a:t>
            </a:r>
            <a:r>
              <a:rPr sz="1800" b="0" kern="0" dirty="0">
                <a:solidFill>
                  <a:srgbClr val="E46C0A"/>
                </a:solidFill>
                <a:latin typeface="Arial"/>
                <a:cs typeface="Arial"/>
              </a:rPr>
              <a:t>also</a:t>
            </a:r>
            <a:r>
              <a:rPr sz="1800" b="0" kern="0" spc="-25" dirty="0">
                <a:solidFill>
                  <a:srgbClr val="E46C0A"/>
                </a:solidFill>
                <a:latin typeface="Arial"/>
                <a:cs typeface="Arial"/>
              </a:rPr>
              <a:t> </a:t>
            </a:r>
            <a:r>
              <a:rPr sz="1800" b="0" kern="0" dirty="0">
                <a:solidFill>
                  <a:srgbClr val="E46C0A"/>
                </a:solidFill>
                <a:latin typeface="Arial"/>
                <a:cs typeface="Arial"/>
              </a:rPr>
              <a:t>plan</a:t>
            </a:r>
            <a:r>
              <a:rPr sz="1800" b="0" kern="0" spc="-25" dirty="0">
                <a:solidFill>
                  <a:srgbClr val="E46C0A"/>
                </a:solidFill>
                <a:latin typeface="Arial"/>
                <a:cs typeface="Arial"/>
              </a:rPr>
              <a:t> </a:t>
            </a:r>
            <a:r>
              <a:rPr sz="1800" b="0" kern="0" spc="-10" dirty="0">
                <a:solidFill>
                  <a:srgbClr val="E46C0A"/>
                </a:solidFill>
                <a:latin typeface="Arial"/>
                <a:cs typeface="Arial"/>
              </a:rPr>
              <a:t>enhancements</a:t>
            </a:r>
            <a:endParaRPr sz="18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31" name="object 18">
            <a:extLst>
              <a:ext uri="{FF2B5EF4-FFF2-40B4-BE49-F238E27FC236}">
                <a16:creationId xmlns:a16="http://schemas.microsoft.com/office/drawing/2014/main" id="{C6E2DE95-FF41-E189-7094-5DB2CABA2B74}"/>
              </a:ext>
            </a:extLst>
          </p:cNvPr>
          <p:cNvSpPr txBox="1"/>
          <p:nvPr/>
        </p:nvSpPr>
        <p:spPr>
          <a:xfrm>
            <a:off x="7164447" y="4726940"/>
            <a:ext cx="99504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700" kern="0" baseline="9259" dirty="0">
                <a:solidFill>
                  <a:sysClr val="windowText" lastClr="000000"/>
                </a:solidFill>
                <a:latin typeface="Calibri"/>
                <a:cs typeface="Calibri"/>
              </a:rPr>
              <a:t>x5</a:t>
            </a:r>
            <a:r>
              <a:rPr sz="2700" kern="0" spc="-15" baseline="9259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2625" i="1" kern="0" spc="-15" baseline="11111" dirty="0">
                <a:solidFill>
                  <a:sysClr val="windowText" lastClr="000000"/>
                </a:solidFill>
                <a:latin typeface="Cambria Math"/>
                <a:cs typeface="Cambria Math"/>
              </a:rPr>
              <a:t>ℒ</a:t>
            </a:r>
            <a:r>
              <a:rPr sz="12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Run1&amp;2</a:t>
            </a:r>
            <a:endParaRPr sz="12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32" name="object 19">
            <a:extLst>
              <a:ext uri="{FF2B5EF4-FFF2-40B4-BE49-F238E27FC236}">
                <a16:creationId xmlns:a16="http://schemas.microsoft.com/office/drawing/2014/main" id="{9C7C2E04-69DF-0460-17B3-05E5823F0331}"/>
              </a:ext>
            </a:extLst>
          </p:cNvPr>
          <p:cNvGrpSpPr/>
          <p:nvPr/>
        </p:nvGrpSpPr>
        <p:grpSpPr>
          <a:xfrm>
            <a:off x="7234932" y="5110241"/>
            <a:ext cx="961390" cy="485140"/>
            <a:chOff x="7234932" y="5110241"/>
            <a:chExt cx="961390" cy="485140"/>
          </a:xfrm>
        </p:grpSpPr>
        <p:sp>
          <p:nvSpPr>
            <p:cNvPr id="33" name="object 20">
              <a:extLst>
                <a:ext uri="{FF2B5EF4-FFF2-40B4-BE49-F238E27FC236}">
                  <a16:creationId xmlns:a16="http://schemas.microsoft.com/office/drawing/2014/main" id="{E5D0A9B4-665B-ED4B-28DC-87F6B56E7222}"/>
                </a:ext>
              </a:extLst>
            </p:cNvPr>
            <p:cNvSpPr/>
            <p:nvPr/>
          </p:nvSpPr>
          <p:spPr>
            <a:xfrm>
              <a:off x="7247632" y="5122941"/>
              <a:ext cx="935990" cy="459740"/>
            </a:xfrm>
            <a:custGeom>
              <a:avLst/>
              <a:gdLst/>
              <a:ahLst/>
              <a:cxnLst/>
              <a:rect l="l" t="t" r="r" b="b"/>
              <a:pathLst>
                <a:path w="935990" h="459739">
                  <a:moveTo>
                    <a:pt x="751250" y="0"/>
                  </a:moveTo>
                  <a:lnTo>
                    <a:pt x="137402" y="0"/>
                  </a:lnTo>
                  <a:lnTo>
                    <a:pt x="93972" y="7004"/>
                  </a:lnTo>
                  <a:lnTo>
                    <a:pt x="56253" y="26510"/>
                  </a:lnTo>
                  <a:lnTo>
                    <a:pt x="26510" y="56253"/>
                  </a:lnTo>
                  <a:lnTo>
                    <a:pt x="7004" y="93972"/>
                  </a:lnTo>
                  <a:lnTo>
                    <a:pt x="0" y="137402"/>
                  </a:lnTo>
                  <a:lnTo>
                    <a:pt x="0" y="459739"/>
                  </a:lnTo>
                  <a:lnTo>
                    <a:pt x="33887" y="459739"/>
                  </a:lnTo>
                  <a:lnTo>
                    <a:pt x="33887" y="137402"/>
                  </a:lnTo>
                  <a:lnTo>
                    <a:pt x="42022" y="97109"/>
                  </a:lnTo>
                  <a:lnTo>
                    <a:pt x="64206" y="64206"/>
                  </a:lnTo>
                  <a:lnTo>
                    <a:pt x="97109" y="42022"/>
                  </a:lnTo>
                  <a:lnTo>
                    <a:pt x="137402" y="33887"/>
                  </a:lnTo>
                  <a:lnTo>
                    <a:pt x="839775" y="33887"/>
                  </a:lnTo>
                  <a:lnTo>
                    <a:pt x="832398" y="26510"/>
                  </a:lnTo>
                  <a:lnTo>
                    <a:pt x="794680" y="7004"/>
                  </a:lnTo>
                  <a:lnTo>
                    <a:pt x="751250" y="0"/>
                  </a:lnTo>
                  <a:close/>
                </a:path>
                <a:path w="935990" h="459739">
                  <a:moveTo>
                    <a:pt x="935989" y="137402"/>
                  </a:moveTo>
                  <a:lnTo>
                    <a:pt x="807427" y="137402"/>
                  </a:lnTo>
                  <a:lnTo>
                    <a:pt x="871708" y="230237"/>
                  </a:lnTo>
                  <a:lnTo>
                    <a:pt x="935989" y="137402"/>
                  </a:lnTo>
                  <a:close/>
                </a:path>
                <a:path w="935990" h="459739">
                  <a:moveTo>
                    <a:pt x="839775" y="33887"/>
                  </a:moveTo>
                  <a:lnTo>
                    <a:pt x="751250" y="33887"/>
                  </a:lnTo>
                  <a:lnTo>
                    <a:pt x="791542" y="42022"/>
                  </a:lnTo>
                  <a:lnTo>
                    <a:pt x="824446" y="64206"/>
                  </a:lnTo>
                  <a:lnTo>
                    <a:pt x="846629" y="97109"/>
                  </a:lnTo>
                  <a:lnTo>
                    <a:pt x="854764" y="137402"/>
                  </a:lnTo>
                  <a:lnTo>
                    <a:pt x="888653" y="137402"/>
                  </a:lnTo>
                  <a:lnTo>
                    <a:pt x="881648" y="93972"/>
                  </a:lnTo>
                  <a:lnTo>
                    <a:pt x="862142" y="56253"/>
                  </a:lnTo>
                  <a:lnTo>
                    <a:pt x="839775" y="33887"/>
                  </a:lnTo>
                  <a:close/>
                </a:path>
              </a:pathLst>
            </a:custGeom>
            <a:solidFill>
              <a:srgbClr val="000000">
                <a:alpha val="50199"/>
              </a:srgbClr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bject 21">
              <a:extLst>
                <a:ext uri="{FF2B5EF4-FFF2-40B4-BE49-F238E27FC236}">
                  <a16:creationId xmlns:a16="http://schemas.microsoft.com/office/drawing/2014/main" id="{B5B86D63-1F80-BE40-8AA8-EA1456A033FD}"/>
                </a:ext>
              </a:extLst>
            </p:cNvPr>
            <p:cNvSpPr/>
            <p:nvPr/>
          </p:nvSpPr>
          <p:spPr>
            <a:xfrm>
              <a:off x="7247632" y="5122941"/>
              <a:ext cx="935990" cy="459740"/>
            </a:xfrm>
            <a:custGeom>
              <a:avLst/>
              <a:gdLst/>
              <a:ahLst/>
              <a:cxnLst/>
              <a:rect l="l" t="t" r="r" b="b"/>
              <a:pathLst>
                <a:path w="935990" h="459739">
                  <a:moveTo>
                    <a:pt x="0" y="459740"/>
                  </a:moveTo>
                  <a:lnTo>
                    <a:pt x="0" y="137402"/>
                  </a:lnTo>
                  <a:lnTo>
                    <a:pt x="7004" y="93972"/>
                  </a:lnTo>
                  <a:lnTo>
                    <a:pt x="26510" y="56254"/>
                  </a:lnTo>
                  <a:lnTo>
                    <a:pt x="56254" y="26510"/>
                  </a:lnTo>
                  <a:lnTo>
                    <a:pt x="93972" y="7004"/>
                  </a:lnTo>
                  <a:lnTo>
                    <a:pt x="137402" y="0"/>
                  </a:lnTo>
                  <a:lnTo>
                    <a:pt x="751250" y="0"/>
                  </a:lnTo>
                  <a:lnTo>
                    <a:pt x="794680" y="7004"/>
                  </a:lnTo>
                  <a:lnTo>
                    <a:pt x="832398" y="26510"/>
                  </a:lnTo>
                  <a:lnTo>
                    <a:pt x="862142" y="56254"/>
                  </a:lnTo>
                  <a:lnTo>
                    <a:pt x="881648" y="93972"/>
                  </a:lnTo>
                  <a:lnTo>
                    <a:pt x="888653" y="137402"/>
                  </a:lnTo>
                  <a:lnTo>
                    <a:pt x="935990" y="137402"/>
                  </a:lnTo>
                  <a:lnTo>
                    <a:pt x="871709" y="230238"/>
                  </a:lnTo>
                  <a:lnTo>
                    <a:pt x="807428" y="137402"/>
                  </a:lnTo>
                  <a:lnTo>
                    <a:pt x="854765" y="137402"/>
                  </a:lnTo>
                  <a:lnTo>
                    <a:pt x="846630" y="97109"/>
                  </a:lnTo>
                  <a:lnTo>
                    <a:pt x="824446" y="64206"/>
                  </a:lnTo>
                  <a:lnTo>
                    <a:pt x="791543" y="42022"/>
                  </a:lnTo>
                  <a:lnTo>
                    <a:pt x="751250" y="33887"/>
                  </a:lnTo>
                  <a:lnTo>
                    <a:pt x="137402" y="33887"/>
                  </a:lnTo>
                  <a:lnTo>
                    <a:pt x="97109" y="42022"/>
                  </a:lnTo>
                  <a:lnTo>
                    <a:pt x="64206" y="64206"/>
                  </a:lnTo>
                  <a:lnTo>
                    <a:pt x="42022" y="97109"/>
                  </a:lnTo>
                  <a:lnTo>
                    <a:pt x="33887" y="137402"/>
                  </a:lnTo>
                  <a:lnTo>
                    <a:pt x="33887" y="459740"/>
                  </a:lnTo>
                  <a:lnTo>
                    <a:pt x="0" y="45974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" name="object 25">
            <a:extLst>
              <a:ext uri="{FF2B5EF4-FFF2-40B4-BE49-F238E27FC236}">
                <a16:creationId xmlns:a16="http://schemas.microsoft.com/office/drawing/2014/main" id="{222D1E21-2E5C-B3E7-C522-5D38CFD9551E}"/>
              </a:ext>
            </a:extLst>
          </p:cNvPr>
          <p:cNvSpPr txBox="1"/>
          <p:nvPr/>
        </p:nvSpPr>
        <p:spPr>
          <a:xfrm>
            <a:off x="5260359" y="5289803"/>
            <a:ext cx="13258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400" kern="0" spc="-10" dirty="0">
                <a:solidFill>
                  <a:srgbClr val="0000FF"/>
                </a:solidFill>
                <a:latin typeface="Arial"/>
                <a:cs typeface="Arial"/>
              </a:rPr>
              <a:t>LHCC-2021-</a:t>
            </a:r>
            <a:r>
              <a:rPr sz="1400" kern="0" spc="-25" dirty="0">
                <a:solidFill>
                  <a:srgbClr val="0000FF"/>
                </a:solidFill>
                <a:latin typeface="Arial"/>
                <a:cs typeface="Arial"/>
              </a:rPr>
              <a:t>021</a:t>
            </a:r>
            <a:endParaRPr sz="1400" b="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5" name="object 24">
            <a:extLst>
              <a:ext uri="{FF2B5EF4-FFF2-40B4-BE49-F238E27FC236}">
                <a16:creationId xmlns:a16="http://schemas.microsoft.com/office/drawing/2014/main" id="{3E06E49F-AFFF-065E-DC8A-23EA3A458CE4}"/>
              </a:ext>
            </a:extLst>
          </p:cNvPr>
          <p:cNvSpPr txBox="1"/>
          <p:nvPr/>
        </p:nvSpPr>
        <p:spPr>
          <a:xfrm>
            <a:off x="269875" y="4386579"/>
            <a:ext cx="411480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200" b="0" kern="0" dirty="0">
                <a:solidFill>
                  <a:srgbClr val="7030A0"/>
                </a:solidFill>
                <a:latin typeface="Arial"/>
                <a:cs typeface="Arial"/>
              </a:rPr>
              <a:t>Some</a:t>
            </a:r>
            <a:r>
              <a:rPr sz="2200" b="0" kern="0" spc="-6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7030A0"/>
                </a:solidFill>
                <a:latin typeface="Arial"/>
                <a:cs typeface="Arial"/>
              </a:rPr>
              <a:t>smaller</a:t>
            </a:r>
            <a:r>
              <a:rPr sz="2200" b="0" kern="0" spc="-55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2200" b="0" kern="0" spc="-10" dirty="0">
                <a:solidFill>
                  <a:srgbClr val="7030A0"/>
                </a:solidFill>
                <a:latin typeface="Arial"/>
                <a:cs typeface="Arial"/>
              </a:rPr>
              <a:t>detector </a:t>
            </a:r>
            <a:r>
              <a:rPr sz="2200" b="0" kern="0" dirty="0">
                <a:solidFill>
                  <a:srgbClr val="7030A0"/>
                </a:solidFill>
                <a:latin typeface="Arial"/>
                <a:cs typeface="Arial"/>
              </a:rPr>
              <a:t>consolidation</a:t>
            </a:r>
            <a:r>
              <a:rPr sz="2200" b="0" kern="0" spc="-9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7030A0"/>
                </a:solidFill>
                <a:latin typeface="Arial"/>
                <a:cs typeface="Arial"/>
              </a:rPr>
              <a:t>and</a:t>
            </a:r>
            <a:r>
              <a:rPr sz="2200" b="0" kern="0" spc="-9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2200" b="0" kern="0" spc="-10" dirty="0">
                <a:solidFill>
                  <a:srgbClr val="7030A0"/>
                </a:solidFill>
                <a:latin typeface="Arial"/>
                <a:cs typeface="Arial"/>
              </a:rPr>
              <a:t>enhancements </a:t>
            </a:r>
            <a:r>
              <a:rPr sz="2200" b="0" kern="0" dirty="0">
                <a:solidFill>
                  <a:srgbClr val="7030A0"/>
                </a:solidFill>
                <a:latin typeface="Arial"/>
                <a:cs typeface="Arial"/>
              </a:rPr>
              <a:t>in</a:t>
            </a:r>
            <a:r>
              <a:rPr sz="2200" b="0" kern="0" spc="-3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2200" b="0" kern="0" dirty="0">
                <a:solidFill>
                  <a:srgbClr val="7030A0"/>
                </a:solidFill>
                <a:latin typeface="Arial"/>
                <a:cs typeface="Arial"/>
              </a:rPr>
              <a:t>LS3</a:t>
            </a:r>
            <a:r>
              <a:rPr sz="2200" b="0" kern="0" spc="-3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2200" b="0" kern="0" spc="-10" dirty="0">
                <a:solidFill>
                  <a:srgbClr val="7030A0"/>
                </a:solidFill>
                <a:latin typeface="Arial"/>
                <a:cs typeface="Arial"/>
              </a:rPr>
              <a:t>(2026)</a:t>
            </a:r>
            <a:endParaRPr sz="2200" b="0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58572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33B77-DD2A-CB99-F3E7-D589DA435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LHCb in Upgrade II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42526-19F1-A79E-56BC-5FCFD8ED6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" y="1089248"/>
            <a:ext cx="7740378" cy="454417"/>
          </a:xfrm>
        </p:spPr>
        <p:txBody>
          <a:bodyPr/>
          <a:lstStyle/>
          <a:p>
            <a:r>
              <a:rPr lang="en-US" sz="2000" dirty="0"/>
              <a:t>Same performances as Run 3, with a pile-up of 40 instead of 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DCA87-2B88-A21F-12EA-A73D1C64B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D90BB3-5153-3506-A6C5-3414242B2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0ED5C484-1FA3-F68C-6976-77111FCD69B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80314" y="1578086"/>
            <a:ext cx="3748628" cy="2544491"/>
          </a:xfrm>
          <a:prstGeom prst="rect">
            <a:avLst/>
          </a:prstGeom>
        </p:spPr>
      </p:pic>
      <p:sp>
        <p:nvSpPr>
          <p:cNvPr id="7" name="object 6">
            <a:extLst>
              <a:ext uri="{FF2B5EF4-FFF2-40B4-BE49-F238E27FC236}">
                <a16:creationId xmlns:a16="http://schemas.microsoft.com/office/drawing/2014/main" id="{21B2E7FF-08EC-63F6-62F7-28DB84ACA21A}"/>
              </a:ext>
            </a:extLst>
          </p:cNvPr>
          <p:cNvSpPr/>
          <p:nvPr/>
        </p:nvSpPr>
        <p:spPr>
          <a:xfrm>
            <a:off x="5732446" y="2830282"/>
            <a:ext cx="713740" cy="76200"/>
          </a:xfrm>
          <a:custGeom>
            <a:avLst/>
            <a:gdLst/>
            <a:ahLst/>
            <a:cxnLst/>
            <a:rect l="l" t="t" r="r" b="b"/>
            <a:pathLst>
              <a:path w="713739" h="76200">
                <a:moveTo>
                  <a:pt x="637477" y="0"/>
                </a:moveTo>
                <a:lnTo>
                  <a:pt x="637477" y="76200"/>
                </a:lnTo>
                <a:lnTo>
                  <a:pt x="688277" y="50800"/>
                </a:lnTo>
                <a:lnTo>
                  <a:pt x="650177" y="50800"/>
                </a:lnTo>
                <a:lnTo>
                  <a:pt x="650177" y="25400"/>
                </a:lnTo>
                <a:lnTo>
                  <a:pt x="688277" y="25400"/>
                </a:lnTo>
                <a:lnTo>
                  <a:pt x="637477" y="0"/>
                </a:lnTo>
                <a:close/>
              </a:path>
              <a:path w="713739" h="76200">
                <a:moveTo>
                  <a:pt x="637477" y="25400"/>
                </a:moveTo>
                <a:lnTo>
                  <a:pt x="0" y="25400"/>
                </a:lnTo>
                <a:lnTo>
                  <a:pt x="0" y="50800"/>
                </a:lnTo>
                <a:lnTo>
                  <a:pt x="637477" y="50800"/>
                </a:lnTo>
                <a:lnTo>
                  <a:pt x="637477" y="25400"/>
                </a:lnTo>
                <a:close/>
              </a:path>
              <a:path w="713739" h="76200">
                <a:moveTo>
                  <a:pt x="688277" y="25400"/>
                </a:moveTo>
                <a:lnTo>
                  <a:pt x="650177" y="25400"/>
                </a:lnTo>
                <a:lnTo>
                  <a:pt x="650177" y="50800"/>
                </a:lnTo>
                <a:lnTo>
                  <a:pt x="688277" y="50800"/>
                </a:lnTo>
                <a:lnTo>
                  <a:pt x="713677" y="38100"/>
                </a:lnTo>
                <a:lnTo>
                  <a:pt x="688277" y="25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7069E232-FBAC-BD14-AE4A-2DCFCF6CBCD2}"/>
              </a:ext>
            </a:extLst>
          </p:cNvPr>
          <p:cNvSpPr txBox="1"/>
          <p:nvPr/>
        </p:nvSpPr>
        <p:spPr>
          <a:xfrm>
            <a:off x="3289920" y="4122675"/>
            <a:ext cx="689978" cy="3901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000" b="0" kern="0" dirty="0">
                <a:solidFill>
                  <a:sysClr val="windowText" lastClr="000000"/>
                </a:solidFill>
                <a:latin typeface="Gill Sans MT"/>
                <a:cs typeface="Gill Sans MT"/>
              </a:rPr>
              <a:t>Run</a:t>
            </a:r>
            <a:r>
              <a:rPr sz="2000" b="0" kern="0" spc="-20" dirty="0">
                <a:solidFill>
                  <a:sysClr val="windowText" lastClr="000000"/>
                </a:solidFill>
                <a:latin typeface="Gill Sans MT"/>
                <a:cs typeface="Gill Sans MT"/>
              </a:rPr>
              <a:t> </a:t>
            </a:r>
            <a:r>
              <a:rPr sz="2000" b="0" kern="0" spc="-50" dirty="0">
                <a:solidFill>
                  <a:sysClr val="windowText" lastClr="000000"/>
                </a:solidFill>
                <a:latin typeface="Gill Sans MT"/>
                <a:cs typeface="Gill Sans MT"/>
              </a:rPr>
              <a:t>3</a:t>
            </a:r>
            <a:endParaRPr sz="2000" b="0" kern="0" dirty="0">
              <a:solidFill>
                <a:sysClr val="windowText" lastClr="000000"/>
              </a:solidFill>
              <a:latin typeface="Gill Sans MT"/>
              <a:cs typeface="Gill Sans MT"/>
            </a:endParaRP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0A2E20FE-BA75-A125-DCA8-4F3C5031B421}"/>
              </a:ext>
            </a:extLst>
          </p:cNvPr>
          <p:cNvSpPr txBox="1"/>
          <p:nvPr/>
        </p:nvSpPr>
        <p:spPr>
          <a:xfrm>
            <a:off x="8357877" y="4119627"/>
            <a:ext cx="689978" cy="3901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2000" b="0" kern="0" dirty="0">
                <a:solidFill>
                  <a:sysClr val="windowText" lastClr="000000"/>
                </a:solidFill>
                <a:latin typeface="Gill Sans MT"/>
                <a:cs typeface="Gill Sans MT"/>
              </a:rPr>
              <a:t>Run</a:t>
            </a:r>
            <a:r>
              <a:rPr sz="2000" b="0" kern="0" spc="-20" dirty="0">
                <a:solidFill>
                  <a:sysClr val="windowText" lastClr="000000"/>
                </a:solidFill>
                <a:latin typeface="Gill Sans MT"/>
                <a:cs typeface="Gill Sans MT"/>
              </a:rPr>
              <a:t> </a:t>
            </a:r>
            <a:r>
              <a:rPr sz="2000" b="0" kern="0" spc="-50" dirty="0">
                <a:solidFill>
                  <a:sysClr val="windowText" lastClr="000000"/>
                </a:solidFill>
                <a:latin typeface="Gill Sans MT"/>
                <a:cs typeface="Gill Sans MT"/>
              </a:rPr>
              <a:t>5</a:t>
            </a:r>
            <a:endParaRPr sz="2000" b="0" kern="0" dirty="0">
              <a:solidFill>
                <a:sysClr val="windowText" lastClr="000000"/>
              </a:solidFill>
              <a:latin typeface="Gill Sans MT"/>
              <a:cs typeface="Gill Sans MT"/>
            </a:endParaRPr>
          </a:p>
        </p:txBody>
      </p:sp>
      <p:pic>
        <p:nvPicPr>
          <p:cNvPr id="10" name="object 12">
            <a:extLst>
              <a:ext uri="{FF2B5EF4-FFF2-40B4-BE49-F238E27FC236}">
                <a16:creationId xmlns:a16="http://schemas.microsoft.com/office/drawing/2014/main" id="{965F06E3-0DE3-9505-E49D-54E5B5D4F13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6265" y="1571630"/>
            <a:ext cx="3851310" cy="2442829"/>
          </a:xfrm>
          <a:prstGeom prst="rect">
            <a:avLst/>
          </a:prstGeom>
        </p:spPr>
      </p:pic>
      <p:sp>
        <p:nvSpPr>
          <p:cNvPr id="11" name="object 13">
            <a:extLst>
              <a:ext uri="{FF2B5EF4-FFF2-40B4-BE49-F238E27FC236}">
                <a16:creationId xmlns:a16="http://schemas.microsoft.com/office/drawing/2014/main" id="{94E7FA41-4284-29AB-C0D2-964ABAFD4384}"/>
              </a:ext>
            </a:extLst>
          </p:cNvPr>
          <p:cNvSpPr txBox="1"/>
          <p:nvPr/>
        </p:nvSpPr>
        <p:spPr>
          <a:xfrm>
            <a:off x="285038" y="1856375"/>
            <a:ext cx="1725994" cy="282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200" b="0" u="sng" kern="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[</a:t>
            </a:r>
            <a:r>
              <a:rPr sz="1400" b="0" u="sng" kern="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JINST19</a:t>
            </a:r>
            <a:r>
              <a:rPr sz="1200" b="0" u="sng" kern="0" spc="9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1200" b="0" u="sng" kern="0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(2024)</a:t>
            </a:r>
            <a:r>
              <a:rPr sz="1200" b="0" u="sng" kern="0" spc="9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1200" b="0" u="sng" kern="0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P05065]</a:t>
            </a:r>
            <a:endParaRPr sz="1200" b="0" kern="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368167-D218-F36B-F9C5-4D60E0465624}"/>
              </a:ext>
            </a:extLst>
          </p:cNvPr>
          <p:cNvSpPr txBox="1">
            <a:spLocks/>
          </p:cNvSpPr>
          <p:nvPr/>
        </p:nvSpPr>
        <p:spPr bwMode="auto">
          <a:xfrm>
            <a:off x="12361" y="4427309"/>
            <a:ext cx="11747020" cy="210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b="0" kern="0" dirty="0"/>
              <a:t>Same geometry for the detector with innovative technologies for sub-detectors and data processing</a:t>
            </a:r>
          </a:p>
          <a:p>
            <a:pPr>
              <a:lnSpc>
                <a:spcPct val="100000"/>
              </a:lnSpc>
            </a:pPr>
            <a:r>
              <a:rPr lang="en-US" sz="2000" b="0" kern="0" dirty="0"/>
              <a:t>Main elements: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Increase granularity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Add timing measurement (resolutions up to 10-50 </a:t>
            </a:r>
            <a:r>
              <a:rPr lang="en-US" sz="1600" b="0" kern="0" dirty="0" err="1"/>
              <a:t>ps</a:t>
            </a:r>
            <a:r>
              <a:rPr lang="en-US" sz="1600" b="0" kern="0" dirty="0"/>
              <a:t>, in VELO, RICH, ECAL)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Radiation hardness (up to 10</a:t>
            </a:r>
            <a:r>
              <a:rPr lang="en-US" sz="1600" b="0" kern="0" baseline="30000" dirty="0"/>
              <a:t>16</a:t>
            </a:r>
            <a:r>
              <a:rPr lang="en-US" sz="1600" b="0" kern="0" dirty="0"/>
              <a:t> </a:t>
            </a:r>
            <a:r>
              <a:rPr lang="en-US" sz="1600" b="0" kern="0" dirty="0" err="1"/>
              <a:t>neq</a:t>
            </a:r>
            <a:r>
              <a:rPr lang="en-US" sz="1600" b="0" kern="0" dirty="0"/>
              <a:t>/cm</a:t>
            </a:r>
            <a:r>
              <a:rPr lang="en-US" sz="1600" b="0" kern="0" baseline="30000" dirty="0"/>
              <a:t>2</a:t>
            </a:r>
            <a:r>
              <a:rPr lang="en-US" sz="1600" b="0" kern="0" dirty="0"/>
              <a:t>)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Data rate: 200 Tbit/s</a:t>
            </a:r>
          </a:p>
        </p:txBody>
      </p:sp>
    </p:spTree>
    <p:extLst>
      <p:ext uri="{BB962C8B-B14F-4D97-AF65-F5344CB8AC3E}">
        <p14:creationId xmlns:p14="http://schemas.microsoft.com/office/powerpoint/2010/main" val="2465430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09A6C-14DD-0F8A-1E10-F32764FBC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 dirty="0"/>
              <a:t>LHCb PID system in Upgrade II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4C201-D9EC-0605-80AB-84BA49250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A9CF9-AADE-DD32-C391-6078C7340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pSp>
        <p:nvGrpSpPr>
          <p:cNvPr id="6" name="object 2">
            <a:extLst>
              <a:ext uri="{FF2B5EF4-FFF2-40B4-BE49-F238E27FC236}">
                <a16:creationId xmlns:a16="http://schemas.microsoft.com/office/drawing/2014/main" id="{585C993E-CB5A-31D4-77AD-5554E1401D92}"/>
              </a:ext>
            </a:extLst>
          </p:cNvPr>
          <p:cNvGrpSpPr/>
          <p:nvPr/>
        </p:nvGrpSpPr>
        <p:grpSpPr>
          <a:xfrm>
            <a:off x="-865" y="980"/>
            <a:ext cx="11374120" cy="6236335"/>
            <a:chOff x="-865" y="980"/>
            <a:chExt cx="11374120" cy="6236335"/>
          </a:xfrm>
        </p:grpSpPr>
        <p:pic>
          <p:nvPicPr>
            <p:cNvPr id="7" name="object 3">
              <a:extLst>
                <a:ext uri="{FF2B5EF4-FFF2-40B4-BE49-F238E27FC236}">
                  <a16:creationId xmlns:a16="http://schemas.microsoft.com/office/drawing/2014/main" id="{AF1D4022-235E-423A-AE2E-CA31243BC7B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1594" y="1185384"/>
              <a:ext cx="9591549" cy="5051926"/>
            </a:xfrm>
            <a:prstGeom prst="rect">
              <a:avLst/>
            </a:prstGeom>
          </p:spPr>
        </p:pic>
        <p:sp>
          <p:nvSpPr>
            <p:cNvPr id="8" name="object 4">
              <a:extLst>
                <a:ext uri="{FF2B5EF4-FFF2-40B4-BE49-F238E27FC236}">
                  <a16:creationId xmlns:a16="http://schemas.microsoft.com/office/drawing/2014/main" id="{46F06764-A057-FF18-0954-DD4F40F44225}"/>
                </a:ext>
              </a:extLst>
            </p:cNvPr>
            <p:cNvSpPr/>
            <p:nvPr/>
          </p:nvSpPr>
          <p:spPr>
            <a:xfrm>
              <a:off x="3139447" y="2780927"/>
              <a:ext cx="220345" cy="1224280"/>
            </a:xfrm>
            <a:custGeom>
              <a:avLst/>
              <a:gdLst/>
              <a:ahLst/>
              <a:cxnLst/>
              <a:rect l="l" t="t" r="r" b="b"/>
              <a:pathLst>
                <a:path w="220345" h="1224279">
                  <a:moveTo>
                    <a:pt x="220248" y="0"/>
                  </a:moveTo>
                  <a:lnTo>
                    <a:pt x="0" y="0"/>
                  </a:lnTo>
                  <a:lnTo>
                    <a:pt x="0" y="1224136"/>
                  </a:lnTo>
                  <a:lnTo>
                    <a:pt x="220248" y="1224136"/>
                  </a:lnTo>
                  <a:lnTo>
                    <a:pt x="220248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3B95EB95-C856-6BEC-1DD3-399696C49D3F}"/>
                </a:ext>
              </a:extLst>
            </p:cNvPr>
            <p:cNvSpPr/>
            <p:nvPr/>
          </p:nvSpPr>
          <p:spPr>
            <a:xfrm>
              <a:off x="3139447" y="2780927"/>
              <a:ext cx="220345" cy="1224280"/>
            </a:xfrm>
            <a:custGeom>
              <a:avLst/>
              <a:gdLst/>
              <a:ahLst/>
              <a:cxnLst/>
              <a:rect l="l" t="t" r="r" b="b"/>
              <a:pathLst>
                <a:path w="220345" h="1224279">
                  <a:moveTo>
                    <a:pt x="0" y="0"/>
                  </a:moveTo>
                  <a:lnTo>
                    <a:pt x="220248" y="0"/>
                  </a:lnTo>
                  <a:lnTo>
                    <a:pt x="220248" y="1224136"/>
                  </a:lnTo>
                  <a:lnTo>
                    <a:pt x="0" y="122413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8847BF05-52ED-37E8-A2C1-1949993CA31E}"/>
                </a:ext>
              </a:extLst>
            </p:cNvPr>
            <p:cNvSpPr/>
            <p:nvPr/>
          </p:nvSpPr>
          <p:spPr>
            <a:xfrm>
              <a:off x="1775519" y="2924944"/>
              <a:ext cx="864235" cy="1368425"/>
            </a:xfrm>
            <a:custGeom>
              <a:avLst/>
              <a:gdLst/>
              <a:ahLst/>
              <a:cxnLst/>
              <a:rect l="l" t="t" r="r" b="b"/>
              <a:pathLst>
                <a:path w="864235" h="1368425">
                  <a:moveTo>
                    <a:pt x="864096" y="0"/>
                  </a:moveTo>
                  <a:lnTo>
                    <a:pt x="0" y="0"/>
                  </a:lnTo>
                  <a:lnTo>
                    <a:pt x="0" y="1368151"/>
                  </a:lnTo>
                  <a:lnTo>
                    <a:pt x="864096" y="1368151"/>
                  </a:lnTo>
                  <a:lnTo>
                    <a:pt x="864096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object 7">
              <a:extLst>
                <a:ext uri="{FF2B5EF4-FFF2-40B4-BE49-F238E27FC236}">
                  <a16:creationId xmlns:a16="http://schemas.microsoft.com/office/drawing/2014/main" id="{7BC65F42-B796-CC5D-FCC9-9697D1B33D10}"/>
                </a:ext>
              </a:extLst>
            </p:cNvPr>
            <p:cNvSpPr/>
            <p:nvPr/>
          </p:nvSpPr>
          <p:spPr>
            <a:xfrm>
              <a:off x="1775519" y="2924944"/>
              <a:ext cx="864235" cy="1368425"/>
            </a:xfrm>
            <a:custGeom>
              <a:avLst/>
              <a:gdLst/>
              <a:ahLst/>
              <a:cxnLst/>
              <a:rect l="l" t="t" r="r" b="b"/>
              <a:pathLst>
                <a:path w="864235" h="1368425">
                  <a:moveTo>
                    <a:pt x="0" y="0"/>
                  </a:moveTo>
                  <a:lnTo>
                    <a:pt x="864096" y="0"/>
                  </a:lnTo>
                  <a:lnTo>
                    <a:pt x="864096" y="1368152"/>
                  </a:lnTo>
                  <a:lnTo>
                    <a:pt x="0" y="1368152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object 8">
              <a:extLst>
                <a:ext uri="{FF2B5EF4-FFF2-40B4-BE49-F238E27FC236}">
                  <a16:creationId xmlns:a16="http://schemas.microsoft.com/office/drawing/2014/main" id="{78AC8658-C7C9-57B6-18CC-0C9246C5FEC8}"/>
                </a:ext>
              </a:extLst>
            </p:cNvPr>
            <p:cNvSpPr/>
            <p:nvPr/>
          </p:nvSpPr>
          <p:spPr>
            <a:xfrm>
              <a:off x="5375920" y="1988840"/>
              <a:ext cx="720090" cy="2880360"/>
            </a:xfrm>
            <a:custGeom>
              <a:avLst/>
              <a:gdLst/>
              <a:ahLst/>
              <a:cxnLst/>
              <a:rect l="l" t="t" r="r" b="b"/>
              <a:pathLst>
                <a:path w="720089" h="2880360">
                  <a:moveTo>
                    <a:pt x="720079" y="0"/>
                  </a:moveTo>
                  <a:lnTo>
                    <a:pt x="0" y="0"/>
                  </a:lnTo>
                  <a:lnTo>
                    <a:pt x="0" y="2880319"/>
                  </a:lnTo>
                  <a:lnTo>
                    <a:pt x="720079" y="2880319"/>
                  </a:lnTo>
                  <a:lnTo>
                    <a:pt x="720079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bject 9">
              <a:extLst>
                <a:ext uri="{FF2B5EF4-FFF2-40B4-BE49-F238E27FC236}">
                  <a16:creationId xmlns:a16="http://schemas.microsoft.com/office/drawing/2014/main" id="{52056B02-1BC6-907F-2658-28EE96C36472}"/>
                </a:ext>
              </a:extLst>
            </p:cNvPr>
            <p:cNvSpPr/>
            <p:nvPr/>
          </p:nvSpPr>
          <p:spPr>
            <a:xfrm>
              <a:off x="5375920" y="1988840"/>
              <a:ext cx="720090" cy="2880360"/>
            </a:xfrm>
            <a:custGeom>
              <a:avLst/>
              <a:gdLst/>
              <a:ahLst/>
              <a:cxnLst/>
              <a:rect l="l" t="t" r="r" b="b"/>
              <a:pathLst>
                <a:path w="720089" h="2880360">
                  <a:moveTo>
                    <a:pt x="0" y="0"/>
                  </a:moveTo>
                  <a:lnTo>
                    <a:pt x="720080" y="0"/>
                  </a:lnTo>
                  <a:lnTo>
                    <a:pt x="720080" y="2880320"/>
                  </a:lnTo>
                  <a:lnTo>
                    <a:pt x="0" y="288032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91C3689C-AE06-A93D-F916-E435A44890A6}"/>
                </a:ext>
              </a:extLst>
            </p:cNvPr>
            <p:cNvSpPr/>
            <p:nvPr/>
          </p:nvSpPr>
          <p:spPr>
            <a:xfrm>
              <a:off x="3387403" y="1700808"/>
              <a:ext cx="1988820" cy="3620770"/>
            </a:xfrm>
            <a:custGeom>
              <a:avLst/>
              <a:gdLst/>
              <a:ahLst/>
              <a:cxnLst/>
              <a:rect l="l" t="t" r="r" b="b"/>
              <a:pathLst>
                <a:path w="1988820" h="3620770">
                  <a:moveTo>
                    <a:pt x="0" y="3620272"/>
                  </a:moveTo>
                  <a:lnTo>
                    <a:pt x="1988515" y="3620272"/>
                  </a:lnTo>
                  <a:lnTo>
                    <a:pt x="1988515" y="0"/>
                  </a:lnTo>
                  <a:lnTo>
                    <a:pt x="0" y="0"/>
                  </a:lnTo>
                  <a:lnTo>
                    <a:pt x="0" y="3620272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19A3EC48-3659-3BEA-FF81-CA70489105A9}"/>
                </a:ext>
              </a:extLst>
            </p:cNvPr>
            <p:cNvSpPr/>
            <p:nvPr/>
          </p:nvSpPr>
          <p:spPr>
            <a:xfrm>
              <a:off x="3387403" y="1700808"/>
              <a:ext cx="1988820" cy="4320540"/>
            </a:xfrm>
            <a:custGeom>
              <a:avLst/>
              <a:gdLst/>
              <a:ahLst/>
              <a:cxnLst/>
              <a:rect l="l" t="t" r="r" b="b"/>
              <a:pathLst>
                <a:path w="1988820" h="4320540">
                  <a:moveTo>
                    <a:pt x="0" y="0"/>
                  </a:moveTo>
                  <a:lnTo>
                    <a:pt x="1988515" y="0"/>
                  </a:lnTo>
                  <a:lnTo>
                    <a:pt x="1988515" y="4320480"/>
                  </a:lnTo>
                  <a:lnTo>
                    <a:pt x="0" y="432048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object 12">
              <a:extLst>
                <a:ext uri="{FF2B5EF4-FFF2-40B4-BE49-F238E27FC236}">
                  <a16:creationId xmlns:a16="http://schemas.microsoft.com/office/drawing/2014/main" id="{3EE4E526-6C1E-5F7C-A722-CC084CD07036}"/>
                </a:ext>
              </a:extLst>
            </p:cNvPr>
            <p:cNvSpPr/>
            <p:nvPr/>
          </p:nvSpPr>
          <p:spPr>
            <a:xfrm>
              <a:off x="149459" y="1039799"/>
              <a:ext cx="2767965" cy="1200785"/>
            </a:xfrm>
            <a:custGeom>
              <a:avLst/>
              <a:gdLst/>
              <a:ahLst/>
              <a:cxnLst/>
              <a:rect l="l" t="t" r="r" b="b"/>
              <a:pathLst>
                <a:path w="2767965" h="1200785">
                  <a:moveTo>
                    <a:pt x="2767604" y="0"/>
                  </a:moveTo>
                  <a:lnTo>
                    <a:pt x="0" y="0"/>
                  </a:lnTo>
                  <a:lnTo>
                    <a:pt x="0" y="1200329"/>
                  </a:lnTo>
                  <a:lnTo>
                    <a:pt x="2767604" y="1200329"/>
                  </a:lnTo>
                  <a:lnTo>
                    <a:pt x="2767604" y="0"/>
                  </a:lnTo>
                  <a:close/>
                </a:path>
              </a:pathLst>
            </a:custGeom>
            <a:solidFill>
              <a:srgbClr val="F7964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object 14">
            <a:extLst>
              <a:ext uri="{FF2B5EF4-FFF2-40B4-BE49-F238E27FC236}">
                <a16:creationId xmlns:a16="http://schemas.microsoft.com/office/drawing/2014/main" id="{AC1ED2A4-2D4E-A5C4-9AFB-E2F17E168952}"/>
              </a:ext>
            </a:extLst>
          </p:cNvPr>
          <p:cNvSpPr txBox="1"/>
          <p:nvPr/>
        </p:nvSpPr>
        <p:spPr>
          <a:xfrm>
            <a:off x="228199" y="1060196"/>
            <a:ext cx="2531110" cy="1125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ts val="2125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RICH</a:t>
            </a:r>
            <a:r>
              <a:rPr sz="180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1,</a:t>
            </a:r>
            <a:r>
              <a:rPr sz="180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RICH2: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297815" indent="-285115" fontAlgn="auto">
              <a:lnSpc>
                <a:spcPts val="2125"/>
              </a:lnSpc>
              <a:spcBef>
                <a:spcPts val="0"/>
              </a:spcBef>
              <a:spcAft>
                <a:spcPts val="0"/>
              </a:spcAft>
              <a:buFont typeface="Arial"/>
              <a:buChar char="►"/>
              <a:tabLst>
                <a:tab pos="297815" algn="l"/>
              </a:tabLst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Reduced</a:t>
            </a:r>
            <a:r>
              <a:rPr sz="1800" kern="0" spc="-6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pixel</a:t>
            </a:r>
            <a:r>
              <a:rPr sz="1800" kern="0" spc="-6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20" dirty="0">
                <a:solidFill>
                  <a:sysClr val="windowText" lastClr="000000"/>
                </a:solidFill>
                <a:latin typeface="Calibri"/>
                <a:cs typeface="Calibri"/>
              </a:rPr>
              <a:t>size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297815" indent="-285115" fontAlgn="auto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Font typeface="Arial"/>
              <a:buChar char="►"/>
              <a:tabLst>
                <a:tab pos="297815" algn="l"/>
              </a:tabLst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Add</a:t>
            </a:r>
            <a:r>
              <a:rPr sz="180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timing</a:t>
            </a:r>
            <a:r>
              <a:rPr sz="1800" kern="0" spc="-1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information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297815" indent="-285115" fontAlgn="auto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Font typeface="Arial"/>
              <a:buChar char="►"/>
              <a:tabLst>
                <a:tab pos="297815" algn="l"/>
              </a:tabLst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SiPM,</a:t>
            </a:r>
            <a:r>
              <a:rPr sz="1800" kern="0" spc="-3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50" dirty="0">
                <a:solidFill>
                  <a:sysClr val="windowText" lastClr="000000"/>
                </a:solidFill>
                <a:latin typeface="Calibri"/>
                <a:cs typeface="Calibri"/>
              </a:rPr>
              <a:t>MCP,</a:t>
            </a:r>
            <a:r>
              <a:rPr sz="1800" kern="0" spc="-3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LAPPD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8" name="object 15">
            <a:extLst>
              <a:ext uri="{FF2B5EF4-FFF2-40B4-BE49-F238E27FC236}">
                <a16:creationId xmlns:a16="http://schemas.microsoft.com/office/drawing/2014/main" id="{46A0A024-D5CD-4159-BCF4-287148091ED0}"/>
              </a:ext>
            </a:extLst>
          </p:cNvPr>
          <p:cNvSpPr txBox="1"/>
          <p:nvPr/>
        </p:nvSpPr>
        <p:spPr>
          <a:xfrm>
            <a:off x="8899549" y="4402732"/>
            <a:ext cx="2631440" cy="933450"/>
          </a:xfrm>
          <a:prstGeom prst="rect">
            <a:avLst/>
          </a:prstGeom>
          <a:solidFill>
            <a:srgbClr val="52C234"/>
          </a:solidFill>
          <a:ln w="3175">
            <a:solidFill>
              <a:srgbClr val="52C234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95885" fontAlgn="auto">
              <a:lnSpc>
                <a:spcPts val="2125"/>
              </a:lnSpc>
              <a:spcBef>
                <a:spcPts val="300"/>
              </a:spcBef>
              <a:spcAft>
                <a:spcPts val="0"/>
              </a:spcAft>
              <a:buFontTx/>
              <a:buNone/>
            </a:pPr>
            <a:r>
              <a:rPr sz="18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Muon: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381000" indent="-285115" fontAlgn="auto">
              <a:lnSpc>
                <a:spcPts val="2125"/>
              </a:lnSpc>
              <a:spcBef>
                <a:spcPts val="0"/>
              </a:spcBef>
              <a:spcAft>
                <a:spcPts val="0"/>
              </a:spcAft>
              <a:buFont typeface="Arial"/>
              <a:buChar char="►"/>
              <a:tabLst>
                <a:tab pos="381000" algn="l"/>
              </a:tabLst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New</a:t>
            </a:r>
            <a:r>
              <a:rPr sz="1800" kern="0" spc="-3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MPGD</a:t>
            </a:r>
            <a:r>
              <a:rPr sz="1800" kern="0" spc="-3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(inner)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381000" indent="-285115" fontAlgn="auto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Font typeface="Arial"/>
              <a:buChar char="►"/>
              <a:tabLst>
                <a:tab pos="381000" algn="l"/>
              </a:tabLst>
            </a:pP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Keep</a:t>
            </a:r>
            <a:r>
              <a:rPr sz="1800" kern="0" spc="-50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MWPC</a:t>
            </a:r>
            <a:r>
              <a:rPr sz="1800" kern="0" spc="-45" dirty="0">
                <a:solidFill>
                  <a:sysClr val="windowText" lastClr="000000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(outer)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9" name="object 16">
            <a:extLst>
              <a:ext uri="{FF2B5EF4-FFF2-40B4-BE49-F238E27FC236}">
                <a16:creationId xmlns:a16="http://schemas.microsoft.com/office/drawing/2014/main" id="{7B8220C2-A435-65E0-5864-7FE0438F6AA8}"/>
              </a:ext>
            </a:extLst>
          </p:cNvPr>
          <p:cNvSpPr/>
          <p:nvPr/>
        </p:nvSpPr>
        <p:spPr>
          <a:xfrm>
            <a:off x="2970132" y="5321080"/>
            <a:ext cx="3972560" cy="1200785"/>
          </a:xfrm>
          <a:custGeom>
            <a:avLst/>
            <a:gdLst/>
            <a:ahLst/>
            <a:cxnLst/>
            <a:rect l="l" t="t" r="r" b="b"/>
            <a:pathLst>
              <a:path w="3972559" h="1200784">
                <a:moveTo>
                  <a:pt x="3972064" y="0"/>
                </a:moveTo>
                <a:lnTo>
                  <a:pt x="0" y="0"/>
                </a:lnTo>
                <a:lnTo>
                  <a:pt x="0" y="1200328"/>
                </a:lnTo>
                <a:lnTo>
                  <a:pt x="3972064" y="1200328"/>
                </a:lnTo>
                <a:lnTo>
                  <a:pt x="3972064" y="0"/>
                </a:lnTo>
                <a:close/>
              </a:path>
            </a:pathLst>
          </a:custGeom>
          <a:solidFill>
            <a:srgbClr val="984807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object 17">
            <a:extLst>
              <a:ext uri="{FF2B5EF4-FFF2-40B4-BE49-F238E27FC236}">
                <a16:creationId xmlns:a16="http://schemas.microsoft.com/office/drawing/2014/main" id="{C28019C8-4BCF-BE4D-5DA3-8BFBA5915B8E}"/>
              </a:ext>
            </a:extLst>
          </p:cNvPr>
          <p:cNvSpPr txBox="1"/>
          <p:nvPr/>
        </p:nvSpPr>
        <p:spPr>
          <a:xfrm>
            <a:off x="3048872" y="5342635"/>
            <a:ext cx="37344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lnSpc>
                <a:spcPts val="2125"/>
              </a:lnSpc>
              <a:spcBef>
                <a:spcPts val="100"/>
              </a:spcBef>
              <a:spcAft>
                <a:spcPts val="0"/>
              </a:spcAft>
              <a:buFontTx/>
              <a:buNone/>
            </a:pP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PicoCal</a:t>
            </a:r>
            <a:r>
              <a:rPr sz="1800" kern="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rgbClr val="FFFFFF"/>
                </a:solidFill>
                <a:latin typeface="Calibri"/>
                <a:cs typeface="Calibri"/>
              </a:rPr>
              <a:t>(ECAL)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297815" indent="-285115" fontAlgn="auto">
              <a:lnSpc>
                <a:spcPts val="2125"/>
              </a:lnSpc>
              <a:spcBef>
                <a:spcPts val="0"/>
              </a:spcBef>
              <a:spcAft>
                <a:spcPts val="0"/>
              </a:spcAft>
              <a:buFont typeface="Arial"/>
              <a:buChar char="►"/>
              <a:tabLst>
                <a:tab pos="297815" algn="l"/>
              </a:tabLst>
            </a:pP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Timing,</a:t>
            </a:r>
            <a:r>
              <a:rPr sz="1800" kern="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longitudinal</a:t>
            </a:r>
            <a:r>
              <a:rPr sz="1800" kern="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rgbClr val="FFFFFF"/>
                </a:solidFill>
                <a:latin typeface="Calibri"/>
                <a:cs typeface="Calibri"/>
              </a:rPr>
              <a:t>segmentation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297815" indent="-285115" fontAlgn="auto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Font typeface="Arial"/>
              <a:buChar char="►"/>
              <a:tabLst>
                <a:tab pos="297815" algn="l"/>
              </a:tabLst>
            </a:pPr>
            <a:r>
              <a:rPr sz="1800" kern="0" spc="-20" dirty="0">
                <a:solidFill>
                  <a:srgbClr val="FFFFFF"/>
                </a:solidFill>
                <a:latin typeface="Calibri"/>
                <a:cs typeface="Calibri"/>
              </a:rPr>
              <a:t>SPACAL</a:t>
            </a:r>
            <a:r>
              <a:rPr sz="1800" kern="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with</a:t>
            </a:r>
            <a:r>
              <a:rPr sz="1800" kern="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radiation</a:t>
            </a:r>
            <a:r>
              <a:rPr sz="1800" kern="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hard</a:t>
            </a:r>
            <a:r>
              <a:rPr sz="1800" kern="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rgbClr val="FFFFFF"/>
                </a:solidFill>
                <a:latin typeface="Calibri"/>
                <a:cs typeface="Calibri"/>
              </a:rPr>
              <a:t>crystals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297815" indent="-285115" fontAlgn="auto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Font typeface="Arial"/>
              <a:buChar char="►"/>
              <a:tabLst>
                <a:tab pos="297815" algn="l"/>
              </a:tabLst>
            </a:pP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Shashlik</a:t>
            </a:r>
            <a:r>
              <a:rPr sz="1800" kern="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technology</a:t>
            </a:r>
            <a:r>
              <a:rPr sz="1800" kern="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800" kern="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dirty="0">
                <a:solidFill>
                  <a:srgbClr val="FFFFFF"/>
                </a:solidFill>
                <a:latin typeface="Calibri"/>
                <a:cs typeface="Calibri"/>
              </a:rPr>
              <a:t>outer</a:t>
            </a:r>
            <a:r>
              <a:rPr sz="1800" kern="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kern="0" spc="-10" dirty="0">
                <a:solidFill>
                  <a:srgbClr val="FFFFFF"/>
                </a:solidFill>
                <a:latin typeface="Calibri"/>
                <a:cs typeface="Calibri"/>
              </a:rPr>
              <a:t>region</a:t>
            </a:r>
            <a:endParaRPr sz="1800" b="0" kern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grpSp>
        <p:nvGrpSpPr>
          <p:cNvPr id="21" name="object 18">
            <a:extLst>
              <a:ext uri="{FF2B5EF4-FFF2-40B4-BE49-F238E27FC236}">
                <a16:creationId xmlns:a16="http://schemas.microsoft.com/office/drawing/2014/main" id="{35ED75E8-F22A-0999-BC38-3EA93FD85C55}"/>
              </a:ext>
            </a:extLst>
          </p:cNvPr>
          <p:cNvGrpSpPr/>
          <p:nvPr/>
        </p:nvGrpSpPr>
        <p:grpSpPr>
          <a:xfrm>
            <a:off x="1313688" y="1420367"/>
            <a:ext cx="6373495" cy="4386580"/>
            <a:chOff x="1313688" y="1420367"/>
            <a:chExt cx="6373495" cy="4386580"/>
          </a:xfrm>
        </p:grpSpPr>
        <p:pic>
          <p:nvPicPr>
            <p:cNvPr id="22" name="object 19">
              <a:extLst>
                <a:ext uri="{FF2B5EF4-FFF2-40B4-BE49-F238E27FC236}">
                  <a16:creationId xmlns:a16="http://schemas.microsoft.com/office/drawing/2014/main" id="{266923FC-C85F-5E26-74A6-9C37B44E4EF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3688" y="2020823"/>
              <a:ext cx="1456944" cy="941831"/>
            </a:xfrm>
            <a:prstGeom prst="rect">
              <a:avLst/>
            </a:prstGeom>
          </p:spPr>
        </p:pic>
        <p:sp>
          <p:nvSpPr>
            <p:cNvPr id="23" name="object 20">
              <a:extLst>
                <a:ext uri="{FF2B5EF4-FFF2-40B4-BE49-F238E27FC236}">
                  <a16:creationId xmlns:a16="http://schemas.microsoft.com/office/drawing/2014/main" id="{75678B12-D2C8-76A6-E1E8-80B3B685A7F6}"/>
                </a:ext>
              </a:extLst>
            </p:cNvPr>
            <p:cNvSpPr/>
            <p:nvPr/>
          </p:nvSpPr>
          <p:spPr>
            <a:xfrm>
              <a:off x="1533258" y="1755520"/>
              <a:ext cx="5590540" cy="3365500"/>
            </a:xfrm>
            <a:custGeom>
              <a:avLst/>
              <a:gdLst/>
              <a:ahLst/>
              <a:cxnLst/>
              <a:rect l="l" t="t" r="r" b="b"/>
              <a:pathLst>
                <a:path w="5590540" h="3365500">
                  <a:moveTo>
                    <a:pt x="1134630" y="1071664"/>
                  </a:moveTo>
                  <a:lnTo>
                    <a:pt x="109728" y="521855"/>
                  </a:lnTo>
                  <a:lnTo>
                    <a:pt x="114554" y="512851"/>
                  </a:lnTo>
                  <a:lnTo>
                    <a:pt x="127736" y="488289"/>
                  </a:lnTo>
                  <a:lnTo>
                    <a:pt x="0" y="484619"/>
                  </a:lnTo>
                  <a:lnTo>
                    <a:pt x="73698" y="589013"/>
                  </a:lnTo>
                  <a:lnTo>
                    <a:pt x="91719" y="555434"/>
                  </a:lnTo>
                  <a:lnTo>
                    <a:pt x="1116609" y="1105242"/>
                  </a:lnTo>
                  <a:lnTo>
                    <a:pt x="1134630" y="1071664"/>
                  </a:lnTo>
                  <a:close/>
                </a:path>
                <a:path w="5590540" h="3365500">
                  <a:moveTo>
                    <a:pt x="5589930" y="1689100"/>
                  </a:moveTo>
                  <a:lnTo>
                    <a:pt x="5589498" y="1612900"/>
                  </a:lnTo>
                  <a:lnTo>
                    <a:pt x="5588203" y="1549400"/>
                  </a:lnTo>
                  <a:lnTo>
                    <a:pt x="5586069" y="1473200"/>
                  </a:lnTo>
                  <a:lnTo>
                    <a:pt x="5583098" y="1409700"/>
                  </a:lnTo>
                  <a:lnTo>
                    <a:pt x="5579326" y="1333500"/>
                  </a:lnTo>
                  <a:lnTo>
                    <a:pt x="5574766" y="1270000"/>
                  </a:lnTo>
                  <a:lnTo>
                    <a:pt x="5569432" y="1206500"/>
                  </a:lnTo>
                  <a:lnTo>
                    <a:pt x="5563336" y="1143000"/>
                  </a:lnTo>
                  <a:lnTo>
                    <a:pt x="5556516" y="1079500"/>
                  </a:lnTo>
                  <a:lnTo>
                    <a:pt x="5548960" y="1016000"/>
                  </a:lnTo>
                  <a:lnTo>
                    <a:pt x="5540705" y="952500"/>
                  </a:lnTo>
                  <a:lnTo>
                    <a:pt x="5535041" y="912329"/>
                  </a:lnTo>
                  <a:lnTo>
                    <a:pt x="5535041" y="1689100"/>
                  </a:lnTo>
                  <a:lnTo>
                    <a:pt x="5534685" y="1752600"/>
                  </a:lnTo>
                  <a:lnTo>
                    <a:pt x="5533339" y="1828800"/>
                  </a:lnTo>
                  <a:lnTo>
                    <a:pt x="5531231" y="1905000"/>
                  </a:lnTo>
                  <a:lnTo>
                    <a:pt x="5528297" y="1968500"/>
                  </a:lnTo>
                  <a:lnTo>
                    <a:pt x="5524589" y="2044700"/>
                  </a:lnTo>
                  <a:lnTo>
                    <a:pt x="5520093" y="2108200"/>
                  </a:lnTo>
                  <a:lnTo>
                    <a:pt x="5514835" y="2171700"/>
                  </a:lnTo>
                  <a:lnTo>
                    <a:pt x="5508841" y="2235200"/>
                  </a:lnTo>
                  <a:lnTo>
                    <a:pt x="5502122" y="2311400"/>
                  </a:lnTo>
                  <a:lnTo>
                    <a:pt x="5494706" y="2362200"/>
                  </a:lnTo>
                  <a:lnTo>
                    <a:pt x="5486590" y="2425700"/>
                  </a:lnTo>
                  <a:lnTo>
                    <a:pt x="5477815" y="2489200"/>
                  </a:lnTo>
                  <a:lnTo>
                    <a:pt x="5468391" y="2552700"/>
                  </a:lnTo>
                  <a:lnTo>
                    <a:pt x="5458320" y="2603500"/>
                  </a:lnTo>
                  <a:lnTo>
                    <a:pt x="5447639" y="2654300"/>
                  </a:lnTo>
                  <a:lnTo>
                    <a:pt x="5436374" y="2717800"/>
                  </a:lnTo>
                  <a:lnTo>
                    <a:pt x="5424513" y="2768600"/>
                  </a:lnTo>
                  <a:lnTo>
                    <a:pt x="5412092" y="2819400"/>
                  </a:lnTo>
                  <a:lnTo>
                    <a:pt x="5399138" y="2857500"/>
                  </a:lnTo>
                  <a:lnTo>
                    <a:pt x="5385651" y="2908300"/>
                  </a:lnTo>
                  <a:lnTo>
                    <a:pt x="5371655" y="2959100"/>
                  </a:lnTo>
                  <a:lnTo>
                    <a:pt x="5357177" y="2997200"/>
                  </a:lnTo>
                  <a:lnTo>
                    <a:pt x="5342217" y="3035300"/>
                  </a:lnTo>
                  <a:lnTo>
                    <a:pt x="5326812" y="3073400"/>
                  </a:lnTo>
                  <a:lnTo>
                    <a:pt x="5310962" y="3111500"/>
                  </a:lnTo>
                  <a:lnTo>
                    <a:pt x="5278044" y="3162300"/>
                  </a:lnTo>
                  <a:lnTo>
                    <a:pt x="5261000" y="3200400"/>
                  </a:lnTo>
                  <a:lnTo>
                    <a:pt x="5243588" y="3225800"/>
                  </a:lnTo>
                  <a:lnTo>
                    <a:pt x="5225834" y="3238500"/>
                  </a:lnTo>
                  <a:lnTo>
                    <a:pt x="5207749" y="3263900"/>
                  </a:lnTo>
                  <a:lnTo>
                    <a:pt x="5189359" y="3276600"/>
                  </a:lnTo>
                  <a:lnTo>
                    <a:pt x="5170678" y="3289300"/>
                  </a:lnTo>
                  <a:lnTo>
                    <a:pt x="5132502" y="3314700"/>
                  </a:lnTo>
                  <a:lnTo>
                    <a:pt x="5054244" y="3314700"/>
                  </a:lnTo>
                  <a:lnTo>
                    <a:pt x="5016081" y="3289300"/>
                  </a:lnTo>
                  <a:lnTo>
                    <a:pt x="4997386" y="3276600"/>
                  </a:lnTo>
                  <a:lnTo>
                    <a:pt x="4978997" y="3263900"/>
                  </a:lnTo>
                  <a:lnTo>
                    <a:pt x="4960912" y="3238500"/>
                  </a:lnTo>
                  <a:lnTo>
                    <a:pt x="4943157" y="3225800"/>
                  </a:lnTo>
                  <a:lnTo>
                    <a:pt x="4925758" y="3200400"/>
                  </a:lnTo>
                  <a:lnTo>
                    <a:pt x="4908715" y="3162300"/>
                  </a:lnTo>
                  <a:lnTo>
                    <a:pt x="4892052" y="3136900"/>
                  </a:lnTo>
                  <a:lnTo>
                    <a:pt x="4859947" y="3073400"/>
                  </a:lnTo>
                  <a:lnTo>
                    <a:pt x="4844529" y="3035300"/>
                  </a:lnTo>
                  <a:lnTo>
                    <a:pt x="4829581" y="2997200"/>
                  </a:lnTo>
                  <a:lnTo>
                    <a:pt x="4815090" y="2959100"/>
                  </a:lnTo>
                  <a:lnTo>
                    <a:pt x="4801108" y="2908300"/>
                  </a:lnTo>
                  <a:lnTo>
                    <a:pt x="4787620" y="2857500"/>
                  </a:lnTo>
                  <a:lnTo>
                    <a:pt x="4774654" y="2819400"/>
                  </a:lnTo>
                  <a:lnTo>
                    <a:pt x="4762246" y="2768600"/>
                  </a:lnTo>
                  <a:lnTo>
                    <a:pt x="4750384" y="2717800"/>
                  </a:lnTo>
                  <a:lnTo>
                    <a:pt x="4739106" y="2654300"/>
                  </a:lnTo>
                  <a:lnTo>
                    <a:pt x="4728426" y="2603500"/>
                  </a:lnTo>
                  <a:lnTo>
                    <a:pt x="4718367" y="2552700"/>
                  </a:lnTo>
                  <a:lnTo>
                    <a:pt x="4708944" y="2489200"/>
                  </a:lnTo>
                  <a:lnTo>
                    <a:pt x="4700155" y="2425700"/>
                  </a:lnTo>
                  <a:lnTo>
                    <a:pt x="4692053" y="2362200"/>
                  </a:lnTo>
                  <a:lnTo>
                    <a:pt x="4684623" y="2311400"/>
                  </a:lnTo>
                  <a:lnTo>
                    <a:pt x="4677905" y="2235200"/>
                  </a:lnTo>
                  <a:lnTo>
                    <a:pt x="4671911" y="2171700"/>
                  </a:lnTo>
                  <a:lnTo>
                    <a:pt x="4666666" y="2108200"/>
                  </a:lnTo>
                  <a:lnTo>
                    <a:pt x="4662170" y="2044700"/>
                  </a:lnTo>
                  <a:lnTo>
                    <a:pt x="4658449" y="1968500"/>
                  </a:lnTo>
                  <a:lnTo>
                    <a:pt x="4655528" y="1905000"/>
                  </a:lnTo>
                  <a:lnTo>
                    <a:pt x="4653419" y="1828800"/>
                  </a:lnTo>
                  <a:lnTo>
                    <a:pt x="4652137" y="1765300"/>
                  </a:lnTo>
                  <a:lnTo>
                    <a:pt x="4651705" y="1689100"/>
                  </a:lnTo>
                  <a:lnTo>
                    <a:pt x="4652137" y="1612900"/>
                  </a:lnTo>
                  <a:lnTo>
                    <a:pt x="4653419" y="1536700"/>
                  </a:lnTo>
                  <a:lnTo>
                    <a:pt x="4655528" y="1473200"/>
                  </a:lnTo>
                  <a:lnTo>
                    <a:pt x="4658449" y="1397000"/>
                  </a:lnTo>
                  <a:lnTo>
                    <a:pt x="4662170" y="1333500"/>
                  </a:lnTo>
                  <a:lnTo>
                    <a:pt x="4666666" y="1270000"/>
                  </a:lnTo>
                  <a:lnTo>
                    <a:pt x="4671911" y="1193800"/>
                  </a:lnTo>
                  <a:lnTo>
                    <a:pt x="4677905" y="1130300"/>
                  </a:lnTo>
                  <a:lnTo>
                    <a:pt x="4684623" y="1066800"/>
                  </a:lnTo>
                  <a:lnTo>
                    <a:pt x="4692053" y="1003300"/>
                  </a:lnTo>
                  <a:lnTo>
                    <a:pt x="4700155" y="939800"/>
                  </a:lnTo>
                  <a:lnTo>
                    <a:pt x="4708944" y="889000"/>
                  </a:lnTo>
                  <a:lnTo>
                    <a:pt x="4718367" y="825500"/>
                  </a:lnTo>
                  <a:lnTo>
                    <a:pt x="4728426" y="774700"/>
                  </a:lnTo>
                  <a:lnTo>
                    <a:pt x="4739106" y="711200"/>
                  </a:lnTo>
                  <a:lnTo>
                    <a:pt x="4750384" y="660400"/>
                  </a:lnTo>
                  <a:lnTo>
                    <a:pt x="4762246" y="609600"/>
                  </a:lnTo>
                  <a:lnTo>
                    <a:pt x="4774654" y="558800"/>
                  </a:lnTo>
                  <a:lnTo>
                    <a:pt x="4787620" y="508000"/>
                  </a:lnTo>
                  <a:lnTo>
                    <a:pt x="4801108" y="469900"/>
                  </a:lnTo>
                  <a:lnTo>
                    <a:pt x="4815090" y="419100"/>
                  </a:lnTo>
                  <a:lnTo>
                    <a:pt x="4829581" y="381000"/>
                  </a:lnTo>
                  <a:lnTo>
                    <a:pt x="4844529" y="342900"/>
                  </a:lnTo>
                  <a:lnTo>
                    <a:pt x="4859947" y="304800"/>
                  </a:lnTo>
                  <a:lnTo>
                    <a:pt x="4875784" y="266700"/>
                  </a:lnTo>
                  <a:lnTo>
                    <a:pt x="4892052" y="241300"/>
                  </a:lnTo>
                  <a:lnTo>
                    <a:pt x="4908715" y="203200"/>
                  </a:lnTo>
                  <a:lnTo>
                    <a:pt x="4943157" y="152400"/>
                  </a:lnTo>
                  <a:lnTo>
                    <a:pt x="4978997" y="114300"/>
                  </a:lnTo>
                  <a:lnTo>
                    <a:pt x="4997386" y="101600"/>
                  </a:lnTo>
                  <a:lnTo>
                    <a:pt x="5016081" y="76200"/>
                  </a:lnTo>
                  <a:lnTo>
                    <a:pt x="5035029" y="76200"/>
                  </a:lnTo>
                  <a:lnTo>
                    <a:pt x="5054244" y="63500"/>
                  </a:lnTo>
                  <a:lnTo>
                    <a:pt x="5073701" y="63500"/>
                  </a:lnTo>
                  <a:lnTo>
                    <a:pt x="5093373" y="50800"/>
                  </a:lnTo>
                  <a:lnTo>
                    <a:pt x="5113045" y="63500"/>
                  </a:lnTo>
                  <a:lnTo>
                    <a:pt x="5132502" y="63500"/>
                  </a:lnTo>
                  <a:lnTo>
                    <a:pt x="5151717" y="76200"/>
                  </a:lnTo>
                  <a:lnTo>
                    <a:pt x="5170678" y="76200"/>
                  </a:lnTo>
                  <a:lnTo>
                    <a:pt x="5189359" y="101600"/>
                  </a:lnTo>
                  <a:lnTo>
                    <a:pt x="5225834" y="127000"/>
                  </a:lnTo>
                  <a:lnTo>
                    <a:pt x="5261000" y="177800"/>
                  </a:lnTo>
                  <a:lnTo>
                    <a:pt x="5294706" y="241300"/>
                  </a:lnTo>
                  <a:lnTo>
                    <a:pt x="5310962" y="266700"/>
                  </a:lnTo>
                  <a:lnTo>
                    <a:pt x="5326812" y="304800"/>
                  </a:lnTo>
                  <a:lnTo>
                    <a:pt x="5342217" y="342900"/>
                  </a:lnTo>
                  <a:lnTo>
                    <a:pt x="5357177" y="381000"/>
                  </a:lnTo>
                  <a:lnTo>
                    <a:pt x="5371655" y="419100"/>
                  </a:lnTo>
                  <a:lnTo>
                    <a:pt x="5385651" y="469900"/>
                  </a:lnTo>
                  <a:lnTo>
                    <a:pt x="5399138" y="508000"/>
                  </a:lnTo>
                  <a:lnTo>
                    <a:pt x="5412092" y="558800"/>
                  </a:lnTo>
                  <a:lnTo>
                    <a:pt x="5424513" y="609600"/>
                  </a:lnTo>
                  <a:lnTo>
                    <a:pt x="5436374" y="660400"/>
                  </a:lnTo>
                  <a:lnTo>
                    <a:pt x="5447639" y="711200"/>
                  </a:lnTo>
                  <a:lnTo>
                    <a:pt x="5458320" y="774700"/>
                  </a:lnTo>
                  <a:lnTo>
                    <a:pt x="5468391" y="825500"/>
                  </a:lnTo>
                  <a:lnTo>
                    <a:pt x="5477815" y="889000"/>
                  </a:lnTo>
                  <a:lnTo>
                    <a:pt x="5486590" y="939800"/>
                  </a:lnTo>
                  <a:lnTo>
                    <a:pt x="5494706" y="1003300"/>
                  </a:lnTo>
                  <a:lnTo>
                    <a:pt x="5502122" y="1066800"/>
                  </a:lnTo>
                  <a:lnTo>
                    <a:pt x="5508841" y="1130300"/>
                  </a:lnTo>
                  <a:lnTo>
                    <a:pt x="5514835" y="1193800"/>
                  </a:lnTo>
                  <a:lnTo>
                    <a:pt x="5520093" y="1270000"/>
                  </a:lnTo>
                  <a:lnTo>
                    <a:pt x="5524589" y="1333500"/>
                  </a:lnTo>
                  <a:lnTo>
                    <a:pt x="5528297" y="1397000"/>
                  </a:lnTo>
                  <a:lnTo>
                    <a:pt x="5531231" y="1473200"/>
                  </a:lnTo>
                  <a:lnTo>
                    <a:pt x="5533339" y="1536700"/>
                  </a:lnTo>
                  <a:lnTo>
                    <a:pt x="5534609" y="1612900"/>
                  </a:lnTo>
                  <a:lnTo>
                    <a:pt x="5535041" y="1689100"/>
                  </a:lnTo>
                  <a:lnTo>
                    <a:pt x="5535041" y="912329"/>
                  </a:lnTo>
                  <a:lnTo>
                    <a:pt x="5531751" y="889000"/>
                  </a:lnTo>
                  <a:lnTo>
                    <a:pt x="5522138" y="838200"/>
                  </a:lnTo>
                  <a:lnTo>
                    <a:pt x="5511876" y="774700"/>
                  </a:lnTo>
                  <a:lnTo>
                    <a:pt x="5500967" y="723900"/>
                  </a:lnTo>
                  <a:lnTo>
                    <a:pt x="5489448" y="673100"/>
                  </a:lnTo>
                  <a:lnTo>
                    <a:pt x="5477319" y="622300"/>
                  </a:lnTo>
                  <a:lnTo>
                    <a:pt x="5464619" y="571500"/>
                  </a:lnTo>
                  <a:lnTo>
                    <a:pt x="5451335" y="520700"/>
                  </a:lnTo>
                  <a:lnTo>
                    <a:pt x="5437517" y="469900"/>
                  </a:lnTo>
                  <a:lnTo>
                    <a:pt x="5423166" y="431800"/>
                  </a:lnTo>
                  <a:lnTo>
                    <a:pt x="5408295" y="381000"/>
                  </a:lnTo>
                  <a:lnTo>
                    <a:pt x="5392915" y="342900"/>
                  </a:lnTo>
                  <a:lnTo>
                    <a:pt x="5377065" y="304800"/>
                  </a:lnTo>
                  <a:lnTo>
                    <a:pt x="5360759" y="266700"/>
                  </a:lnTo>
                  <a:lnTo>
                    <a:pt x="5343995" y="228600"/>
                  </a:lnTo>
                  <a:lnTo>
                    <a:pt x="5326812" y="203200"/>
                  </a:lnTo>
                  <a:lnTo>
                    <a:pt x="5309209" y="165100"/>
                  </a:lnTo>
                  <a:lnTo>
                    <a:pt x="5291213" y="139700"/>
                  </a:lnTo>
                  <a:lnTo>
                    <a:pt x="5272849" y="114300"/>
                  </a:lnTo>
                  <a:lnTo>
                    <a:pt x="5254117" y="88900"/>
                  </a:lnTo>
                  <a:lnTo>
                    <a:pt x="5235041" y="76200"/>
                  </a:lnTo>
                  <a:lnTo>
                    <a:pt x="5215648" y="50800"/>
                  </a:lnTo>
                  <a:lnTo>
                    <a:pt x="5175936" y="25400"/>
                  </a:lnTo>
                  <a:lnTo>
                    <a:pt x="5155666" y="12700"/>
                  </a:lnTo>
                  <a:lnTo>
                    <a:pt x="5135130" y="12700"/>
                  </a:lnTo>
                  <a:lnTo>
                    <a:pt x="5114366" y="0"/>
                  </a:lnTo>
                  <a:lnTo>
                    <a:pt x="5072392" y="0"/>
                  </a:lnTo>
                  <a:lnTo>
                    <a:pt x="5051615" y="12700"/>
                  </a:lnTo>
                  <a:lnTo>
                    <a:pt x="5031092" y="12700"/>
                  </a:lnTo>
                  <a:lnTo>
                    <a:pt x="5010823" y="25400"/>
                  </a:lnTo>
                  <a:lnTo>
                    <a:pt x="4971110" y="50800"/>
                  </a:lnTo>
                  <a:lnTo>
                    <a:pt x="4951717" y="76200"/>
                  </a:lnTo>
                  <a:lnTo>
                    <a:pt x="4932642" y="88900"/>
                  </a:lnTo>
                  <a:lnTo>
                    <a:pt x="4913909" y="114300"/>
                  </a:lnTo>
                  <a:lnTo>
                    <a:pt x="4895532" y="139700"/>
                  </a:lnTo>
                  <a:lnTo>
                    <a:pt x="4877536" y="165100"/>
                  </a:lnTo>
                  <a:lnTo>
                    <a:pt x="4859947" y="203200"/>
                  </a:lnTo>
                  <a:lnTo>
                    <a:pt x="4842751" y="228600"/>
                  </a:lnTo>
                  <a:lnTo>
                    <a:pt x="4826000" y="266700"/>
                  </a:lnTo>
                  <a:lnTo>
                    <a:pt x="4809680" y="304800"/>
                  </a:lnTo>
                  <a:lnTo>
                    <a:pt x="4793831" y="342900"/>
                  </a:lnTo>
                  <a:lnTo>
                    <a:pt x="4778464" y="381000"/>
                  </a:lnTo>
                  <a:lnTo>
                    <a:pt x="4763592" y="431800"/>
                  </a:lnTo>
                  <a:lnTo>
                    <a:pt x="4749241" y="469900"/>
                  </a:lnTo>
                  <a:lnTo>
                    <a:pt x="4735411" y="520700"/>
                  </a:lnTo>
                  <a:lnTo>
                    <a:pt x="4722139" y="571500"/>
                  </a:lnTo>
                  <a:lnTo>
                    <a:pt x="4709426" y="622300"/>
                  </a:lnTo>
                  <a:lnTo>
                    <a:pt x="4697311" y="673100"/>
                  </a:lnTo>
                  <a:lnTo>
                    <a:pt x="4685779" y="723900"/>
                  </a:lnTo>
                  <a:lnTo>
                    <a:pt x="4674882" y="774700"/>
                  </a:lnTo>
                  <a:lnTo>
                    <a:pt x="4664608" y="838200"/>
                  </a:lnTo>
                  <a:lnTo>
                    <a:pt x="4654994" y="889000"/>
                  </a:lnTo>
                  <a:lnTo>
                    <a:pt x="4646053" y="952500"/>
                  </a:lnTo>
                  <a:lnTo>
                    <a:pt x="4637798" y="1016000"/>
                  </a:lnTo>
                  <a:lnTo>
                    <a:pt x="4630242" y="1079500"/>
                  </a:lnTo>
                  <a:lnTo>
                    <a:pt x="4623409" y="1143000"/>
                  </a:lnTo>
                  <a:lnTo>
                    <a:pt x="4617313" y="1206500"/>
                  </a:lnTo>
                  <a:lnTo>
                    <a:pt x="4611979" y="1270000"/>
                  </a:lnTo>
                  <a:lnTo>
                    <a:pt x="4607420" y="1333500"/>
                  </a:lnTo>
                  <a:lnTo>
                    <a:pt x="4603648" y="1409700"/>
                  </a:lnTo>
                  <a:lnTo>
                    <a:pt x="4600689" y="1473200"/>
                  </a:lnTo>
                  <a:lnTo>
                    <a:pt x="4598543" y="1549400"/>
                  </a:lnTo>
                  <a:lnTo>
                    <a:pt x="4597260" y="1612900"/>
                  </a:lnTo>
                  <a:lnTo>
                    <a:pt x="4596816" y="1689100"/>
                  </a:lnTo>
                  <a:lnTo>
                    <a:pt x="4597260" y="1752600"/>
                  </a:lnTo>
                  <a:lnTo>
                    <a:pt x="4598543" y="1828800"/>
                  </a:lnTo>
                  <a:lnTo>
                    <a:pt x="4600689" y="1892300"/>
                  </a:lnTo>
                  <a:lnTo>
                    <a:pt x="4603648" y="1968500"/>
                  </a:lnTo>
                  <a:lnTo>
                    <a:pt x="4607420" y="2032000"/>
                  </a:lnTo>
                  <a:lnTo>
                    <a:pt x="4611979" y="2095500"/>
                  </a:lnTo>
                  <a:lnTo>
                    <a:pt x="4617313" y="2171700"/>
                  </a:lnTo>
                  <a:lnTo>
                    <a:pt x="4623409" y="2235200"/>
                  </a:lnTo>
                  <a:lnTo>
                    <a:pt x="4630242" y="2298700"/>
                  </a:lnTo>
                  <a:lnTo>
                    <a:pt x="4637798" y="2362200"/>
                  </a:lnTo>
                  <a:lnTo>
                    <a:pt x="4646053" y="2413000"/>
                  </a:lnTo>
                  <a:lnTo>
                    <a:pt x="4654994" y="2476500"/>
                  </a:lnTo>
                  <a:lnTo>
                    <a:pt x="4664608" y="2540000"/>
                  </a:lnTo>
                  <a:lnTo>
                    <a:pt x="4674882" y="2590800"/>
                  </a:lnTo>
                  <a:lnTo>
                    <a:pt x="4685779" y="2654300"/>
                  </a:lnTo>
                  <a:lnTo>
                    <a:pt x="4697311" y="2705100"/>
                  </a:lnTo>
                  <a:lnTo>
                    <a:pt x="4709426" y="2755900"/>
                  </a:lnTo>
                  <a:lnTo>
                    <a:pt x="4722139" y="2806700"/>
                  </a:lnTo>
                  <a:lnTo>
                    <a:pt x="4735411" y="2857500"/>
                  </a:lnTo>
                  <a:lnTo>
                    <a:pt x="4749241" y="2895600"/>
                  </a:lnTo>
                  <a:lnTo>
                    <a:pt x="4763592" y="2946400"/>
                  </a:lnTo>
                  <a:lnTo>
                    <a:pt x="4778464" y="2984500"/>
                  </a:lnTo>
                  <a:lnTo>
                    <a:pt x="4793831" y="3035300"/>
                  </a:lnTo>
                  <a:lnTo>
                    <a:pt x="4809680" y="3073400"/>
                  </a:lnTo>
                  <a:lnTo>
                    <a:pt x="4826000" y="3111500"/>
                  </a:lnTo>
                  <a:lnTo>
                    <a:pt x="4842751" y="3136900"/>
                  </a:lnTo>
                  <a:lnTo>
                    <a:pt x="4859947" y="3175000"/>
                  </a:lnTo>
                  <a:lnTo>
                    <a:pt x="4877536" y="3200400"/>
                  </a:lnTo>
                  <a:lnTo>
                    <a:pt x="4895532" y="3238500"/>
                  </a:lnTo>
                  <a:lnTo>
                    <a:pt x="4913909" y="3263900"/>
                  </a:lnTo>
                  <a:lnTo>
                    <a:pt x="4932642" y="3276600"/>
                  </a:lnTo>
                  <a:lnTo>
                    <a:pt x="4951717" y="3302000"/>
                  </a:lnTo>
                  <a:lnTo>
                    <a:pt x="4971110" y="3314700"/>
                  </a:lnTo>
                  <a:lnTo>
                    <a:pt x="4990820" y="3340100"/>
                  </a:lnTo>
                  <a:lnTo>
                    <a:pt x="5010823" y="3352800"/>
                  </a:lnTo>
                  <a:lnTo>
                    <a:pt x="5031092" y="3352800"/>
                  </a:lnTo>
                  <a:lnTo>
                    <a:pt x="5051615" y="3365500"/>
                  </a:lnTo>
                  <a:lnTo>
                    <a:pt x="5135130" y="3365500"/>
                  </a:lnTo>
                  <a:lnTo>
                    <a:pt x="5155666" y="3352800"/>
                  </a:lnTo>
                  <a:lnTo>
                    <a:pt x="5175936" y="3352800"/>
                  </a:lnTo>
                  <a:lnTo>
                    <a:pt x="5195938" y="3340100"/>
                  </a:lnTo>
                  <a:lnTo>
                    <a:pt x="5215648" y="3314700"/>
                  </a:lnTo>
                  <a:lnTo>
                    <a:pt x="5235041" y="3302000"/>
                  </a:lnTo>
                  <a:lnTo>
                    <a:pt x="5254117" y="3276600"/>
                  </a:lnTo>
                  <a:lnTo>
                    <a:pt x="5272849" y="3263900"/>
                  </a:lnTo>
                  <a:lnTo>
                    <a:pt x="5291213" y="3238500"/>
                  </a:lnTo>
                  <a:lnTo>
                    <a:pt x="5309209" y="3200400"/>
                  </a:lnTo>
                  <a:lnTo>
                    <a:pt x="5326812" y="3175000"/>
                  </a:lnTo>
                  <a:lnTo>
                    <a:pt x="5343995" y="3136900"/>
                  </a:lnTo>
                  <a:lnTo>
                    <a:pt x="5360759" y="3111500"/>
                  </a:lnTo>
                  <a:lnTo>
                    <a:pt x="5377065" y="3073400"/>
                  </a:lnTo>
                  <a:lnTo>
                    <a:pt x="5392915" y="3035300"/>
                  </a:lnTo>
                  <a:lnTo>
                    <a:pt x="5408295" y="2984500"/>
                  </a:lnTo>
                  <a:lnTo>
                    <a:pt x="5423166" y="2946400"/>
                  </a:lnTo>
                  <a:lnTo>
                    <a:pt x="5437517" y="2895600"/>
                  </a:lnTo>
                  <a:lnTo>
                    <a:pt x="5451335" y="2857500"/>
                  </a:lnTo>
                  <a:lnTo>
                    <a:pt x="5464619" y="2806700"/>
                  </a:lnTo>
                  <a:lnTo>
                    <a:pt x="5477319" y="2755900"/>
                  </a:lnTo>
                  <a:lnTo>
                    <a:pt x="5489448" y="2705100"/>
                  </a:lnTo>
                  <a:lnTo>
                    <a:pt x="5500967" y="2654300"/>
                  </a:lnTo>
                  <a:lnTo>
                    <a:pt x="5511876" y="2590800"/>
                  </a:lnTo>
                  <a:lnTo>
                    <a:pt x="5522138" y="2540000"/>
                  </a:lnTo>
                  <a:lnTo>
                    <a:pt x="5531751" y="2476500"/>
                  </a:lnTo>
                  <a:lnTo>
                    <a:pt x="5540705" y="2413000"/>
                  </a:lnTo>
                  <a:lnTo>
                    <a:pt x="5548960" y="2362200"/>
                  </a:lnTo>
                  <a:lnTo>
                    <a:pt x="5556516" y="2298700"/>
                  </a:lnTo>
                  <a:lnTo>
                    <a:pt x="5563336" y="2235200"/>
                  </a:lnTo>
                  <a:lnTo>
                    <a:pt x="5569432" y="2171700"/>
                  </a:lnTo>
                  <a:lnTo>
                    <a:pt x="5574766" y="2095500"/>
                  </a:lnTo>
                  <a:lnTo>
                    <a:pt x="5579326" y="2032000"/>
                  </a:lnTo>
                  <a:lnTo>
                    <a:pt x="5583098" y="1968500"/>
                  </a:lnTo>
                  <a:lnTo>
                    <a:pt x="5586069" y="1892300"/>
                  </a:lnTo>
                  <a:lnTo>
                    <a:pt x="5588203" y="1828800"/>
                  </a:lnTo>
                  <a:lnTo>
                    <a:pt x="5589498" y="1752600"/>
                  </a:lnTo>
                  <a:lnTo>
                    <a:pt x="5589930" y="1689100"/>
                  </a:lnTo>
                  <a:close/>
                </a:path>
              </a:pathLst>
            </a:custGeom>
            <a:solidFill>
              <a:srgbClr val="F89745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bject 21">
              <a:extLst>
                <a:ext uri="{FF2B5EF4-FFF2-40B4-BE49-F238E27FC236}">
                  <a16:creationId xmlns:a16="http://schemas.microsoft.com/office/drawing/2014/main" id="{266B53DD-605F-5354-2BD7-333A8AD9E070}"/>
                </a:ext>
              </a:extLst>
            </p:cNvPr>
            <p:cNvSpPr/>
            <p:nvPr/>
          </p:nvSpPr>
          <p:spPr>
            <a:xfrm>
              <a:off x="6130083" y="1751106"/>
              <a:ext cx="993140" cy="3369945"/>
            </a:xfrm>
            <a:custGeom>
              <a:avLst/>
              <a:gdLst/>
              <a:ahLst/>
              <a:cxnLst/>
              <a:rect l="l" t="t" r="r" b="b"/>
              <a:pathLst>
                <a:path w="993140" h="3369945">
                  <a:moveTo>
                    <a:pt x="0" y="1684956"/>
                  </a:moveTo>
                  <a:lnTo>
                    <a:pt x="435" y="1613730"/>
                  </a:lnTo>
                  <a:lnTo>
                    <a:pt x="1730" y="1543258"/>
                  </a:lnTo>
                  <a:lnTo>
                    <a:pt x="3868" y="1473598"/>
                  </a:lnTo>
                  <a:lnTo>
                    <a:pt x="6832" y="1404809"/>
                  </a:lnTo>
                  <a:lnTo>
                    <a:pt x="10603" y="1336948"/>
                  </a:lnTo>
                  <a:lnTo>
                    <a:pt x="15165" y="1270075"/>
                  </a:lnTo>
                  <a:lnTo>
                    <a:pt x="20500" y="1204248"/>
                  </a:lnTo>
                  <a:lnTo>
                    <a:pt x="26592" y="1139526"/>
                  </a:lnTo>
                  <a:lnTo>
                    <a:pt x="33424" y="1075966"/>
                  </a:lnTo>
                  <a:lnTo>
                    <a:pt x="40976" y="1013628"/>
                  </a:lnTo>
                  <a:lnTo>
                    <a:pt x="49234" y="952569"/>
                  </a:lnTo>
                  <a:lnTo>
                    <a:pt x="58179" y="892849"/>
                  </a:lnTo>
                  <a:lnTo>
                    <a:pt x="67794" y="834526"/>
                  </a:lnTo>
                  <a:lnTo>
                    <a:pt x="78062" y="777658"/>
                  </a:lnTo>
                  <a:lnTo>
                    <a:pt x="88966" y="722304"/>
                  </a:lnTo>
                  <a:lnTo>
                    <a:pt x="100488" y="668522"/>
                  </a:lnTo>
                  <a:lnTo>
                    <a:pt x="112612" y="616371"/>
                  </a:lnTo>
                  <a:lnTo>
                    <a:pt x="125319" y="565909"/>
                  </a:lnTo>
                  <a:lnTo>
                    <a:pt x="138594" y="517195"/>
                  </a:lnTo>
                  <a:lnTo>
                    <a:pt x="152418" y="470287"/>
                  </a:lnTo>
                  <a:lnTo>
                    <a:pt x="166774" y="425244"/>
                  </a:lnTo>
                  <a:lnTo>
                    <a:pt x="181645" y="382124"/>
                  </a:lnTo>
                  <a:lnTo>
                    <a:pt x="197014" y="340986"/>
                  </a:lnTo>
                  <a:lnTo>
                    <a:pt x="212863" y="301887"/>
                  </a:lnTo>
                  <a:lnTo>
                    <a:pt x="229176" y="264888"/>
                  </a:lnTo>
                  <a:lnTo>
                    <a:pt x="245935" y="230045"/>
                  </a:lnTo>
                  <a:lnTo>
                    <a:pt x="280723" y="167066"/>
                  </a:lnTo>
                  <a:lnTo>
                    <a:pt x="317088" y="113416"/>
                  </a:lnTo>
                  <a:lnTo>
                    <a:pt x="354893" y="69565"/>
                  </a:lnTo>
                  <a:lnTo>
                    <a:pt x="394000" y="35979"/>
                  </a:lnTo>
                  <a:lnTo>
                    <a:pt x="434271" y="13128"/>
                  </a:lnTo>
                  <a:lnTo>
                    <a:pt x="475568" y="1478"/>
                  </a:lnTo>
                  <a:lnTo>
                    <a:pt x="496558" y="0"/>
                  </a:lnTo>
                  <a:lnTo>
                    <a:pt x="517548" y="1478"/>
                  </a:lnTo>
                  <a:lnTo>
                    <a:pt x="558845" y="13128"/>
                  </a:lnTo>
                  <a:lnTo>
                    <a:pt x="599116" y="35979"/>
                  </a:lnTo>
                  <a:lnTo>
                    <a:pt x="638223" y="69565"/>
                  </a:lnTo>
                  <a:lnTo>
                    <a:pt x="676028" y="113416"/>
                  </a:lnTo>
                  <a:lnTo>
                    <a:pt x="712393" y="167066"/>
                  </a:lnTo>
                  <a:lnTo>
                    <a:pt x="747180" y="230045"/>
                  </a:lnTo>
                  <a:lnTo>
                    <a:pt x="763939" y="264888"/>
                  </a:lnTo>
                  <a:lnTo>
                    <a:pt x="780252" y="301887"/>
                  </a:lnTo>
                  <a:lnTo>
                    <a:pt x="796102" y="340986"/>
                  </a:lnTo>
                  <a:lnTo>
                    <a:pt x="811471" y="382124"/>
                  </a:lnTo>
                  <a:lnTo>
                    <a:pt x="826342" y="425244"/>
                  </a:lnTo>
                  <a:lnTo>
                    <a:pt x="840698" y="470287"/>
                  </a:lnTo>
                  <a:lnTo>
                    <a:pt x="854522" y="517195"/>
                  </a:lnTo>
                  <a:lnTo>
                    <a:pt x="867796" y="565909"/>
                  </a:lnTo>
                  <a:lnTo>
                    <a:pt x="880504" y="616371"/>
                  </a:lnTo>
                  <a:lnTo>
                    <a:pt x="892627" y="668522"/>
                  </a:lnTo>
                  <a:lnTo>
                    <a:pt x="904149" y="722304"/>
                  </a:lnTo>
                  <a:lnTo>
                    <a:pt x="915053" y="777658"/>
                  </a:lnTo>
                  <a:lnTo>
                    <a:pt x="925321" y="834526"/>
                  </a:lnTo>
                  <a:lnTo>
                    <a:pt x="934937" y="892849"/>
                  </a:lnTo>
                  <a:lnTo>
                    <a:pt x="943882" y="952569"/>
                  </a:lnTo>
                  <a:lnTo>
                    <a:pt x="952139" y="1013628"/>
                  </a:lnTo>
                  <a:lnTo>
                    <a:pt x="959692" y="1075966"/>
                  </a:lnTo>
                  <a:lnTo>
                    <a:pt x="966523" y="1139526"/>
                  </a:lnTo>
                  <a:lnTo>
                    <a:pt x="972615" y="1204248"/>
                  </a:lnTo>
                  <a:lnTo>
                    <a:pt x="977951" y="1270075"/>
                  </a:lnTo>
                  <a:lnTo>
                    <a:pt x="982513" y="1336948"/>
                  </a:lnTo>
                  <a:lnTo>
                    <a:pt x="986284" y="1404809"/>
                  </a:lnTo>
                  <a:lnTo>
                    <a:pt x="989247" y="1473598"/>
                  </a:lnTo>
                  <a:lnTo>
                    <a:pt x="991385" y="1543258"/>
                  </a:lnTo>
                  <a:lnTo>
                    <a:pt x="992681" y="1613730"/>
                  </a:lnTo>
                  <a:lnTo>
                    <a:pt x="993116" y="1684956"/>
                  </a:lnTo>
                  <a:lnTo>
                    <a:pt x="992681" y="1756181"/>
                  </a:lnTo>
                  <a:lnTo>
                    <a:pt x="991385" y="1826653"/>
                  </a:lnTo>
                  <a:lnTo>
                    <a:pt x="989247" y="1896313"/>
                  </a:lnTo>
                  <a:lnTo>
                    <a:pt x="986284" y="1965102"/>
                  </a:lnTo>
                  <a:lnTo>
                    <a:pt x="982513" y="2032963"/>
                  </a:lnTo>
                  <a:lnTo>
                    <a:pt x="977951" y="2099836"/>
                  </a:lnTo>
                  <a:lnTo>
                    <a:pt x="972615" y="2165663"/>
                  </a:lnTo>
                  <a:lnTo>
                    <a:pt x="966523" y="2230386"/>
                  </a:lnTo>
                  <a:lnTo>
                    <a:pt x="959692" y="2293945"/>
                  </a:lnTo>
                  <a:lnTo>
                    <a:pt x="952139" y="2356284"/>
                  </a:lnTo>
                  <a:lnTo>
                    <a:pt x="943882" y="2417342"/>
                  </a:lnTo>
                  <a:lnTo>
                    <a:pt x="934937" y="2477062"/>
                  </a:lnTo>
                  <a:lnTo>
                    <a:pt x="925321" y="2535386"/>
                  </a:lnTo>
                  <a:lnTo>
                    <a:pt x="915053" y="2592254"/>
                  </a:lnTo>
                  <a:lnTo>
                    <a:pt x="904149" y="2647608"/>
                  </a:lnTo>
                  <a:lnTo>
                    <a:pt x="892627" y="2701390"/>
                  </a:lnTo>
                  <a:lnTo>
                    <a:pt x="880504" y="2753541"/>
                  </a:lnTo>
                  <a:lnTo>
                    <a:pt x="867796" y="2804003"/>
                  </a:lnTo>
                  <a:lnTo>
                    <a:pt x="854522" y="2852717"/>
                  </a:lnTo>
                  <a:lnTo>
                    <a:pt x="840698" y="2899625"/>
                  </a:lnTo>
                  <a:lnTo>
                    <a:pt x="826342" y="2944668"/>
                  </a:lnTo>
                  <a:lnTo>
                    <a:pt x="811471" y="2987788"/>
                  </a:lnTo>
                  <a:lnTo>
                    <a:pt x="796102" y="3028926"/>
                  </a:lnTo>
                  <a:lnTo>
                    <a:pt x="780252" y="3068024"/>
                  </a:lnTo>
                  <a:lnTo>
                    <a:pt x="763939" y="3105024"/>
                  </a:lnTo>
                  <a:lnTo>
                    <a:pt x="747180" y="3139867"/>
                  </a:lnTo>
                  <a:lnTo>
                    <a:pt x="712393" y="3202846"/>
                  </a:lnTo>
                  <a:lnTo>
                    <a:pt x="676028" y="3256496"/>
                  </a:lnTo>
                  <a:lnTo>
                    <a:pt x="638223" y="3300347"/>
                  </a:lnTo>
                  <a:lnTo>
                    <a:pt x="599116" y="3333933"/>
                  </a:lnTo>
                  <a:lnTo>
                    <a:pt x="558845" y="3356784"/>
                  </a:lnTo>
                  <a:lnTo>
                    <a:pt x="517548" y="3368434"/>
                  </a:lnTo>
                  <a:lnTo>
                    <a:pt x="496558" y="3369913"/>
                  </a:lnTo>
                  <a:lnTo>
                    <a:pt x="475568" y="3368434"/>
                  </a:lnTo>
                  <a:lnTo>
                    <a:pt x="434271" y="3356784"/>
                  </a:lnTo>
                  <a:lnTo>
                    <a:pt x="394000" y="3333933"/>
                  </a:lnTo>
                  <a:lnTo>
                    <a:pt x="354893" y="3300347"/>
                  </a:lnTo>
                  <a:lnTo>
                    <a:pt x="317088" y="3256496"/>
                  </a:lnTo>
                  <a:lnTo>
                    <a:pt x="280723" y="3202846"/>
                  </a:lnTo>
                  <a:lnTo>
                    <a:pt x="245935" y="3139867"/>
                  </a:lnTo>
                  <a:lnTo>
                    <a:pt x="229176" y="3105024"/>
                  </a:lnTo>
                  <a:lnTo>
                    <a:pt x="212863" y="3068024"/>
                  </a:lnTo>
                  <a:lnTo>
                    <a:pt x="197014" y="3028926"/>
                  </a:lnTo>
                  <a:lnTo>
                    <a:pt x="181645" y="2987788"/>
                  </a:lnTo>
                  <a:lnTo>
                    <a:pt x="166774" y="2944668"/>
                  </a:lnTo>
                  <a:lnTo>
                    <a:pt x="152418" y="2899625"/>
                  </a:lnTo>
                  <a:lnTo>
                    <a:pt x="138594" y="2852717"/>
                  </a:lnTo>
                  <a:lnTo>
                    <a:pt x="125319" y="2804003"/>
                  </a:lnTo>
                  <a:lnTo>
                    <a:pt x="112612" y="2753541"/>
                  </a:lnTo>
                  <a:lnTo>
                    <a:pt x="100488" y="2701390"/>
                  </a:lnTo>
                  <a:lnTo>
                    <a:pt x="88966" y="2647608"/>
                  </a:lnTo>
                  <a:lnTo>
                    <a:pt x="78062" y="2592254"/>
                  </a:lnTo>
                  <a:lnTo>
                    <a:pt x="67794" y="2535386"/>
                  </a:lnTo>
                  <a:lnTo>
                    <a:pt x="58179" y="2477062"/>
                  </a:lnTo>
                  <a:lnTo>
                    <a:pt x="49234" y="2417342"/>
                  </a:lnTo>
                  <a:lnTo>
                    <a:pt x="40976" y="2356284"/>
                  </a:lnTo>
                  <a:lnTo>
                    <a:pt x="33424" y="2293945"/>
                  </a:lnTo>
                  <a:lnTo>
                    <a:pt x="26592" y="2230386"/>
                  </a:lnTo>
                  <a:lnTo>
                    <a:pt x="20500" y="2165663"/>
                  </a:lnTo>
                  <a:lnTo>
                    <a:pt x="15165" y="2099836"/>
                  </a:lnTo>
                  <a:lnTo>
                    <a:pt x="10603" y="2032963"/>
                  </a:lnTo>
                  <a:lnTo>
                    <a:pt x="6832" y="1965102"/>
                  </a:lnTo>
                  <a:lnTo>
                    <a:pt x="3868" y="1896313"/>
                  </a:lnTo>
                  <a:lnTo>
                    <a:pt x="1730" y="1826653"/>
                  </a:lnTo>
                  <a:lnTo>
                    <a:pt x="435" y="1756181"/>
                  </a:lnTo>
                  <a:lnTo>
                    <a:pt x="0" y="1684956"/>
                  </a:lnTo>
                  <a:close/>
                </a:path>
                <a:path w="993140" h="3369945">
                  <a:moveTo>
                    <a:pt x="54890" y="1684956"/>
                  </a:moveTo>
                  <a:lnTo>
                    <a:pt x="55320" y="1757565"/>
                  </a:lnTo>
                  <a:lnTo>
                    <a:pt x="56599" y="1829361"/>
                  </a:lnTo>
                  <a:lnTo>
                    <a:pt x="58709" y="1900278"/>
                  </a:lnTo>
                  <a:lnTo>
                    <a:pt x="61631" y="1970249"/>
                  </a:lnTo>
                  <a:lnTo>
                    <a:pt x="65349" y="2039208"/>
                  </a:lnTo>
                  <a:lnTo>
                    <a:pt x="69843" y="2107088"/>
                  </a:lnTo>
                  <a:lnTo>
                    <a:pt x="75096" y="2173824"/>
                  </a:lnTo>
                  <a:lnTo>
                    <a:pt x="81091" y="2239349"/>
                  </a:lnTo>
                  <a:lnTo>
                    <a:pt x="87808" y="2303596"/>
                  </a:lnTo>
                  <a:lnTo>
                    <a:pt x="95230" y="2366501"/>
                  </a:lnTo>
                  <a:lnTo>
                    <a:pt x="103340" y="2427996"/>
                  </a:lnTo>
                  <a:lnTo>
                    <a:pt x="112119" y="2488015"/>
                  </a:lnTo>
                  <a:lnTo>
                    <a:pt x="121548" y="2546491"/>
                  </a:lnTo>
                  <a:lnTo>
                    <a:pt x="131612" y="2603360"/>
                  </a:lnTo>
                  <a:lnTo>
                    <a:pt x="142290" y="2658553"/>
                  </a:lnTo>
                  <a:lnTo>
                    <a:pt x="153566" y="2712006"/>
                  </a:lnTo>
                  <a:lnTo>
                    <a:pt x="165421" y="2763652"/>
                  </a:lnTo>
                  <a:lnTo>
                    <a:pt x="177838" y="2813424"/>
                  </a:lnTo>
                  <a:lnTo>
                    <a:pt x="190798" y="2861257"/>
                  </a:lnTo>
                  <a:lnTo>
                    <a:pt x="204284" y="2907083"/>
                  </a:lnTo>
                  <a:lnTo>
                    <a:pt x="218278" y="2950837"/>
                  </a:lnTo>
                  <a:lnTo>
                    <a:pt x="232761" y="2992453"/>
                  </a:lnTo>
                  <a:lnTo>
                    <a:pt x="247715" y="3031865"/>
                  </a:lnTo>
                  <a:lnTo>
                    <a:pt x="263124" y="3069005"/>
                  </a:lnTo>
                  <a:lnTo>
                    <a:pt x="278968" y="3103808"/>
                  </a:lnTo>
                  <a:lnTo>
                    <a:pt x="311892" y="3166137"/>
                  </a:lnTo>
                  <a:lnTo>
                    <a:pt x="346344" y="3218322"/>
                  </a:lnTo>
                  <a:lnTo>
                    <a:pt x="382181" y="3259834"/>
                  </a:lnTo>
                  <a:lnTo>
                    <a:pt x="419257" y="3290141"/>
                  </a:lnTo>
                  <a:lnTo>
                    <a:pt x="457431" y="3308714"/>
                  </a:lnTo>
                  <a:lnTo>
                    <a:pt x="496558" y="3315023"/>
                  </a:lnTo>
                  <a:lnTo>
                    <a:pt x="516231" y="3313434"/>
                  </a:lnTo>
                  <a:lnTo>
                    <a:pt x="554900" y="3300927"/>
                  </a:lnTo>
                  <a:lnTo>
                    <a:pt x="592543" y="3276421"/>
                  </a:lnTo>
                  <a:lnTo>
                    <a:pt x="629017" y="3240445"/>
                  </a:lnTo>
                  <a:lnTo>
                    <a:pt x="664179" y="3193531"/>
                  </a:lnTo>
                  <a:lnTo>
                    <a:pt x="697885" y="3136207"/>
                  </a:lnTo>
                  <a:lnTo>
                    <a:pt x="729992" y="3069005"/>
                  </a:lnTo>
                  <a:lnTo>
                    <a:pt x="745400" y="3031865"/>
                  </a:lnTo>
                  <a:lnTo>
                    <a:pt x="760355" y="2992453"/>
                  </a:lnTo>
                  <a:lnTo>
                    <a:pt x="774838" y="2950837"/>
                  </a:lnTo>
                  <a:lnTo>
                    <a:pt x="788832" y="2907083"/>
                  </a:lnTo>
                  <a:lnTo>
                    <a:pt x="802317" y="2861257"/>
                  </a:lnTo>
                  <a:lnTo>
                    <a:pt x="815278" y="2813424"/>
                  </a:lnTo>
                  <a:lnTo>
                    <a:pt x="827694" y="2763652"/>
                  </a:lnTo>
                  <a:lnTo>
                    <a:pt x="839550" y="2712006"/>
                  </a:lnTo>
                  <a:lnTo>
                    <a:pt x="850826" y="2658553"/>
                  </a:lnTo>
                  <a:lnTo>
                    <a:pt x="861504" y="2603360"/>
                  </a:lnTo>
                  <a:lnTo>
                    <a:pt x="871567" y="2546491"/>
                  </a:lnTo>
                  <a:lnTo>
                    <a:pt x="880997" y="2488015"/>
                  </a:lnTo>
                  <a:lnTo>
                    <a:pt x="889776" y="2427996"/>
                  </a:lnTo>
                  <a:lnTo>
                    <a:pt x="897885" y="2366501"/>
                  </a:lnTo>
                  <a:lnTo>
                    <a:pt x="905308" y="2303596"/>
                  </a:lnTo>
                  <a:lnTo>
                    <a:pt x="912025" y="2239349"/>
                  </a:lnTo>
                  <a:lnTo>
                    <a:pt x="918019" y="2173824"/>
                  </a:lnTo>
                  <a:lnTo>
                    <a:pt x="923273" y="2107088"/>
                  </a:lnTo>
                  <a:lnTo>
                    <a:pt x="927767" y="2039208"/>
                  </a:lnTo>
                  <a:lnTo>
                    <a:pt x="931484" y="1970249"/>
                  </a:lnTo>
                  <a:lnTo>
                    <a:pt x="934407" y="1900278"/>
                  </a:lnTo>
                  <a:lnTo>
                    <a:pt x="936517" y="1829361"/>
                  </a:lnTo>
                  <a:lnTo>
                    <a:pt x="937796" y="1757565"/>
                  </a:lnTo>
                  <a:lnTo>
                    <a:pt x="938226" y="1684956"/>
                  </a:lnTo>
                  <a:lnTo>
                    <a:pt x="937796" y="1612346"/>
                  </a:lnTo>
                  <a:lnTo>
                    <a:pt x="936517" y="1540550"/>
                  </a:lnTo>
                  <a:lnTo>
                    <a:pt x="934407" y="1469633"/>
                  </a:lnTo>
                  <a:lnTo>
                    <a:pt x="931484" y="1399662"/>
                  </a:lnTo>
                  <a:lnTo>
                    <a:pt x="927767" y="1330704"/>
                  </a:lnTo>
                  <a:lnTo>
                    <a:pt x="923273" y="1262823"/>
                  </a:lnTo>
                  <a:lnTo>
                    <a:pt x="918019" y="1196088"/>
                  </a:lnTo>
                  <a:lnTo>
                    <a:pt x="912025" y="1130563"/>
                  </a:lnTo>
                  <a:lnTo>
                    <a:pt x="905308" y="1066315"/>
                  </a:lnTo>
                  <a:lnTo>
                    <a:pt x="897885" y="1003411"/>
                  </a:lnTo>
                  <a:lnTo>
                    <a:pt x="889776" y="941916"/>
                  </a:lnTo>
                  <a:lnTo>
                    <a:pt x="880997" y="881897"/>
                  </a:lnTo>
                  <a:lnTo>
                    <a:pt x="871567" y="823420"/>
                  </a:lnTo>
                  <a:lnTo>
                    <a:pt x="861504" y="766552"/>
                  </a:lnTo>
                  <a:lnTo>
                    <a:pt x="850826" y="711358"/>
                  </a:lnTo>
                  <a:lnTo>
                    <a:pt x="839550" y="657906"/>
                  </a:lnTo>
                  <a:lnTo>
                    <a:pt x="827694" y="606260"/>
                  </a:lnTo>
                  <a:lnTo>
                    <a:pt x="815278" y="556488"/>
                  </a:lnTo>
                  <a:lnTo>
                    <a:pt x="802317" y="508655"/>
                  </a:lnTo>
                  <a:lnTo>
                    <a:pt x="788832" y="462829"/>
                  </a:lnTo>
                  <a:lnTo>
                    <a:pt x="774838" y="419074"/>
                  </a:lnTo>
                  <a:lnTo>
                    <a:pt x="760355" y="377459"/>
                  </a:lnTo>
                  <a:lnTo>
                    <a:pt x="745400" y="338047"/>
                  </a:lnTo>
                  <a:lnTo>
                    <a:pt x="729992" y="300907"/>
                  </a:lnTo>
                  <a:lnTo>
                    <a:pt x="714147" y="266104"/>
                  </a:lnTo>
                  <a:lnTo>
                    <a:pt x="681223" y="203775"/>
                  </a:lnTo>
                  <a:lnTo>
                    <a:pt x="646771" y="151590"/>
                  </a:lnTo>
                  <a:lnTo>
                    <a:pt x="610935" y="110078"/>
                  </a:lnTo>
                  <a:lnTo>
                    <a:pt x="573858" y="79771"/>
                  </a:lnTo>
                  <a:lnTo>
                    <a:pt x="535685" y="61198"/>
                  </a:lnTo>
                  <a:lnTo>
                    <a:pt x="496558" y="54890"/>
                  </a:lnTo>
                  <a:lnTo>
                    <a:pt x="476884" y="56478"/>
                  </a:lnTo>
                  <a:lnTo>
                    <a:pt x="438216" y="68985"/>
                  </a:lnTo>
                  <a:lnTo>
                    <a:pt x="400573" y="93491"/>
                  </a:lnTo>
                  <a:lnTo>
                    <a:pt x="364099" y="129467"/>
                  </a:lnTo>
                  <a:lnTo>
                    <a:pt x="328936" y="176381"/>
                  </a:lnTo>
                  <a:lnTo>
                    <a:pt x="295230" y="233705"/>
                  </a:lnTo>
                  <a:lnTo>
                    <a:pt x="263124" y="300907"/>
                  </a:lnTo>
                  <a:lnTo>
                    <a:pt x="247715" y="338047"/>
                  </a:lnTo>
                  <a:lnTo>
                    <a:pt x="232761" y="377459"/>
                  </a:lnTo>
                  <a:lnTo>
                    <a:pt x="218278" y="419074"/>
                  </a:lnTo>
                  <a:lnTo>
                    <a:pt x="204284" y="462829"/>
                  </a:lnTo>
                  <a:lnTo>
                    <a:pt x="190798" y="508655"/>
                  </a:lnTo>
                  <a:lnTo>
                    <a:pt x="177838" y="556488"/>
                  </a:lnTo>
                  <a:lnTo>
                    <a:pt x="165421" y="606260"/>
                  </a:lnTo>
                  <a:lnTo>
                    <a:pt x="153566" y="657906"/>
                  </a:lnTo>
                  <a:lnTo>
                    <a:pt x="142290" y="711358"/>
                  </a:lnTo>
                  <a:lnTo>
                    <a:pt x="131612" y="766552"/>
                  </a:lnTo>
                  <a:lnTo>
                    <a:pt x="121548" y="823420"/>
                  </a:lnTo>
                  <a:lnTo>
                    <a:pt x="112119" y="881897"/>
                  </a:lnTo>
                  <a:lnTo>
                    <a:pt x="103340" y="941916"/>
                  </a:lnTo>
                  <a:lnTo>
                    <a:pt x="95230" y="1003411"/>
                  </a:lnTo>
                  <a:lnTo>
                    <a:pt x="87808" y="1066315"/>
                  </a:lnTo>
                  <a:lnTo>
                    <a:pt x="81091" y="1130563"/>
                  </a:lnTo>
                  <a:lnTo>
                    <a:pt x="75096" y="1196088"/>
                  </a:lnTo>
                  <a:lnTo>
                    <a:pt x="69843" y="1262823"/>
                  </a:lnTo>
                  <a:lnTo>
                    <a:pt x="65349" y="1330704"/>
                  </a:lnTo>
                  <a:lnTo>
                    <a:pt x="61631" y="1399662"/>
                  </a:lnTo>
                  <a:lnTo>
                    <a:pt x="58709" y="1469633"/>
                  </a:lnTo>
                  <a:lnTo>
                    <a:pt x="56599" y="1540550"/>
                  </a:lnTo>
                  <a:lnTo>
                    <a:pt x="55320" y="1612346"/>
                  </a:lnTo>
                  <a:lnTo>
                    <a:pt x="54890" y="1684956"/>
                  </a:lnTo>
                  <a:close/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bject 22">
              <a:extLst>
                <a:ext uri="{FF2B5EF4-FFF2-40B4-BE49-F238E27FC236}">
                  <a16:creationId xmlns:a16="http://schemas.microsoft.com/office/drawing/2014/main" id="{15C048E1-1658-B303-6F18-743BCE9A1F4B}"/>
                </a:ext>
              </a:extLst>
            </p:cNvPr>
            <p:cNvSpPr/>
            <p:nvPr/>
          </p:nvSpPr>
          <p:spPr>
            <a:xfrm>
              <a:off x="2557559" y="2598710"/>
              <a:ext cx="692150" cy="1675130"/>
            </a:xfrm>
            <a:custGeom>
              <a:avLst/>
              <a:gdLst/>
              <a:ahLst/>
              <a:cxnLst/>
              <a:rect l="l" t="t" r="r" b="b"/>
              <a:pathLst>
                <a:path w="692150" h="1675129">
                  <a:moveTo>
                    <a:pt x="345946" y="0"/>
                  </a:moveTo>
                  <a:lnTo>
                    <a:pt x="292444" y="9953"/>
                  </a:lnTo>
                  <a:lnTo>
                    <a:pt x="241526" y="38819"/>
                  </a:lnTo>
                  <a:lnTo>
                    <a:pt x="193808" y="85109"/>
                  </a:lnTo>
                  <a:lnTo>
                    <a:pt x="149903" y="147334"/>
                  </a:lnTo>
                  <a:lnTo>
                    <a:pt x="129574" y="183957"/>
                  </a:lnTo>
                  <a:lnTo>
                    <a:pt x="110429" y="224005"/>
                  </a:lnTo>
                  <a:lnTo>
                    <a:pt x="92546" y="267291"/>
                  </a:lnTo>
                  <a:lnTo>
                    <a:pt x="76000" y="313631"/>
                  </a:lnTo>
                  <a:lnTo>
                    <a:pt x="60870" y="362838"/>
                  </a:lnTo>
                  <a:lnTo>
                    <a:pt x="47231" y="414725"/>
                  </a:lnTo>
                  <a:lnTo>
                    <a:pt x="35162" y="469106"/>
                  </a:lnTo>
                  <a:lnTo>
                    <a:pt x="24738" y="525796"/>
                  </a:lnTo>
                  <a:lnTo>
                    <a:pt x="16037" y="584608"/>
                  </a:lnTo>
                  <a:lnTo>
                    <a:pt x="9136" y="645355"/>
                  </a:lnTo>
                  <a:lnTo>
                    <a:pt x="4112" y="707853"/>
                  </a:lnTo>
                  <a:lnTo>
                    <a:pt x="1135" y="769933"/>
                  </a:lnTo>
                  <a:lnTo>
                    <a:pt x="0" y="837352"/>
                  </a:lnTo>
                  <a:lnTo>
                    <a:pt x="1040" y="902791"/>
                  </a:lnTo>
                  <a:lnTo>
                    <a:pt x="4112" y="966852"/>
                  </a:lnTo>
                  <a:lnTo>
                    <a:pt x="9136" y="1029350"/>
                  </a:lnTo>
                  <a:lnTo>
                    <a:pt x="16037" y="1090098"/>
                  </a:lnTo>
                  <a:lnTo>
                    <a:pt x="24738" y="1148910"/>
                  </a:lnTo>
                  <a:lnTo>
                    <a:pt x="35162" y="1205599"/>
                  </a:lnTo>
                  <a:lnTo>
                    <a:pt x="47231" y="1259981"/>
                  </a:lnTo>
                  <a:lnTo>
                    <a:pt x="60870" y="1311868"/>
                  </a:lnTo>
                  <a:lnTo>
                    <a:pt x="76000" y="1361074"/>
                  </a:lnTo>
                  <a:lnTo>
                    <a:pt x="92546" y="1407414"/>
                  </a:lnTo>
                  <a:lnTo>
                    <a:pt x="110429" y="1450701"/>
                  </a:lnTo>
                  <a:lnTo>
                    <a:pt x="129574" y="1490748"/>
                  </a:lnTo>
                  <a:lnTo>
                    <a:pt x="149903" y="1527371"/>
                  </a:lnTo>
                  <a:lnTo>
                    <a:pt x="171340" y="1560382"/>
                  </a:lnTo>
                  <a:lnTo>
                    <a:pt x="217228" y="1614826"/>
                  </a:lnTo>
                  <a:lnTo>
                    <a:pt x="266624" y="1652590"/>
                  </a:lnTo>
                  <a:lnTo>
                    <a:pt x="318911" y="1672186"/>
                  </a:lnTo>
                  <a:lnTo>
                    <a:pt x="345946" y="1674705"/>
                  </a:lnTo>
                  <a:lnTo>
                    <a:pt x="372982" y="1672186"/>
                  </a:lnTo>
                  <a:lnTo>
                    <a:pt x="399448" y="1664752"/>
                  </a:lnTo>
                  <a:lnTo>
                    <a:pt x="425269" y="1652590"/>
                  </a:lnTo>
                  <a:lnTo>
                    <a:pt x="450366" y="1635886"/>
                  </a:lnTo>
                  <a:lnTo>
                    <a:pt x="470165" y="1618725"/>
                  </a:lnTo>
                  <a:lnTo>
                    <a:pt x="345946" y="1618725"/>
                  </a:lnTo>
                  <a:lnTo>
                    <a:pt x="320927" y="1615857"/>
                  </a:lnTo>
                  <a:lnTo>
                    <a:pt x="272748" y="1593616"/>
                  </a:lnTo>
                  <a:lnTo>
                    <a:pt x="227630" y="1550931"/>
                  </a:lnTo>
                  <a:lnTo>
                    <a:pt x="186269" y="1489681"/>
                  </a:lnTo>
                  <a:lnTo>
                    <a:pt x="167214" y="1452679"/>
                  </a:lnTo>
                  <a:lnTo>
                    <a:pt x="149360" y="1411739"/>
                  </a:lnTo>
                  <a:lnTo>
                    <a:pt x="132793" y="1367096"/>
                  </a:lnTo>
                  <a:lnTo>
                    <a:pt x="117600" y="1318984"/>
                  </a:lnTo>
                  <a:lnTo>
                    <a:pt x="103869" y="1267638"/>
                  </a:lnTo>
                  <a:lnTo>
                    <a:pt x="91686" y="1213292"/>
                  </a:lnTo>
                  <a:lnTo>
                    <a:pt x="81139" y="1156180"/>
                  </a:lnTo>
                  <a:lnTo>
                    <a:pt x="72314" y="1096538"/>
                  </a:lnTo>
                  <a:lnTo>
                    <a:pt x="65299" y="1034599"/>
                  </a:lnTo>
                  <a:lnTo>
                    <a:pt x="60180" y="970599"/>
                  </a:lnTo>
                  <a:lnTo>
                    <a:pt x="57045" y="904772"/>
                  </a:lnTo>
                  <a:lnTo>
                    <a:pt x="55981" y="837352"/>
                  </a:lnTo>
                  <a:lnTo>
                    <a:pt x="57014" y="771914"/>
                  </a:lnTo>
                  <a:lnTo>
                    <a:pt x="57045" y="769933"/>
                  </a:lnTo>
                  <a:lnTo>
                    <a:pt x="60180" y="704106"/>
                  </a:lnTo>
                  <a:lnTo>
                    <a:pt x="65299" y="640105"/>
                  </a:lnTo>
                  <a:lnTo>
                    <a:pt x="72314" y="578167"/>
                  </a:lnTo>
                  <a:lnTo>
                    <a:pt x="81139" y="518525"/>
                  </a:lnTo>
                  <a:lnTo>
                    <a:pt x="91686" y="461413"/>
                  </a:lnTo>
                  <a:lnTo>
                    <a:pt x="103869" y="407067"/>
                  </a:lnTo>
                  <a:lnTo>
                    <a:pt x="117600" y="355721"/>
                  </a:lnTo>
                  <a:lnTo>
                    <a:pt x="132793" y="307609"/>
                  </a:lnTo>
                  <a:lnTo>
                    <a:pt x="149360" y="262966"/>
                  </a:lnTo>
                  <a:lnTo>
                    <a:pt x="167214" y="222027"/>
                  </a:lnTo>
                  <a:lnTo>
                    <a:pt x="186269" y="185025"/>
                  </a:lnTo>
                  <a:lnTo>
                    <a:pt x="206436" y="152196"/>
                  </a:lnTo>
                  <a:lnTo>
                    <a:pt x="249763" y="99994"/>
                  </a:lnTo>
                  <a:lnTo>
                    <a:pt x="296499" y="67297"/>
                  </a:lnTo>
                  <a:lnTo>
                    <a:pt x="345946" y="55981"/>
                  </a:lnTo>
                  <a:lnTo>
                    <a:pt x="470167" y="55981"/>
                  </a:lnTo>
                  <a:lnTo>
                    <a:pt x="450366" y="38819"/>
                  </a:lnTo>
                  <a:lnTo>
                    <a:pt x="425269" y="22115"/>
                  </a:lnTo>
                  <a:lnTo>
                    <a:pt x="399448" y="9953"/>
                  </a:lnTo>
                  <a:lnTo>
                    <a:pt x="372982" y="2519"/>
                  </a:lnTo>
                  <a:lnTo>
                    <a:pt x="345946" y="0"/>
                  </a:lnTo>
                  <a:close/>
                </a:path>
                <a:path w="692150" h="1675129">
                  <a:moveTo>
                    <a:pt x="470167" y="55981"/>
                  </a:moveTo>
                  <a:lnTo>
                    <a:pt x="345946" y="55981"/>
                  </a:lnTo>
                  <a:lnTo>
                    <a:pt x="370966" y="58849"/>
                  </a:lnTo>
                  <a:lnTo>
                    <a:pt x="395394" y="67297"/>
                  </a:lnTo>
                  <a:lnTo>
                    <a:pt x="442130" y="99994"/>
                  </a:lnTo>
                  <a:lnTo>
                    <a:pt x="485457" y="152196"/>
                  </a:lnTo>
                  <a:lnTo>
                    <a:pt x="505625" y="185025"/>
                  </a:lnTo>
                  <a:lnTo>
                    <a:pt x="524679" y="222027"/>
                  </a:lnTo>
                  <a:lnTo>
                    <a:pt x="542534" y="262966"/>
                  </a:lnTo>
                  <a:lnTo>
                    <a:pt x="559101" y="307609"/>
                  </a:lnTo>
                  <a:lnTo>
                    <a:pt x="574293" y="355721"/>
                  </a:lnTo>
                  <a:lnTo>
                    <a:pt x="588025" y="407067"/>
                  </a:lnTo>
                  <a:lnTo>
                    <a:pt x="600207" y="461413"/>
                  </a:lnTo>
                  <a:lnTo>
                    <a:pt x="610755" y="518525"/>
                  </a:lnTo>
                  <a:lnTo>
                    <a:pt x="619579" y="578167"/>
                  </a:lnTo>
                  <a:lnTo>
                    <a:pt x="626595" y="640105"/>
                  </a:lnTo>
                  <a:lnTo>
                    <a:pt x="631713" y="704106"/>
                  </a:lnTo>
                  <a:lnTo>
                    <a:pt x="634848" y="769933"/>
                  </a:lnTo>
                  <a:lnTo>
                    <a:pt x="635913" y="837352"/>
                  </a:lnTo>
                  <a:lnTo>
                    <a:pt x="634880" y="902791"/>
                  </a:lnTo>
                  <a:lnTo>
                    <a:pt x="631713" y="970599"/>
                  </a:lnTo>
                  <a:lnTo>
                    <a:pt x="626595" y="1034599"/>
                  </a:lnTo>
                  <a:lnTo>
                    <a:pt x="619579" y="1096538"/>
                  </a:lnTo>
                  <a:lnTo>
                    <a:pt x="610755" y="1156180"/>
                  </a:lnTo>
                  <a:lnTo>
                    <a:pt x="600207" y="1213292"/>
                  </a:lnTo>
                  <a:lnTo>
                    <a:pt x="588025" y="1267638"/>
                  </a:lnTo>
                  <a:lnTo>
                    <a:pt x="574293" y="1318984"/>
                  </a:lnTo>
                  <a:lnTo>
                    <a:pt x="559101" y="1367096"/>
                  </a:lnTo>
                  <a:lnTo>
                    <a:pt x="542534" y="1411739"/>
                  </a:lnTo>
                  <a:lnTo>
                    <a:pt x="524679" y="1452679"/>
                  </a:lnTo>
                  <a:lnTo>
                    <a:pt x="505625" y="1489681"/>
                  </a:lnTo>
                  <a:lnTo>
                    <a:pt x="485457" y="1522510"/>
                  </a:lnTo>
                  <a:lnTo>
                    <a:pt x="442130" y="1574712"/>
                  </a:lnTo>
                  <a:lnTo>
                    <a:pt x="395394" y="1607409"/>
                  </a:lnTo>
                  <a:lnTo>
                    <a:pt x="345946" y="1618725"/>
                  </a:lnTo>
                  <a:lnTo>
                    <a:pt x="470165" y="1618725"/>
                  </a:lnTo>
                  <a:lnTo>
                    <a:pt x="498085" y="1589596"/>
                  </a:lnTo>
                  <a:lnTo>
                    <a:pt x="541989" y="1527371"/>
                  </a:lnTo>
                  <a:lnTo>
                    <a:pt x="562318" y="1490748"/>
                  </a:lnTo>
                  <a:lnTo>
                    <a:pt x="581463" y="1450701"/>
                  </a:lnTo>
                  <a:lnTo>
                    <a:pt x="599347" y="1407414"/>
                  </a:lnTo>
                  <a:lnTo>
                    <a:pt x="615892" y="1361074"/>
                  </a:lnTo>
                  <a:lnTo>
                    <a:pt x="631023" y="1311868"/>
                  </a:lnTo>
                  <a:lnTo>
                    <a:pt x="644661" y="1259981"/>
                  </a:lnTo>
                  <a:lnTo>
                    <a:pt x="656731" y="1205599"/>
                  </a:lnTo>
                  <a:lnTo>
                    <a:pt x="667154" y="1148910"/>
                  </a:lnTo>
                  <a:lnTo>
                    <a:pt x="675855" y="1090098"/>
                  </a:lnTo>
                  <a:lnTo>
                    <a:pt x="682756" y="1029350"/>
                  </a:lnTo>
                  <a:lnTo>
                    <a:pt x="687781" y="966852"/>
                  </a:lnTo>
                  <a:lnTo>
                    <a:pt x="690757" y="904772"/>
                  </a:lnTo>
                  <a:lnTo>
                    <a:pt x="690852" y="902791"/>
                  </a:lnTo>
                  <a:lnTo>
                    <a:pt x="691893" y="837352"/>
                  </a:lnTo>
                  <a:lnTo>
                    <a:pt x="690852" y="771914"/>
                  </a:lnTo>
                  <a:lnTo>
                    <a:pt x="687781" y="707853"/>
                  </a:lnTo>
                  <a:lnTo>
                    <a:pt x="682756" y="645355"/>
                  </a:lnTo>
                  <a:lnTo>
                    <a:pt x="675855" y="584608"/>
                  </a:lnTo>
                  <a:lnTo>
                    <a:pt x="667154" y="525796"/>
                  </a:lnTo>
                  <a:lnTo>
                    <a:pt x="656731" y="469106"/>
                  </a:lnTo>
                  <a:lnTo>
                    <a:pt x="644661" y="414725"/>
                  </a:lnTo>
                  <a:lnTo>
                    <a:pt x="631023" y="362838"/>
                  </a:lnTo>
                  <a:lnTo>
                    <a:pt x="615892" y="313631"/>
                  </a:lnTo>
                  <a:lnTo>
                    <a:pt x="599347" y="267291"/>
                  </a:lnTo>
                  <a:lnTo>
                    <a:pt x="581463" y="224005"/>
                  </a:lnTo>
                  <a:lnTo>
                    <a:pt x="562318" y="183957"/>
                  </a:lnTo>
                  <a:lnTo>
                    <a:pt x="541989" y="147334"/>
                  </a:lnTo>
                  <a:lnTo>
                    <a:pt x="520552" y="114323"/>
                  </a:lnTo>
                  <a:lnTo>
                    <a:pt x="474664" y="59879"/>
                  </a:lnTo>
                  <a:lnTo>
                    <a:pt x="470167" y="55981"/>
                  </a:lnTo>
                  <a:close/>
                </a:path>
              </a:pathLst>
            </a:custGeom>
            <a:solidFill>
              <a:srgbClr val="F89745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bject 23">
              <a:extLst>
                <a:ext uri="{FF2B5EF4-FFF2-40B4-BE49-F238E27FC236}">
                  <a16:creationId xmlns:a16="http://schemas.microsoft.com/office/drawing/2014/main" id="{55526B15-0B90-C489-CDF9-168D3B4B22A7}"/>
                </a:ext>
              </a:extLst>
            </p:cNvPr>
            <p:cNvSpPr/>
            <p:nvPr/>
          </p:nvSpPr>
          <p:spPr>
            <a:xfrm>
              <a:off x="2557559" y="2598710"/>
              <a:ext cx="692150" cy="1675130"/>
            </a:xfrm>
            <a:custGeom>
              <a:avLst/>
              <a:gdLst/>
              <a:ahLst/>
              <a:cxnLst/>
              <a:rect l="l" t="t" r="r" b="b"/>
              <a:pathLst>
                <a:path w="692150" h="1675129">
                  <a:moveTo>
                    <a:pt x="0" y="837353"/>
                  </a:moveTo>
                  <a:lnTo>
                    <a:pt x="1040" y="771914"/>
                  </a:lnTo>
                  <a:lnTo>
                    <a:pt x="4112" y="707853"/>
                  </a:lnTo>
                  <a:lnTo>
                    <a:pt x="9136" y="645355"/>
                  </a:lnTo>
                  <a:lnTo>
                    <a:pt x="16037" y="584607"/>
                  </a:lnTo>
                  <a:lnTo>
                    <a:pt x="24738" y="525796"/>
                  </a:lnTo>
                  <a:lnTo>
                    <a:pt x="35162" y="469106"/>
                  </a:lnTo>
                  <a:lnTo>
                    <a:pt x="47231" y="414724"/>
                  </a:lnTo>
                  <a:lnTo>
                    <a:pt x="60870" y="362837"/>
                  </a:lnTo>
                  <a:lnTo>
                    <a:pt x="76000" y="313631"/>
                  </a:lnTo>
                  <a:lnTo>
                    <a:pt x="92546" y="267291"/>
                  </a:lnTo>
                  <a:lnTo>
                    <a:pt x="110429" y="224004"/>
                  </a:lnTo>
                  <a:lnTo>
                    <a:pt x="129574" y="183957"/>
                  </a:lnTo>
                  <a:lnTo>
                    <a:pt x="149904" y="147334"/>
                  </a:lnTo>
                  <a:lnTo>
                    <a:pt x="171340" y="114323"/>
                  </a:lnTo>
                  <a:lnTo>
                    <a:pt x="217229" y="59879"/>
                  </a:lnTo>
                  <a:lnTo>
                    <a:pt x="266624" y="22115"/>
                  </a:lnTo>
                  <a:lnTo>
                    <a:pt x="318911" y="2519"/>
                  </a:lnTo>
                  <a:lnTo>
                    <a:pt x="345946" y="0"/>
                  </a:lnTo>
                  <a:lnTo>
                    <a:pt x="372982" y="2519"/>
                  </a:lnTo>
                  <a:lnTo>
                    <a:pt x="425269" y="22115"/>
                  </a:lnTo>
                  <a:lnTo>
                    <a:pt x="474664" y="59879"/>
                  </a:lnTo>
                  <a:lnTo>
                    <a:pt x="520552" y="114323"/>
                  </a:lnTo>
                  <a:lnTo>
                    <a:pt x="541989" y="147334"/>
                  </a:lnTo>
                  <a:lnTo>
                    <a:pt x="562319" y="183957"/>
                  </a:lnTo>
                  <a:lnTo>
                    <a:pt x="581464" y="224004"/>
                  </a:lnTo>
                  <a:lnTo>
                    <a:pt x="599347" y="267291"/>
                  </a:lnTo>
                  <a:lnTo>
                    <a:pt x="615893" y="313631"/>
                  </a:lnTo>
                  <a:lnTo>
                    <a:pt x="631023" y="362837"/>
                  </a:lnTo>
                  <a:lnTo>
                    <a:pt x="644661" y="414724"/>
                  </a:lnTo>
                  <a:lnTo>
                    <a:pt x="656731" y="469106"/>
                  </a:lnTo>
                  <a:lnTo>
                    <a:pt x="667155" y="525796"/>
                  </a:lnTo>
                  <a:lnTo>
                    <a:pt x="675855" y="584607"/>
                  </a:lnTo>
                  <a:lnTo>
                    <a:pt x="682757" y="645355"/>
                  </a:lnTo>
                  <a:lnTo>
                    <a:pt x="687781" y="707853"/>
                  </a:lnTo>
                  <a:lnTo>
                    <a:pt x="690853" y="771914"/>
                  </a:lnTo>
                  <a:lnTo>
                    <a:pt x="691893" y="837353"/>
                  </a:lnTo>
                  <a:lnTo>
                    <a:pt x="690853" y="902791"/>
                  </a:lnTo>
                  <a:lnTo>
                    <a:pt x="687781" y="966852"/>
                  </a:lnTo>
                  <a:lnTo>
                    <a:pt x="682757" y="1029350"/>
                  </a:lnTo>
                  <a:lnTo>
                    <a:pt x="675855" y="1090098"/>
                  </a:lnTo>
                  <a:lnTo>
                    <a:pt x="667155" y="1148909"/>
                  </a:lnTo>
                  <a:lnTo>
                    <a:pt x="656731" y="1205599"/>
                  </a:lnTo>
                  <a:lnTo>
                    <a:pt x="644661" y="1259980"/>
                  </a:lnTo>
                  <a:lnTo>
                    <a:pt x="631023" y="1311868"/>
                  </a:lnTo>
                  <a:lnTo>
                    <a:pt x="615893" y="1361074"/>
                  </a:lnTo>
                  <a:lnTo>
                    <a:pt x="599347" y="1407414"/>
                  </a:lnTo>
                  <a:lnTo>
                    <a:pt x="581464" y="1450701"/>
                  </a:lnTo>
                  <a:lnTo>
                    <a:pt x="562319" y="1490748"/>
                  </a:lnTo>
                  <a:lnTo>
                    <a:pt x="541989" y="1527371"/>
                  </a:lnTo>
                  <a:lnTo>
                    <a:pt x="520552" y="1560382"/>
                  </a:lnTo>
                  <a:lnTo>
                    <a:pt x="474664" y="1614826"/>
                  </a:lnTo>
                  <a:lnTo>
                    <a:pt x="425269" y="1652590"/>
                  </a:lnTo>
                  <a:lnTo>
                    <a:pt x="372982" y="1672186"/>
                  </a:lnTo>
                  <a:lnTo>
                    <a:pt x="345946" y="1674706"/>
                  </a:lnTo>
                  <a:lnTo>
                    <a:pt x="318911" y="1672186"/>
                  </a:lnTo>
                  <a:lnTo>
                    <a:pt x="266624" y="1652590"/>
                  </a:lnTo>
                  <a:lnTo>
                    <a:pt x="217229" y="1614826"/>
                  </a:lnTo>
                  <a:lnTo>
                    <a:pt x="171340" y="1560382"/>
                  </a:lnTo>
                  <a:lnTo>
                    <a:pt x="149904" y="1527371"/>
                  </a:lnTo>
                  <a:lnTo>
                    <a:pt x="129574" y="1490748"/>
                  </a:lnTo>
                  <a:lnTo>
                    <a:pt x="110429" y="1450701"/>
                  </a:lnTo>
                  <a:lnTo>
                    <a:pt x="92546" y="1407414"/>
                  </a:lnTo>
                  <a:lnTo>
                    <a:pt x="76000" y="1361074"/>
                  </a:lnTo>
                  <a:lnTo>
                    <a:pt x="60870" y="1311868"/>
                  </a:lnTo>
                  <a:lnTo>
                    <a:pt x="47231" y="1259980"/>
                  </a:lnTo>
                  <a:lnTo>
                    <a:pt x="35162" y="1205599"/>
                  </a:lnTo>
                  <a:lnTo>
                    <a:pt x="24738" y="1148909"/>
                  </a:lnTo>
                  <a:lnTo>
                    <a:pt x="16037" y="1090098"/>
                  </a:lnTo>
                  <a:lnTo>
                    <a:pt x="9136" y="1029350"/>
                  </a:lnTo>
                  <a:lnTo>
                    <a:pt x="4112" y="966852"/>
                  </a:lnTo>
                  <a:lnTo>
                    <a:pt x="1040" y="902791"/>
                  </a:lnTo>
                  <a:lnTo>
                    <a:pt x="0" y="837353"/>
                  </a:lnTo>
                  <a:close/>
                </a:path>
                <a:path w="692150" h="1675129">
                  <a:moveTo>
                    <a:pt x="55981" y="837353"/>
                  </a:moveTo>
                  <a:lnTo>
                    <a:pt x="57045" y="904772"/>
                  </a:lnTo>
                  <a:lnTo>
                    <a:pt x="60180" y="970600"/>
                  </a:lnTo>
                  <a:lnTo>
                    <a:pt x="65299" y="1034600"/>
                  </a:lnTo>
                  <a:lnTo>
                    <a:pt x="72314" y="1096538"/>
                  </a:lnTo>
                  <a:lnTo>
                    <a:pt x="81139" y="1156180"/>
                  </a:lnTo>
                  <a:lnTo>
                    <a:pt x="91686" y="1213292"/>
                  </a:lnTo>
                  <a:lnTo>
                    <a:pt x="103869" y="1267638"/>
                  </a:lnTo>
                  <a:lnTo>
                    <a:pt x="117600" y="1318984"/>
                  </a:lnTo>
                  <a:lnTo>
                    <a:pt x="132792" y="1367096"/>
                  </a:lnTo>
                  <a:lnTo>
                    <a:pt x="149359" y="1411739"/>
                  </a:lnTo>
                  <a:lnTo>
                    <a:pt x="167214" y="1452679"/>
                  </a:lnTo>
                  <a:lnTo>
                    <a:pt x="186268" y="1489680"/>
                  </a:lnTo>
                  <a:lnTo>
                    <a:pt x="206436" y="1522509"/>
                  </a:lnTo>
                  <a:lnTo>
                    <a:pt x="249763" y="1574711"/>
                  </a:lnTo>
                  <a:lnTo>
                    <a:pt x="296499" y="1607408"/>
                  </a:lnTo>
                  <a:lnTo>
                    <a:pt x="345946" y="1618725"/>
                  </a:lnTo>
                  <a:lnTo>
                    <a:pt x="370966" y="1615856"/>
                  </a:lnTo>
                  <a:lnTo>
                    <a:pt x="419144" y="1593615"/>
                  </a:lnTo>
                  <a:lnTo>
                    <a:pt x="464263" y="1550931"/>
                  </a:lnTo>
                  <a:lnTo>
                    <a:pt x="505625" y="1489680"/>
                  </a:lnTo>
                  <a:lnTo>
                    <a:pt x="524679" y="1452679"/>
                  </a:lnTo>
                  <a:lnTo>
                    <a:pt x="542533" y="1411739"/>
                  </a:lnTo>
                  <a:lnTo>
                    <a:pt x="559100" y="1367096"/>
                  </a:lnTo>
                  <a:lnTo>
                    <a:pt x="574293" y="1318984"/>
                  </a:lnTo>
                  <a:lnTo>
                    <a:pt x="588024" y="1267638"/>
                  </a:lnTo>
                  <a:lnTo>
                    <a:pt x="600207" y="1213292"/>
                  </a:lnTo>
                  <a:lnTo>
                    <a:pt x="610754" y="1156180"/>
                  </a:lnTo>
                  <a:lnTo>
                    <a:pt x="619579" y="1096538"/>
                  </a:lnTo>
                  <a:lnTo>
                    <a:pt x="626594" y="1034600"/>
                  </a:lnTo>
                  <a:lnTo>
                    <a:pt x="631713" y="970600"/>
                  </a:lnTo>
                  <a:lnTo>
                    <a:pt x="634848" y="904772"/>
                  </a:lnTo>
                  <a:lnTo>
                    <a:pt x="635912" y="837353"/>
                  </a:lnTo>
                  <a:lnTo>
                    <a:pt x="634848" y="769933"/>
                  </a:lnTo>
                  <a:lnTo>
                    <a:pt x="631713" y="704106"/>
                  </a:lnTo>
                  <a:lnTo>
                    <a:pt x="626594" y="640105"/>
                  </a:lnTo>
                  <a:lnTo>
                    <a:pt x="619579" y="578167"/>
                  </a:lnTo>
                  <a:lnTo>
                    <a:pt x="610754" y="518525"/>
                  </a:lnTo>
                  <a:lnTo>
                    <a:pt x="600207" y="461413"/>
                  </a:lnTo>
                  <a:lnTo>
                    <a:pt x="588024" y="407067"/>
                  </a:lnTo>
                  <a:lnTo>
                    <a:pt x="574293" y="355721"/>
                  </a:lnTo>
                  <a:lnTo>
                    <a:pt x="559100" y="307609"/>
                  </a:lnTo>
                  <a:lnTo>
                    <a:pt x="542533" y="262966"/>
                  </a:lnTo>
                  <a:lnTo>
                    <a:pt x="524679" y="222026"/>
                  </a:lnTo>
                  <a:lnTo>
                    <a:pt x="505625" y="185025"/>
                  </a:lnTo>
                  <a:lnTo>
                    <a:pt x="485457" y="152196"/>
                  </a:lnTo>
                  <a:lnTo>
                    <a:pt x="442130" y="99994"/>
                  </a:lnTo>
                  <a:lnTo>
                    <a:pt x="395394" y="67297"/>
                  </a:lnTo>
                  <a:lnTo>
                    <a:pt x="345946" y="55981"/>
                  </a:lnTo>
                  <a:lnTo>
                    <a:pt x="320927" y="58849"/>
                  </a:lnTo>
                  <a:lnTo>
                    <a:pt x="272748" y="81090"/>
                  </a:lnTo>
                  <a:lnTo>
                    <a:pt x="227630" y="123774"/>
                  </a:lnTo>
                  <a:lnTo>
                    <a:pt x="186268" y="185025"/>
                  </a:lnTo>
                  <a:lnTo>
                    <a:pt x="167214" y="222026"/>
                  </a:lnTo>
                  <a:lnTo>
                    <a:pt x="149359" y="262966"/>
                  </a:lnTo>
                  <a:lnTo>
                    <a:pt x="132792" y="307609"/>
                  </a:lnTo>
                  <a:lnTo>
                    <a:pt x="117600" y="355721"/>
                  </a:lnTo>
                  <a:lnTo>
                    <a:pt x="103869" y="407067"/>
                  </a:lnTo>
                  <a:lnTo>
                    <a:pt x="91686" y="461413"/>
                  </a:lnTo>
                  <a:lnTo>
                    <a:pt x="81139" y="518525"/>
                  </a:lnTo>
                  <a:lnTo>
                    <a:pt x="72314" y="578167"/>
                  </a:lnTo>
                  <a:lnTo>
                    <a:pt x="65299" y="640105"/>
                  </a:lnTo>
                  <a:lnTo>
                    <a:pt x="60180" y="704106"/>
                  </a:lnTo>
                  <a:lnTo>
                    <a:pt x="57045" y="769933"/>
                  </a:lnTo>
                  <a:lnTo>
                    <a:pt x="55981" y="837353"/>
                  </a:lnTo>
                  <a:close/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7" name="object 24">
              <a:extLst>
                <a:ext uri="{FF2B5EF4-FFF2-40B4-BE49-F238E27FC236}">
                  <a16:creationId xmlns:a16="http://schemas.microsoft.com/office/drawing/2014/main" id="{9E332288-E760-15FC-8B13-C5CAE2F074B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97480" y="1420367"/>
              <a:ext cx="3685032" cy="944879"/>
            </a:xfrm>
            <a:prstGeom prst="rect">
              <a:avLst/>
            </a:prstGeom>
          </p:spPr>
        </p:pic>
        <p:sp>
          <p:nvSpPr>
            <p:cNvPr id="28" name="object 25">
              <a:extLst>
                <a:ext uri="{FF2B5EF4-FFF2-40B4-BE49-F238E27FC236}">
                  <a16:creationId xmlns:a16="http://schemas.microsoft.com/office/drawing/2014/main" id="{5D9AD74A-C65E-CCA0-2F61-CC9331AF6BE0}"/>
                </a:ext>
              </a:extLst>
            </p:cNvPr>
            <p:cNvSpPr/>
            <p:nvPr/>
          </p:nvSpPr>
          <p:spPr>
            <a:xfrm>
              <a:off x="2917064" y="1603971"/>
              <a:ext cx="3362325" cy="659765"/>
            </a:xfrm>
            <a:custGeom>
              <a:avLst/>
              <a:gdLst/>
              <a:ahLst/>
              <a:cxnLst/>
              <a:rect l="l" t="t" r="r" b="b"/>
              <a:pathLst>
                <a:path w="3362325" h="659764">
                  <a:moveTo>
                    <a:pt x="115866" y="37497"/>
                  </a:moveTo>
                  <a:lnTo>
                    <a:pt x="109115" y="74994"/>
                  </a:lnTo>
                  <a:lnTo>
                    <a:pt x="3355080" y="659395"/>
                  </a:lnTo>
                  <a:lnTo>
                    <a:pt x="3361832" y="621898"/>
                  </a:lnTo>
                  <a:lnTo>
                    <a:pt x="115866" y="37497"/>
                  </a:lnTo>
                  <a:close/>
                </a:path>
                <a:path w="3362325" h="659764">
                  <a:moveTo>
                    <a:pt x="122617" y="0"/>
                  </a:moveTo>
                  <a:lnTo>
                    <a:pt x="0" y="35993"/>
                  </a:lnTo>
                  <a:lnTo>
                    <a:pt x="102364" y="112491"/>
                  </a:lnTo>
                  <a:lnTo>
                    <a:pt x="109115" y="74994"/>
                  </a:lnTo>
                  <a:lnTo>
                    <a:pt x="90361" y="71617"/>
                  </a:lnTo>
                  <a:lnTo>
                    <a:pt x="97113" y="34121"/>
                  </a:lnTo>
                  <a:lnTo>
                    <a:pt x="116474" y="34121"/>
                  </a:lnTo>
                  <a:lnTo>
                    <a:pt x="122617" y="0"/>
                  </a:lnTo>
                  <a:close/>
                </a:path>
                <a:path w="3362325" h="659764">
                  <a:moveTo>
                    <a:pt x="97113" y="34121"/>
                  </a:moveTo>
                  <a:lnTo>
                    <a:pt x="90361" y="71617"/>
                  </a:lnTo>
                  <a:lnTo>
                    <a:pt x="109115" y="74994"/>
                  </a:lnTo>
                  <a:lnTo>
                    <a:pt x="115866" y="37497"/>
                  </a:lnTo>
                  <a:lnTo>
                    <a:pt x="97113" y="34121"/>
                  </a:lnTo>
                  <a:close/>
                </a:path>
                <a:path w="3362325" h="659764">
                  <a:moveTo>
                    <a:pt x="116474" y="34121"/>
                  </a:moveTo>
                  <a:lnTo>
                    <a:pt x="97113" y="34121"/>
                  </a:lnTo>
                  <a:lnTo>
                    <a:pt x="115866" y="37497"/>
                  </a:lnTo>
                  <a:lnTo>
                    <a:pt x="116474" y="34121"/>
                  </a:lnTo>
                  <a:close/>
                </a:path>
              </a:pathLst>
            </a:custGeom>
            <a:solidFill>
              <a:srgbClr val="F89745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9" name="object 26">
              <a:extLst>
                <a:ext uri="{FF2B5EF4-FFF2-40B4-BE49-F238E27FC236}">
                  <a16:creationId xmlns:a16="http://schemas.microsoft.com/office/drawing/2014/main" id="{014156C8-DB53-CC12-8129-6910BEF7CC3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39255" y="4392167"/>
              <a:ext cx="1447800" cy="1414272"/>
            </a:xfrm>
            <a:prstGeom prst="rect">
              <a:avLst/>
            </a:prstGeom>
          </p:spPr>
        </p:pic>
        <p:sp>
          <p:nvSpPr>
            <p:cNvPr id="30" name="object 27">
              <a:extLst>
                <a:ext uri="{FF2B5EF4-FFF2-40B4-BE49-F238E27FC236}">
                  <a16:creationId xmlns:a16="http://schemas.microsoft.com/office/drawing/2014/main" id="{97770A0C-0F9A-E89B-F9F0-397918BD43EF}"/>
                </a:ext>
              </a:extLst>
            </p:cNvPr>
            <p:cNvSpPr/>
            <p:nvPr/>
          </p:nvSpPr>
          <p:spPr>
            <a:xfrm>
              <a:off x="6456040" y="4495445"/>
              <a:ext cx="1127125" cy="1094105"/>
            </a:xfrm>
            <a:custGeom>
              <a:avLst/>
              <a:gdLst/>
              <a:ahLst/>
              <a:cxnLst/>
              <a:rect l="l" t="t" r="r" b="b"/>
              <a:pathLst>
                <a:path w="1127125" h="1094104">
                  <a:moveTo>
                    <a:pt x="42254" y="973190"/>
                  </a:moveTo>
                  <a:lnTo>
                    <a:pt x="0" y="1093794"/>
                  </a:lnTo>
                  <a:lnTo>
                    <a:pt x="121834" y="1055235"/>
                  </a:lnTo>
                  <a:lnTo>
                    <a:pt x="108173" y="1041151"/>
                  </a:lnTo>
                  <a:lnTo>
                    <a:pt x="81633" y="1041151"/>
                  </a:lnTo>
                  <a:lnTo>
                    <a:pt x="55105" y="1013802"/>
                  </a:lnTo>
                  <a:lnTo>
                    <a:pt x="68780" y="1000538"/>
                  </a:lnTo>
                  <a:lnTo>
                    <a:pt x="42254" y="973190"/>
                  </a:lnTo>
                  <a:close/>
                </a:path>
                <a:path w="1127125" h="1094104">
                  <a:moveTo>
                    <a:pt x="68780" y="1000538"/>
                  </a:moveTo>
                  <a:lnTo>
                    <a:pt x="55105" y="1013802"/>
                  </a:lnTo>
                  <a:lnTo>
                    <a:pt x="81633" y="1041151"/>
                  </a:lnTo>
                  <a:lnTo>
                    <a:pt x="95307" y="1027886"/>
                  </a:lnTo>
                  <a:lnTo>
                    <a:pt x="68780" y="1000538"/>
                  </a:lnTo>
                  <a:close/>
                </a:path>
                <a:path w="1127125" h="1094104">
                  <a:moveTo>
                    <a:pt x="95307" y="1027886"/>
                  </a:moveTo>
                  <a:lnTo>
                    <a:pt x="81633" y="1041151"/>
                  </a:lnTo>
                  <a:lnTo>
                    <a:pt x="108173" y="1041151"/>
                  </a:lnTo>
                  <a:lnTo>
                    <a:pt x="95307" y="1027886"/>
                  </a:lnTo>
                  <a:close/>
                </a:path>
                <a:path w="1127125" h="1094104">
                  <a:moveTo>
                    <a:pt x="1100292" y="0"/>
                  </a:moveTo>
                  <a:lnTo>
                    <a:pt x="68780" y="1000538"/>
                  </a:lnTo>
                  <a:lnTo>
                    <a:pt x="95307" y="1027886"/>
                  </a:lnTo>
                  <a:lnTo>
                    <a:pt x="1126818" y="27348"/>
                  </a:lnTo>
                  <a:lnTo>
                    <a:pt x="11002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9318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6C5BC-F11B-E095-4AE8-5D106E39E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>
            <a:extLst>
              <a:ext uri="{FF2B5EF4-FFF2-40B4-BE49-F238E27FC236}">
                <a16:creationId xmlns:a16="http://schemas.microsoft.com/office/drawing/2014/main" id="{DC26C84D-34A3-2321-0FA1-FF7DD43CB63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62711" y="1055270"/>
            <a:ext cx="7955957" cy="5400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292255-5B64-A076-B6A6-5A5BEF887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RICH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C7F99-8BAF-2C94-2639-FCD6088BB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2BA8B-FD60-44BE-B7E7-7965F60883A7}" type="datetime3">
              <a:rPr lang="en-US" smtClean="0"/>
              <a:t>15 June 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62022-E13F-C45A-8532-968D7FC69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95410E4C-A0E9-295E-EB5D-BC41DB681902}"/>
              </a:ext>
            </a:extLst>
          </p:cNvPr>
          <p:cNvSpPr/>
          <p:nvPr/>
        </p:nvSpPr>
        <p:spPr>
          <a:xfrm>
            <a:off x="2389239" y="1055270"/>
            <a:ext cx="8082428" cy="5212032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>
              <a:alpha val="749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3">
            <a:extLst>
              <a:ext uri="{FF2B5EF4-FFF2-40B4-BE49-F238E27FC236}">
                <a16:creationId xmlns:a16="http://schemas.microsoft.com/office/drawing/2014/main" id="{937F4F24-1329-A7F9-EE26-071BECDA80DB}"/>
              </a:ext>
            </a:extLst>
          </p:cNvPr>
          <p:cNvPicPr/>
          <p:nvPr/>
        </p:nvPicPr>
        <p:blipFill>
          <a:blip r:embed="rId3" cstate="print"/>
          <a:srcRect l="13139" t="45778" r="80367" b="33607"/>
          <a:stretch>
            <a:fillRect/>
          </a:stretch>
        </p:blipFill>
        <p:spPr>
          <a:xfrm>
            <a:off x="3537552" y="2989869"/>
            <a:ext cx="576512" cy="1238865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1420EFF2-331C-AD21-4D65-51B2F2E9CF4F}"/>
              </a:ext>
            </a:extLst>
          </p:cNvPr>
          <p:cNvPicPr/>
          <p:nvPr/>
        </p:nvPicPr>
        <p:blipFill>
          <a:blip r:embed="rId2" cstate="print"/>
          <a:srcRect l="50993" t="23783" r="37640" b="29886"/>
          <a:stretch>
            <a:fillRect/>
          </a:stretch>
        </p:blipFill>
        <p:spPr>
          <a:xfrm>
            <a:off x="6470061" y="2338618"/>
            <a:ext cx="904352" cy="250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226855"/>
      </p:ext>
    </p:extLst>
  </p:cSld>
  <p:clrMapOvr>
    <a:masterClrMapping/>
  </p:clrMapOvr>
</p:sld>
</file>

<file path=ppt/theme/theme1.xml><?xml version="1.0" encoding="utf-8"?>
<a:theme xmlns:a="http://schemas.openxmlformats.org/drawingml/2006/main" name="FlexToF_Evolution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005DC8"/>
      </a:accent2>
      <a:accent3>
        <a:srgbClr val="FFFFFF"/>
      </a:accent3>
      <a:accent4>
        <a:srgbClr val="000000"/>
      </a:accent4>
      <a:accent5>
        <a:srgbClr val="AAE2CA"/>
      </a:accent5>
      <a:accent6>
        <a:srgbClr val="439DFF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5338</TotalTime>
  <Words>5338</Words>
  <Application>Microsoft Office PowerPoint</Application>
  <PresentationFormat>Widescreen</PresentationFormat>
  <Paragraphs>1085</Paragraphs>
  <Slides>53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9" baseType="lpstr">
      <vt:lpstr>Arial</vt:lpstr>
      <vt:lpstr>Bookman Old Style</vt:lpstr>
      <vt:lpstr>Calibri</vt:lpstr>
      <vt:lpstr>Cambria</vt:lpstr>
      <vt:lpstr>Cambria Math</vt:lpstr>
      <vt:lpstr>Comic Sans MS</vt:lpstr>
      <vt:lpstr>Courier New</vt:lpstr>
      <vt:lpstr>Gill Sans MT</vt:lpstr>
      <vt:lpstr>Lucida Sans Unicode</vt:lpstr>
      <vt:lpstr>Segoe UI Symbol</vt:lpstr>
      <vt:lpstr>Symbol</vt:lpstr>
      <vt:lpstr>Tahoma</vt:lpstr>
      <vt:lpstr>Times New Roman</vt:lpstr>
      <vt:lpstr>Verdana</vt:lpstr>
      <vt:lpstr>Wingdings</vt:lpstr>
      <vt:lpstr>FlexToF_Evolution</vt:lpstr>
      <vt:lpstr>PowerPoint Presentation</vt:lpstr>
      <vt:lpstr>PowerPoint Presentation</vt:lpstr>
      <vt:lpstr>The Ring Imaging Cherenkov detectors</vt:lpstr>
      <vt:lpstr>The Calorimeters</vt:lpstr>
      <vt:lpstr>The Muon System</vt:lpstr>
      <vt:lpstr>PowerPoint Presentation</vt:lpstr>
      <vt:lpstr>LHCb in Upgrade II </vt:lpstr>
      <vt:lpstr>LHCb PID system in Upgrade II</vt:lpstr>
      <vt:lpstr>The RICH System</vt:lpstr>
      <vt:lpstr>RICH detectors with better timing</vt:lpstr>
      <vt:lpstr>SiPM sensors</vt:lpstr>
      <vt:lpstr>SiPM Advantages and DCR Mitigation</vt:lpstr>
      <vt:lpstr>SiPM Time Resolution</vt:lpstr>
      <vt:lpstr>RICH Upgrade II Electronics Chain</vt:lpstr>
      <vt:lpstr>RICH Upgrade II: FastRICH ASIC</vt:lpstr>
      <vt:lpstr>RICH Upgrade II: FastRICH architecture</vt:lpstr>
      <vt:lpstr>RICH Upgrade II: FastRICH ASIC time meaqsurement</vt:lpstr>
      <vt:lpstr>The Electronic Calorimeter (PicoCal)</vt:lpstr>
      <vt:lpstr>The Calorimeter System in Upgrade II (PicoCal)</vt:lpstr>
      <vt:lpstr>Electronic Calorimeter: SpaCal Technology</vt:lpstr>
      <vt:lpstr>PicoCal readout architecture</vt:lpstr>
      <vt:lpstr>Photomultiplier Tubes</vt:lpstr>
      <vt:lpstr>PMT: magnetic field effects</vt:lpstr>
      <vt:lpstr>PMT ageing</vt:lpstr>
      <vt:lpstr>PMT radiation effects</vt:lpstr>
      <vt:lpstr>PicoCal Electronics Requirements</vt:lpstr>
      <vt:lpstr>PicoCal Energy Measurement ASIC: ICECAL65</vt:lpstr>
      <vt:lpstr>PicoCal Energy Measurement ASIC: ICECAL65</vt:lpstr>
      <vt:lpstr>PicoCal Time Measurement ASIC: Timestamping</vt:lpstr>
      <vt:lpstr>PicoCal Time Measurement ASIC: SPIDER architecture</vt:lpstr>
      <vt:lpstr>PicoCal Time Measurement ASIC: Waveform Sampling</vt:lpstr>
      <vt:lpstr>The Muon System</vt:lpstr>
      <vt:lpstr>Muon Detector</vt:lpstr>
      <vt:lpstr>The Muon Detector</vt:lpstr>
      <vt:lpstr>Muon Identification</vt:lpstr>
      <vt:lpstr>The Muon Detector Upgrade II</vt:lpstr>
      <vt:lpstr>The Muon Detector UII: Shielding</vt:lpstr>
      <vt:lpstr>The Muon Detector UII: inner regions R1-R2</vt:lpstr>
      <vt:lpstr>The Muon Detector UII: inner regions R1-R2</vt:lpstr>
      <vt:lpstr>The Muon Detector UII: inner regions R1-R2</vt:lpstr>
      <vt:lpstr>The Muon Detector UII: outer regions R3-R4</vt:lpstr>
      <vt:lpstr>The Muon Detector UII: background reduction</vt:lpstr>
      <vt:lpstr>The Muon Detector UII: the FATIC FEE</vt:lpstr>
      <vt:lpstr>Summary</vt:lpstr>
      <vt:lpstr>PowerPoint Presentation</vt:lpstr>
      <vt:lpstr>Radiation damage mechanisms on electronics</vt:lpstr>
      <vt:lpstr>Radiation damage mechanisms on electronics</vt:lpstr>
      <vt:lpstr>Radiation damage mitigation techniques</vt:lpstr>
      <vt:lpstr>The Calorimeters</vt:lpstr>
      <vt:lpstr>Calorimetry with precision timing</vt:lpstr>
      <vt:lpstr>The Muon Detector Expected rates at Upgrade II</vt:lpstr>
      <vt:lpstr>Online and Offline</vt:lpstr>
      <vt:lpstr>PID performances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Gascon</dc:creator>
  <cp:lastModifiedBy>Eduardo Picatoste Olloqui</cp:lastModifiedBy>
  <cp:revision>866</cp:revision>
  <cp:lastPrinted>2019-08-31T10:46:01Z</cp:lastPrinted>
  <dcterms:created xsi:type="dcterms:W3CDTF">2014-07-02T14:16:18Z</dcterms:created>
  <dcterms:modified xsi:type="dcterms:W3CDTF">2026-06-16T07:16:57Z</dcterms:modified>
</cp:coreProperties>
</file>