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7" r:id="rId3"/>
    <p:sldId id="265" r:id="rId4"/>
    <p:sldId id="268" r:id="rId5"/>
    <p:sldId id="258" r:id="rId6"/>
    <p:sldId id="259" r:id="rId7"/>
    <p:sldId id="266" r:id="rId8"/>
    <p:sldId id="267" r:id="rId9"/>
    <p:sldId id="269" r:id="rId10"/>
    <p:sldId id="270" r:id="rId11"/>
    <p:sldId id="271" r:id="rId12"/>
    <p:sldId id="260" r:id="rId13"/>
    <p:sldId id="261" r:id="rId14"/>
    <p:sldId id="273" r:id="rId15"/>
    <p:sldId id="272" r:id="rId16"/>
    <p:sldId id="274" r:id="rId17"/>
    <p:sldId id="275" r:id="rId18"/>
    <p:sldId id="277" r:id="rId19"/>
    <p:sldId id="276" r:id="rId20"/>
    <p:sldId id="278" r:id="rId21"/>
    <p:sldId id="263" r:id="rId22"/>
    <p:sldId id="264" r:id="rId23"/>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580A528-DA3B-4BFE-81E7-33CBF4D5F303}">
          <p14:sldIdLst>
            <p14:sldId id="256"/>
          </p14:sldIdLst>
        </p14:section>
        <p14:section name="Foundation vs Task-specific" id="{920228F3-5A99-45E8-9661-601002108637}">
          <p14:sldIdLst>
            <p14:sldId id="257"/>
            <p14:sldId id="265"/>
            <p14:sldId id="268"/>
            <p14:sldId id="258"/>
          </p14:sldIdLst>
        </p14:section>
        <p14:section name="Self-Supervised Strategies" id="{287375B4-39FA-4268-B61E-473F9618A159}">
          <p14:sldIdLst>
            <p14:sldId id="259"/>
            <p14:sldId id="266"/>
            <p14:sldId id="267"/>
            <p14:sldId id="269"/>
            <p14:sldId id="270"/>
            <p14:sldId id="271"/>
          </p14:sldIdLst>
        </p14:section>
        <p14:section name="Case Study" id="{AB4A502C-2301-4423-A7BA-C697837A2AB0}">
          <p14:sldIdLst>
            <p14:sldId id="260"/>
            <p14:sldId id="261"/>
          </p14:sldIdLst>
        </p14:section>
        <p14:section name="FM4NPP" id="{8FC0CC05-EC48-442B-B8CF-DA3EEDF05424}">
          <p14:sldIdLst>
            <p14:sldId id="273"/>
            <p14:sldId id="272"/>
            <p14:sldId id="274"/>
            <p14:sldId id="275"/>
            <p14:sldId id="277"/>
            <p14:sldId id="276"/>
            <p14:sldId id="278"/>
          </p14:sldIdLst>
        </p14:section>
        <p14:section name="Summary" id="{32DFE188-19E5-441B-A5CE-51D7C809EC82}">
          <p14:sldIdLst>
            <p14:sldId id="263"/>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F31265-C29A-4877-A2CF-EEADCE44A9D6}" v="1110" dt="2026-04-27T02:21:53.4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10"/>
  </p:normalViewPr>
  <p:slideViewPr>
    <p:cSldViewPr snapToGrid="0" snapToObjects="1">
      <p:cViewPr varScale="1">
        <p:scale>
          <a:sx n="103" d="100"/>
          <a:sy n="103" d="100"/>
        </p:scale>
        <p:origin x="87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uang, Yi" userId="25483bf3-d6f5-4fc6-ba61-8f841aefc706" providerId="ADAL" clId="{54A69129-BD59-42BA-ADA7-7D242C761881}"/>
    <pc:docChg chg="undo custSel addSld delSld modSld sldOrd addSection modSection">
      <pc:chgData name="Huang, Yi" userId="25483bf3-d6f5-4fc6-ba61-8f841aefc706" providerId="ADAL" clId="{54A69129-BD59-42BA-ADA7-7D242C761881}" dt="2026-04-27T02:22:08.630" v="8948" actId="20577"/>
      <pc:docMkLst>
        <pc:docMk/>
      </pc:docMkLst>
      <pc:sldChg chg="addSp delSp modSp mod">
        <pc:chgData name="Huang, Yi" userId="25483bf3-d6f5-4fc6-ba61-8f841aefc706" providerId="ADAL" clId="{54A69129-BD59-42BA-ADA7-7D242C761881}" dt="2026-04-27T00:02:47.743" v="5538" actId="20577"/>
        <pc:sldMkLst>
          <pc:docMk/>
          <pc:sldMk cId="0" sldId="256"/>
        </pc:sldMkLst>
        <pc:spChg chg="del mod">
          <ac:chgData name="Huang, Yi" userId="25483bf3-d6f5-4fc6-ba61-8f841aefc706" providerId="ADAL" clId="{54A69129-BD59-42BA-ADA7-7D242C761881}" dt="2026-04-27T00:02:13.273" v="5524" actId="478"/>
          <ac:spMkLst>
            <pc:docMk/>
            <pc:sldMk cId="0" sldId="256"/>
            <ac:spMk id="7" creationId="{00000000-0000-0000-0000-000000000000}"/>
          </ac:spMkLst>
        </pc:spChg>
        <pc:spChg chg="del mod">
          <ac:chgData name="Huang, Yi" userId="25483bf3-d6f5-4fc6-ba61-8f841aefc706" providerId="ADAL" clId="{54A69129-BD59-42BA-ADA7-7D242C761881}" dt="2026-04-27T00:01:41.567" v="5514" actId="478"/>
          <ac:spMkLst>
            <pc:docMk/>
            <pc:sldMk cId="0" sldId="256"/>
            <ac:spMk id="8" creationId="{00000000-0000-0000-0000-000000000000}"/>
          </ac:spMkLst>
        </pc:spChg>
        <pc:spChg chg="add mod">
          <ac:chgData name="Huang, Yi" userId="25483bf3-d6f5-4fc6-ba61-8f841aefc706" providerId="ADAL" clId="{54A69129-BD59-42BA-ADA7-7D242C761881}" dt="2026-04-27T00:02:47.743" v="5538" actId="20577"/>
          <ac:spMkLst>
            <pc:docMk/>
            <pc:sldMk cId="0" sldId="256"/>
            <ac:spMk id="9" creationId="{6F5C5F68-9146-0AF4-D745-DF67E15FD68B}"/>
          </ac:spMkLst>
        </pc:spChg>
      </pc:sldChg>
      <pc:sldChg chg="addSp delSp modSp mod addAnim delAnim modAnim">
        <pc:chgData name="Huang, Yi" userId="25483bf3-d6f5-4fc6-ba61-8f841aefc706" providerId="ADAL" clId="{54A69129-BD59-42BA-ADA7-7D242C761881}" dt="2026-04-09T15:45:53.346" v="5363" actId="1076"/>
        <pc:sldMkLst>
          <pc:docMk/>
          <pc:sldMk cId="0" sldId="257"/>
        </pc:sldMkLst>
        <pc:spChg chg="mod">
          <ac:chgData name="Huang, Yi" userId="25483bf3-d6f5-4fc6-ba61-8f841aefc706" providerId="ADAL" clId="{54A69129-BD59-42BA-ADA7-7D242C761881}" dt="2026-04-09T14:50:27.255" v="4533" actId="20577"/>
          <ac:spMkLst>
            <pc:docMk/>
            <pc:sldMk cId="0" sldId="257"/>
            <ac:spMk id="4" creationId="{00000000-0000-0000-0000-000000000000}"/>
          </ac:spMkLst>
        </pc:spChg>
        <pc:spChg chg="add mod">
          <ac:chgData name="Huang, Yi" userId="25483bf3-d6f5-4fc6-ba61-8f841aefc706" providerId="ADAL" clId="{54A69129-BD59-42BA-ADA7-7D242C761881}" dt="2026-04-09T13:34:36.131" v="2801" actId="164"/>
          <ac:spMkLst>
            <pc:docMk/>
            <pc:sldMk cId="0" sldId="257"/>
            <ac:spMk id="48" creationId="{D725BBAC-D413-CFA0-C762-0D8119AD6C1D}"/>
          </ac:spMkLst>
        </pc:spChg>
        <pc:spChg chg="add mod">
          <ac:chgData name="Huang, Yi" userId="25483bf3-d6f5-4fc6-ba61-8f841aefc706" providerId="ADAL" clId="{54A69129-BD59-42BA-ADA7-7D242C761881}" dt="2026-04-09T13:34:36.131" v="2801" actId="164"/>
          <ac:spMkLst>
            <pc:docMk/>
            <pc:sldMk cId="0" sldId="257"/>
            <ac:spMk id="49" creationId="{2B0079DE-8C62-60C6-6830-017652204381}"/>
          </ac:spMkLst>
        </pc:spChg>
        <pc:spChg chg="add mod">
          <ac:chgData name="Huang, Yi" userId="25483bf3-d6f5-4fc6-ba61-8f841aefc706" providerId="ADAL" clId="{54A69129-BD59-42BA-ADA7-7D242C761881}" dt="2026-04-09T13:34:36.131" v="2801" actId="164"/>
          <ac:spMkLst>
            <pc:docMk/>
            <pc:sldMk cId="0" sldId="257"/>
            <ac:spMk id="50" creationId="{820361F7-57A6-9348-AB43-1816FA8E77BA}"/>
          </ac:spMkLst>
        </pc:spChg>
        <pc:spChg chg="add mod">
          <ac:chgData name="Huang, Yi" userId="25483bf3-d6f5-4fc6-ba61-8f841aefc706" providerId="ADAL" clId="{54A69129-BD59-42BA-ADA7-7D242C761881}" dt="2026-04-09T13:34:36.131" v="2801" actId="164"/>
          <ac:spMkLst>
            <pc:docMk/>
            <pc:sldMk cId="0" sldId="257"/>
            <ac:spMk id="51" creationId="{076FB639-EF45-4380-BD9F-D4A551A79BE5}"/>
          </ac:spMkLst>
        </pc:spChg>
        <pc:spChg chg="add mod">
          <ac:chgData name="Huang, Yi" userId="25483bf3-d6f5-4fc6-ba61-8f841aefc706" providerId="ADAL" clId="{54A69129-BD59-42BA-ADA7-7D242C761881}" dt="2026-04-09T15:45:53.346" v="5363" actId="1076"/>
          <ac:spMkLst>
            <pc:docMk/>
            <pc:sldMk cId="0" sldId="257"/>
            <ac:spMk id="75" creationId="{6329FA58-349F-5AA9-8147-26D249CA4B93}"/>
          </ac:spMkLst>
        </pc:spChg>
        <pc:grpChg chg="add mod">
          <ac:chgData name="Huang, Yi" userId="25483bf3-d6f5-4fc6-ba61-8f841aefc706" providerId="ADAL" clId="{54A69129-BD59-42BA-ADA7-7D242C761881}" dt="2026-04-09T13:35:11.484" v="2807" actId="1076"/>
          <ac:grpSpMkLst>
            <pc:docMk/>
            <pc:sldMk cId="0" sldId="257"/>
            <ac:grpSpMk id="52" creationId="{053F2920-7DE5-EBCC-EFBF-9941108775DC}"/>
          </ac:grpSpMkLst>
        </pc:grpChg>
        <pc:grpChg chg="add mod">
          <ac:chgData name="Huang, Yi" userId="25483bf3-d6f5-4fc6-ba61-8f841aefc706" providerId="ADAL" clId="{54A69129-BD59-42BA-ADA7-7D242C761881}" dt="2026-04-09T13:37:56.660" v="2866" actId="164"/>
          <ac:grpSpMkLst>
            <pc:docMk/>
            <pc:sldMk cId="0" sldId="257"/>
            <ac:grpSpMk id="71" creationId="{D6CE1259-2D3A-B821-5F1D-D2AF94487CFF}"/>
          </ac:grpSpMkLst>
        </pc:grpChg>
        <pc:grpChg chg="add mod">
          <ac:chgData name="Huang, Yi" userId="25483bf3-d6f5-4fc6-ba61-8f841aefc706" providerId="ADAL" clId="{54A69129-BD59-42BA-ADA7-7D242C761881}" dt="2026-04-09T13:38:02.276" v="2867" actId="164"/>
          <ac:grpSpMkLst>
            <pc:docMk/>
            <pc:sldMk cId="0" sldId="257"/>
            <ac:grpSpMk id="72" creationId="{8DB90EE1-4C76-705B-4A0D-90A3952A49F4}"/>
          </ac:grpSpMkLst>
        </pc:grpChg>
        <pc:grpChg chg="add mod">
          <ac:chgData name="Huang, Yi" userId="25483bf3-d6f5-4fc6-ba61-8f841aefc706" providerId="ADAL" clId="{54A69129-BD59-42BA-ADA7-7D242C761881}" dt="2026-04-09T13:38:06.713" v="2868" actId="164"/>
          <ac:grpSpMkLst>
            <pc:docMk/>
            <pc:sldMk cId="0" sldId="257"/>
            <ac:grpSpMk id="73" creationId="{6B23465F-E8E4-ABB2-E1E1-49B51001F3C5}"/>
          </ac:grpSpMkLst>
        </pc:grpChg>
        <pc:grpChg chg="add mod">
          <ac:chgData name="Huang, Yi" userId="25483bf3-d6f5-4fc6-ba61-8f841aefc706" providerId="ADAL" clId="{54A69129-BD59-42BA-ADA7-7D242C761881}" dt="2026-04-09T13:38:11.850" v="2869" actId="164"/>
          <ac:grpSpMkLst>
            <pc:docMk/>
            <pc:sldMk cId="0" sldId="257"/>
            <ac:grpSpMk id="74" creationId="{E6C2B657-048B-A825-BACE-F4656AC4C4A2}"/>
          </ac:grpSpMkLst>
        </pc:grpChg>
        <pc:picChg chg="add mod topLvl modCrop">
          <ac:chgData name="Huang, Yi" userId="25483bf3-d6f5-4fc6-ba61-8f841aefc706" providerId="ADAL" clId="{54A69129-BD59-42BA-ADA7-7D242C761881}" dt="2026-04-09T13:38:02.276" v="2867" actId="164"/>
          <ac:picMkLst>
            <pc:docMk/>
            <pc:sldMk cId="0" sldId="257"/>
            <ac:picMk id="26" creationId="{9F99B9B0-F395-D6DD-FA64-8F0506BCCA8F}"/>
          </ac:picMkLst>
        </pc:picChg>
        <pc:picChg chg="add mod topLvl modCrop">
          <ac:chgData name="Huang, Yi" userId="25483bf3-d6f5-4fc6-ba61-8f841aefc706" providerId="ADAL" clId="{54A69129-BD59-42BA-ADA7-7D242C761881}" dt="2026-04-09T13:38:11.850" v="2869" actId="164"/>
          <ac:picMkLst>
            <pc:docMk/>
            <pc:sldMk cId="0" sldId="257"/>
            <ac:picMk id="30" creationId="{11625608-B434-B0C2-BD4B-259815565477}"/>
          </ac:picMkLst>
        </pc:picChg>
        <pc:picChg chg="add mod topLvl modCrop">
          <ac:chgData name="Huang, Yi" userId="25483bf3-d6f5-4fc6-ba61-8f841aefc706" providerId="ADAL" clId="{54A69129-BD59-42BA-ADA7-7D242C761881}" dt="2026-04-09T13:38:06.713" v="2868" actId="164"/>
          <ac:picMkLst>
            <pc:docMk/>
            <pc:sldMk cId="0" sldId="257"/>
            <ac:picMk id="32" creationId="{B4C1FEFB-C87F-BD82-D20D-C53C4C10D0CF}"/>
          </ac:picMkLst>
        </pc:picChg>
        <pc:picChg chg="add mod topLvl modCrop">
          <ac:chgData name="Huang, Yi" userId="25483bf3-d6f5-4fc6-ba61-8f841aefc706" providerId="ADAL" clId="{54A69129-BD59-42BA-ADA7-7D242C761881}" dt="2026-04-09T13:37:56.660" v="2866" actId="164"/>
          <ac:picMkLst>
            <pc:docMk/>
            <pc:sldMk cId="0" sldId="257"/>
            <ac:picMk id="34" creationId="{CF8A9646-0C1E-B7DE-07EB-B4DF41523EE3}"/>
          </ac:picMkLst>
        </pc:picChg>
        <pc:picChg chg="add mod ord">
          <ac:chgData name="Huang, Yi" userId="25483bf3-d6f5-4fc6-ba61-8f841aefc706" providerId="ADAL" clId="{54A69129-BD59-42BA-ADA7-7D242C761881}" dt="2026-04-09T13:36:54.011" v="2831" actId="1076"/>
          <ac:picMkLst>
            <pc:docMk/>
            <pc:sldMk cId="0" sldId="257"/>
            <ac:picMk id="36" creationId="{41A3282A-01C9-1510-D301-80C4FA2B0F7F}"/>
          </ac:picMkLst>
        </pc:picChg>
        <pc:cxnChg chg="add mod">
          <ac:chgData name="Huang, Yi" userId="25483bf3-d6f5-4fc6-ba61-8f841aefc706" providerId="ADAL" clId="{54A69129-BD59-42BA-ADA7-7D242C761881}" dt="2026-04-09T13:37:56.660" v="2866" actId="164"/>
          <ac:cxnSpMkLst>
            <pc:docMk/>
            <pc:sldMk cId="0" sldId="257"/>
            <ac:cxnSpMk id="56" creationId="{3366AB11-FCCB-DFCD-658D-912E332A6CD1}"/>
          </ac:cxnSpMkLst>
        </pc:cxnChg>
        <pc:cxnChg chg="add mod">
          <ac:chgData name="Huang, Yi" userId="25483bf3-d6f5-4fc6-ba61-8f841aefc706" providerId="ADAL" clId="{54A69129-BD59-42BA-ADA7-7D242C761881}" dt="2026-04-09T13:38:02.276" v="2867" actId="164"/>
          <ac:cxnSpMkLst>
            <pc:docMk/>
            <pc:sldMk cId="0" sldId="257"/>
            <ac:cxnSpMk id="59" creationId="{9942CDEE-BA44-25A0-47E0-59C1CEFCA8A5}"/>
          </ac:cxnSpMkLst>
        </pc:cxnChg>
        <pc:cxnChg chg="add mod">
          <ac:chgData name="Huang, Yi" userId="25483bf3-d6f5-4fc6-ba61-8f841aefc706" providerId="ADAL" clId="{54A69129-BD59-42BA-ADA7-7D242C761881}" dt="2026-04-09T13:38:06.713" v="2868" actId="164"/>
          <ac:cxnSpMkLst>
            <pc:docMk/>
            <pc:sldMk cId="0" sldId="257"/>
            <ac:cxnSpMk id="62" creationId="{DDF5D0D4-1104-25BE-A4E1-524C477AE929}"/>
          </ac:cxnSpMkLst>
        </pc:cxnChg>
        <pc:cxnChg chg="add mod">
          <ac:chgData name="Huang, Yi" userId="25483bf3-d6f5-4fc6-ba61-8f841aefc706" providerId="ADAL" clId="{54A69129-BD59-42BA-ADA7-7D242C761881}" dt="2026-04-09T13:38:11.850" v="2869" actId="164"/>
          <ac:cxnSpMkLst>
            <pc:docMk/>
            <pc:sldMk cId="0" sldId="257"/>
            <ac:cxnSpMk id="65" creationId="{797BC78E-A37F-00FB-30D9-C282C8539F79}"/>
          </ac:cxnSpMkLst>
        </pc:cxnChg>
      </pc:sldChg>
      <pc:sldChg chg="addSp delSp modSp mod modAnim">
        <pc:chgData name="Huang, Yi" userId="25483bf3-d6f5-4fc6-ba61-8f841aefc706" providerId="ADAL" clId="{54A69129-BD59-42BA-ADA7-7D242C761881}" dt="2026-04-09T13:42:55.906" v="3044" actId="207"/>
        <pc:sldMkLst>
          <pc:docMk/>
          <pc:sldMk cId="0" sldId="258"/>
        </pc:sldMkLst>
        <pc:spChg chg="mod">
          <ac:chgData name="Huang, Yi" userId="25483bf3-d6f5-4fc6-ba61-8f841aefc706" providerId="ADAL" clId="{54A69129-BD59-42BA-ADA7-7D242C761881}" dt="2026-04-08T22:58:02.331" v="1889" actId="164"/>
          <ac:spMkLst>
            <pc:docMk/>
            <pc:sldMk cId="0" sldId="258"/>
            <ac:spMk id="6" creationId="{00000000-0000-0000-0000-000000000000}"/>
          </ac:spMkLst>
        </pc:spChg>
        <pc:spChg chg="mod">
          <ac:chgData name="Huang, Yi" userId="25483bf3-d6f5-4fc6-ba61-8f841aefc706" providerId="ADAL" clId="{54A69129-BD59-42BA-ADA7-7D242C761881}" dt="2026-04-08T22:58:02.331" v="1889" actId="164"/>
          <ac:spMkLst>
            <pc:docMk/>
            <pc:sldMk cId="0" sldId="258"/>
            <ac:spMk id="7" creationId="{00000000-0000-0000-0000-000000000000}"/>
          </ac:spMkLst>
        </pc:spChg>
        <pc:spChg chg="mod">
          <ac:chgData name="Huang, Yi" userId="25483bf3-d6f5-4fc6-ba61-8f841aefc706" providerId="ADAL" clId="{54A69129-BD59-42BA-ADA7-7D242C761881}" dt="2026-04-08T22:58:02.331" v="1889" actId="164"/>
          <ac:spMkLst>
            <pc:docMk/>
            <pc:sldMk cId="0" sldId="258"/>
            <ac:spMk id="8" creationId="{00000000-0000-0000-0000-000000000000}"/>
          </ac:spMkLst>
        </pc:spChg>
        <pc:spChg chg="mod">
          <ac:chgData name="Huang, Yi" userId="25483bf3-d6f5-4fc6-ba61-8f841aefc706" providerId="ADAL" clId="{54A69129-BD59-42BA-ADA7-7D242C761881}" dt="2026-04-08T22:58:02.331" v="1889" actId="164"/>
          <ac:spMkLst>
            <pc:docMk/>
            <pc:sldMk cId="0" sldId="258"/>
            <ac:spMk id="9" creationId="{00000000-0000-0000-0000-000000000000}"/>
          </ac:spMkLst>
        </pc:spChg>
        <pc:spChg chg="mod">
          <ac:chgData name="Huang, Yi" userId="25483bf3-d6f5-4fc6-ba61-8f841aefc706" providerId="ADAL" clId="{54A69129-BD59-42BA-ADA7-7D242C761881}" dt="2026-04-08T23:10:15.080" v="2023"/>
          <ac:spMkLst>
            <pc:docMk/>
            <pc:sldMk cId="0" sldId="258"/>
            <ac:spMk id="10" creationId="{00000000-0000-0000-0000-000000000000}"/>
          </ac:spMkLst>
        </pc:spChg>
        <pc:spChg chg="mod">
          <ac:chgData name="Huang, Yi" userId="25483bf3-d6f5-4fc6-ba61-8f841aefc706" providerId="ADAL" clId="{54A69129-BD59-42BA-ADA7-7D242C761881}" dt="2026-04-08T23:09:20.803" v="2018" actId="1076"/>
          <ac:spMkLst>
            <pc:docMk/>
            <pc:sldMk cId="0" sldId="258"/>
            <ac:spMk id="12" creationId="{00000000-0000-0000-0000-000000000000}"/>
          </ac:spMkLst>
        </pc:spChg>
        <pc:spChg chg="mod">
          <ac:chgData name="Huang, Yi" userId="25483bf3-d6f5-4fc6-ba61-8f841aefc706" providerId="ADAL" clId="{54A69129-BD59-42BA-ADA7-7D242C761881}" dt="2026-04-09T13:42:55.906" v="3044" actId="207"/>
          <ac:spMkLst>
            <pc:docMk/>
            <pc:sldMk cId="0" sldId="258"/>
            <ac:spMk id="13" creationId="{00000000-0000-0000-0000-000000000000}"/>
          </ac:spMkLst>
        </pc:spChg>
        <pc:spChg chg="mod">
          <ac:chgData name="Huang, Yi" userId="25483bf3-d6f5-4fc6-ba61-8f841aefc706" providerId="ADAL" clId="{54A69129-BD59-42BA-ADA7-7D242C761881}" dt="2026-04-08T23:09:31.104" v="2019" actId="2711"/>
          <ac:spMkLst>
            <pc:docMk/>
            <pc:sldMk cId="0" sldId="258"/>
            <ac:spMk id="14" creationId="{00000000-0000-0000-0000-000000000000}"/>
          </ac:spMkLst>
        </pc:spChg>
        <pc:grpChg chg="add mod">
          <ac:chgData name="Huang, Yi" userId="25483bf3-d6f5-4fc6-ba61-8f841aefc706" providerId="ADAL" clId="{54A69129-BD59-42BA-ADA7-7D242C761881}" dt="2026-04-08T22:58:06.215" v="1890" actId="1076"/>
          <ac:grpSpMkLst>
            <pc:docMk/>
            <pc:sldMk cId="0" sldId="258"/>
            <ac:grpSpMk id="16" creationId="{A20B5184-AF14-56FD-3974-7085BA57A600}"/>
          </ac:grpSpMkLst>
        </pc:grpChg>
        <pc:grpChg chg="add mod">
          <ac:chgData name="Huang, Yi" userId="25483bf3-d6f5-4fc6-ba61-8f841aefc706" providerId="ADAL" clId="{54A69129-BD59-42BA-ADA7-7D242C761881}" dt="2026-04-08T23:10:02.404" v="2021" actId="1076"/>
          <ac:grpSpMkLst>
            <pc:docMk/>
            <pc:sldMk cId="0" sldId="258"/>
            <ac:grpSpMk id="17" creationId="{F9C1D4FF-CFB3-2B46-BA55-EBCD2BBC14DA}"/>
          </ac:grpSpMkLst>
        </pc:grpChg>
      </pc:sldChg>
      <pc:sldChg chg="addSp modSp mod modAnim">
        <pc:chgData name="Huang, Yi" userId="25483bf3-d6f5-4fc6-ba61-8f841aefc706" providerId="ADAL" clId="{54A69129-BD59-42BA-ADA7-7D242C761881}" dt="2026-04-09T14:56:20.630" v="4670"/>
        <pc:sldMkLst>
          <pc:docMk/>
          <pc:sldMk cId="0" sldId="259"/>
        </pc:sldMkLst>
        <pc:spChg chg="mod">
          <ac:chgData name="Huang, Yi" userId="25483bf3-d6f5-4fc6-ba61-8f841aefc706" providerId="ADAL" clId="{54A69129-BD59-42BA-ADA7-7D242C761881}" dt="2026-04-08T23:11:39.073" v="2026" actId="207"/>
          <ac:spMkLst>
            <pc:docMk/>
            <pc:sldMk cId="0" sldId="259"/>
            <ac:spMk id="6" creationId="{00000000-0000-0000-0000-000000000000}"/>
          </ac:spMkLst>
        </pc:spChg>
        <pc:spChg chg="mod">
          <ac:chgData name="Huang, Yi" userId="25483bf3-d6f5-4fc6-ba61-8f841aefc706" providerId="ADAL" clId="{54A69129-BD59-42BA-ADA7-7D242C761881}" dt="2026-04-08T23:11:50.532" v="2030" actId="20577"/>
          <ac:spMkLst>
            <pc:docMk/>
            <pc:sldMk cId="0" sldId="259"/>
            <ac:spMk id="7" creationId="{00000000-0000-0000-0000-000000000000}"/>
          </ac:spMkLst>
        </pc:spChg>
        <pc:spChg chg="mod">
          <ac:chgData name="Huang, Yi" userId="25483bf3-d6f5-4fc6-ba61-8f841aefc706" providerId="ADAL" clId="{54A69129-BD59-42BA-ADA7-7D242C761881}" dt="2026-04-09T14:55:26.785" v="4653" actId="20577"/>
          <ac:spMkLst>
            <pc:docMk/>
            <pc:sldMk cId="0" sldId="259"/>
            <ac:spMk id="8" creationId="{00000000-0000-0000-0000-000000000000}"/>
          </ac:spMkLst>
        </pc:spChg>
        <pc:spChg chg="mod">
          <ac:chgData name="Huang, Yi" userId="25483bf3-d6f5-4fc6-ba61-8f841aefc706" providerId="ADAL" clId="{54A69129-BD59-42BA-ADA7-7D242C761881}" dt="2026-04-08T23:13:52.354" v="2035" actId="207"/>
          <ac:spMkLst>
            <pc:docMk/>
            <pc:sldMk cId="0" sldId="259"/>
            <ac:spMk id="9" creationId="{00000000-0000-0000-0000-000000000000}"/>
          </ac:spMkLst>
        </pc:spChg>
        <pc:spChg chg="mod">
          <ac:chgData name="Huang, Yi" userId="25483bf3-d6f5-4fc6-ba61-8f841aefc706" providerId="ADAL" clId="{54A69129-BD59-42BA-ADA7-7D242C761881}" dt="2026-04-08T23:13:46.935" v="2034" actId="164"/>
          <ac:spMkLst>
            <pc:docMk/>
            <pc:sldMk cId="0" sldId="259"/>
            <ac:spMk id="10" creationId="{00000000-0000-0000-0000-000000000000}"/>
          </ac:spMkLst>
        </pc:spChg>
        <pc:spChg chg="mod">
          <ac:chgData name="Huang, Yi" userId="25483bf3-d6f5-4fc6-ba61-8f841aefc706" providerId="ADAL" clId="{54A69129-BD59-42BA-ADA7-7D242C761881}" dt="2026-04-09T14:55:11.243" v="4632" actId="20577"/>
          <ac:spMkLst>
            <pc:docMk/>
            <pc:sldMk cId="0" sldId="259"/>
            <ac:spMk id="11" creationId="{00000000-0000-0000-0000-000000000000}"/>
          </ac:spMkLst>
        </pc:spChg>
        <pc:spChg chg="mod">
          <ac:chgData name="Huang, Yi" userId="25483bf3-d6f5-4fc6-ba61-8f841aefc706" providerId="ADAL" clId="{54A69129-BD59-42BA-ADA7-7D242C761881}" dt="2026-04-08T23:14:31.763" v="2040" actId="207"/>
          <ac:spMkLst>
            <pc:docMk/>
            <pc:sldMk cId="0" sldId="259"/>
            <ac:spMk id="12" creationId="{00000000-0000-0000-0000-000000000000}"/>
          </ac:spMkLst>
        </pc:spChg>
        <pc:spChg chg="mod">
          <ac:chgData name="Huang, Yi" userId="25483bf3-d6f5-4fc6-ba61-8f841aefc706" providerId="ADAL" clId="{54A69129-BD59-42BA-ADA7-7D242C761881}" dt="2026-04-08T23:14:22.843" v="2039" actId="164"/>
          <ac:spMkLst>
            <pc:docMk/>
            <pc:sldMk cId="0" sldId="259"/>
            <ac:spMk id="13" creationId="{00000000-0000-0000-0000-000000000000}"/>
          </ac:spMkLst>
        </pc:spChg>
        <pc:spChg chg="mod">
          <ac:chgData name="Huang, Yi" userId="25483bf3-d6f5-4fc6-ba61-8f841aefc706" providerId="ADAL" clId="{54A69129-BD59-42BA-ADA7-7D242C761881}" dt="2026-04-09T14:54:57.488" v="4629" actId="20577"/>
          <ac:spMkLst>
            <pc:docMk/>
            <pc:sldMk cId="0" sldId="259"/>
            <ac:spMk id="14" creationId="{00000000-0000-0000-0000-000000000000}"/>
          </ac:spMkLst>
        </pc:spChg>
        <pc:spChg chg="mod">
          <ac:chgData name="Huang, Yi" userId="25483bf3-d6f5-4fc6-ba61-8f841aefc706" providerId="ADAL" clId="{54A69129-BD59-42BA-ADA7-7D242C761881}" dt="2026-04-08T23:14:55.538" v="2045" actId="207"/>
          <ac:spMkLst>
            <pc:docMk/>
            <pc:sldMk cId="0" sldId="259"/>
            <ac:spMk id="15" creationId="{00000000-0000-0000-0000-000000000000}"/>
          </ac:spMkLst>
        </pc:spChg>
        <pc:spChg chg="mod">
          <ac:chgData name="Huang, Yi" userId="25483bf3-d6f5-4fc6-ba61-8f841aefc706" providerId="ADAL" clId="{54A69129-BD59-42BA-ADA7-7D242C761881}" dt="2026-04-09T14:54:16.733" v="4550" actId="20577"/>
          <ac:spMkLst>
            <pc:docMk/>
            <pc:sldMk cId="0" sldId="259"/>
            <ac:spMk id="16" creationId="{00000000-0000-0000-0000-000000000000}"/>
          </ac:spMkLst>
        </pc:spChg>
        <pc:spChg chg="mod">
          <ac:chgData name="Huang, Yi" userId="25483bf3-d6f5-4fc6-ba61-8f841aefc706" providerId="ADAL" clId="{54A69129-BD59-42BA-ADA7-7D242C761881}" dt="2026-04-09T14:55:33.173" v="4662" actId="20577"/>
          <ac:spMkLst>
            <pc:docMk/>
            <pc:sldMk cId="0" sldId="259"/>
            <ac:spMk id="17" creationId="{00000000-0000-0000-0000-000000000000}"/>
          </ac:spMkLst>
        </pc:spChg>
        <pc:grpChg chg="add mod">
          <ac:chgData name="Huang, Yi" userId="25483bf3-d6f5-4fc6-ba61-8f841aefc706" providerId="ADAL" clId="{54A69129-BD59-42BA-ADA7-7D242C761881}" dt="2026-04-08T23:11:46.578" v="2027" actId="1076"/>
          <ac:grpSpMkLst>
            <pc:docMk/>
            <pc:sldMk cId="0" sldId="259"/>
            <ac:grpSpMk id="19" creationId="{B7FDD67B-AB83-71EC-F98B-11469DE278EB}"/>
          </ac:grpSpMkLst>
        </pc:grpChg>
        <pc:grpChg chg="add mod">
          <ac:chgData name="Huang, Yi" userId="25483bf3-d6f5-4fc6-ba61-8f841aefc706" providerId="ADAL" clId="{54A69129-BD59-42BA-ADA7-7D242C761881}" dt="2026-04-08T23:13:46.935" v="2034" actId="164"/>
          <ac:grpSpMkLst>
            <pc:docMk/>
            <pc:sldMk cId="0" sldId="259"/>
            <ac:grpSpMk id="20" creationId="{CC2B8A01-361B-F87C-60C5-AF0EBD5F400C}"/>
          </ac:grpSpMkLst>
        </pc:grpChg>
        <pc:grpChg chg="add mod">
          <ac:chgData name="Huang, Yi" userId="25483bf3-d6f5-4fc6-ba61-8f841aefc706" providerId="ADAL" clId="{54A69129-BD59-42BA-ADA7-7D242C761881}" dt="2026-04-08T23:14:22.843" v="2039" actId="164"/>
          <ac:grpSpMkLst>
            <pc:docMk/>
            <pc:sldMk cId="0" sldId="259"/>
            <ac:grpSpMk id="21" creationId="{DD44ECA2-3358-7E1E-8739-84878D049510}"/>
          </ac:grpSpMkLst>
        </pc:grpChg>
        <pc:grpChg chg="add mod">
          <ac:chgData name="Huang, Yi" userId="25483bf3-d6f5-4fc6-ba61-8f841aefc706" providerId="ADAL" clId="{54A69129-BD59-42BA-ADA7-7D242C761881}" dt="2026-04-08T23:14:49.627" v="2044" actId="164"/>
          <ac:grpSpMkLst>
            <pc:docMk/>
            <pc:sldMk cId="0" sldId="259"/>
            <ac:grpSpMk id="22" creationId="{29DA277F-B40B-26D6-91B3-1C29990E49F6}"/>
          </ac:grpSpMkLst>
        </pc:grpChg>
      </pc:sldChg>
      <pc:sldChg chg="addSp delSp modSp mod ord modAnim">
        <pc:chgData name="Huang, Yi" userId="25483bf3-d6f5-4fc6-ba61-8f841aefc706" providerId="ADAL" clId="{54A69129-BD59-42BA-ADA7-7D242C761881}" dt="2026-04-27T00:04:13.284" v="5554"/>
        <pc:sldMkLst>
          <pc:docMk/>
          <pc:sldMk cId="0" sldId="260"/>
        </pc:sldMkLst>
        <pc:spChg chg="mod">
          <ac:chgData name="Huang, Yi" userId="25483bf3-d6f5-4fc6-ba61-8f841aefc706" providerId="ADAL" clId="{54A69129-BD59-42BA-ADA7-7D242C761881}" dt="2026-04-09T15:08:25.633" v="4795" actId="1076"/>
          <ac:spMkLst>
            <pc:docMk/>
            <pc:sldMk cId="0" sldId="260"/>
            <ac:spMk id="6" creationId="{00000000-0000-0000-0000-000000000000}"/>
          </ac:spMkLst>
        </pc:spChg>
        <pc:spChg chg="mod">
          <ac:chgData name="Huang, Yi" userId="25483bf3-d6f5-4fc6-ba61-8f841aefc706" providerId="ADAL" clId="{54A69129-BD59-42BA-ADA7-7D242C761881}" dt="2026-04-09T15:08:06.675" v="4794" actId="255"/>
          <ac:spMkLst>
            <pc:docMk/>
            <pc:sldMk cId="0" sldId="260"/>
            <ac:spMk id="8" creationId="{00000000-0000-0000-0000-000000000000}"/>
          </ac:spMkLst>
        </pc:spChg>
        <pc:spChg chg="mod">
          <ac:chgData name="Huang, Yi" userId="25483bf3-d6f5-4fc6-ba61-8f841aefc706" providerId="ADAL" clId="{54A69129-BD59-42BA-ADA7-7D242C761881}" dt="2026-04-09T15:08:40.473" v="4799" actId="164"/>
          <ac:spMkLst>
            <pc:docMk/>
            <pc:sldMk cId="0" sldId="260"/>
            <ac:spMk id="10" creationId="{00000000-0000-0000-0000-000000000000}"/>
          </ac:spMkLst>
        </pc:spChg>
        <pc:spChg chg="mod">
          <ac:chgData name="Huang, Yi" userId="25483bf3-d6f5-4fc6-ba61-8f841aefc706" providerId="ADAL" clId="{54A69129-BD59-42BA-ADA7-7D242C761881}" dt="2026-04-09T15:08:40.473" v="4799" actId="164"/>
          <ac:spMkLst>
            <pc:docMk/>
            <pc:sldMk cId="0" sldId="260"/>
            <ac:spMk id="11" creationId="{00000000-0000-0000-0000-000000000000}"/>
          </ac:spMkLst>
        </pc:spChg>
        <pc:spChg chg="mod">
          <ac:chgData name="Huang, Yi" userId="25483bf3-d6f5-4fc6-ba61-8f841aefc706" providerId="ADAL" clId="{54A69129-BD59-42BA-ADA7-7D242C761881}" dt="2026-04-09T15:08:40.473" v="4799" actId="164"/>
          <ac:spMkLst>
            <pc:docMk/>
            <pc:sldMk cId="0" sldId="260"/>
            <ac:spMk id="12" creationId="{00000000-0000-0000-0000-000000000000}"/>
          </ac:spMkLst>
        </pc:spChg>
        <pc:spChg chg="mod">
          <ac:chgData name="Huang, Yi" userId="25483bf3-d6f5-4fc6-ba61-8f841aefc706" providerId="ADAL" clId="{54A69129-BD59-42BA-ADA7-7D242C761881}" dt="2026-04-09T15:08:40.473" v="4799" actId="164"/>
          <ac:spMkLst>
            <pc:docMk/>
            <pc:sldMk cId="0" sldId="260"/>
            <ac:spMk id="13" creationId="{00000000-0000-0000-0000-000000000000}"/>
          </ac:spMkLst>
        </pc:spChg>
        <pc:spChg chg="mod">
          <ac:chgData name="Huang, Yi" userId="25483bf3-d6f5-4fc6-ba61-8f841aefc706" providerId="ADAL" clId="{54A69129-BD59-42BA-ADA7-7D242C761881}" dt="2026-04-09T15:08:40.473" v="4799" actId="164"/>
          <ac:spMkLst>
            <pc:docMk/>
            <pc:sldMk cId="0" sldId="260"/>
            <ac:spMk id="14" creationId="{00000000-0000-0000-0000-000000000000}"/>
          </ac:spMkLst>
        </pc:spChg>
        <pc:spChg chg="mod">
          <ac:chgData name="Huang, Yi" userId="25483bf3-d6f5-4fc6-ba61-8f841aefc706" providerId="ADAL" clId="{54A69129-BD59-42BA-ADA7-7D242C761881}" dt="2026-04-09T15:08:40.473" v="4799" actId="164"/>
          <ac:spMkLst>
            <pc:docMk/>
            <pc:sldMk cId="0" sldId="260"/>
            <ac:spMk id="15" creationId="{00000000-0000-0000-0000-000000000000}"/>
          </ac:spMkLst>
        </pc:spChg>
        <pc:spChg chg="add mod">
          <ac:chgData name="Huang, Yi" userId="25483bf3-d6f5-4fc6-ba61-8f841aefc706" providerId="ADAL" clId="{54A69129-BD59-42BA-ADA7-7D242C761881}" dt="2026-04-09T15:10:35.822" v="4806" actId="207"/>
          <ac:spMkLst>
            <pc:docMk/>
            <pc:sldMk cId="0" sldId="260"/>
            <ac:spMk id="17" creationId="{573E735B-2846-3532-23DA-D505709889CC}"/>
          </ac:spMkLst>
        </pc:spChg>
        <pc:spChg chg="add mod">
          <ac:chgData name="Huang, Yi" userId="25483bf3-d6f5-4fc6-ba61-8f841aefc706" providerId="ADAL" clId="{54A69129-BD59-42BA-ADA7-7D242C761881}" dt="2026-04-09T15:17:20.677" v="4914" actId="113"/>
          <ac:spMkLst>
            <pc:docMk/>
            <pc:sldMk cId="0" sldId="260"/>
            <ac:spMk id="18" creationId="{9C33F68B-55DD-1EED-B26D-FFB92F7496DF}"/>
          </ac:spMkLst>
        </pc:spChg>
        <pc:grpChg chg="add mod">
          <ac:chgData name="Huang, Yi" userId="25483bf3-d6f5-4fc6-ba61-8f841aefc706" providerId="ADAL" clId="{54A69129-BD59-42BA-ADA7-7D242C761881}" dt="2026-04-09T15:06:52.303" v="4789" actId="1076"/>
          <ac:grpSpMkLst>
            <pc:docMk/>
            <pc:sldMk cId="0" sldId="260"/>
            <ac:grpSpMk id="19" creationId="{CA29951B-9916-2165-1A7A-87EC7316620E}"/>
          </ac:grpSpMkLst>
        </pc:grpChg>
        <pc:grpChg chg="add mod">
          <ac:chgData name="Huang, Yi" userId="25483bf3-d6f5-4fc6-ba61-8f841aefc706" providerId="ADAL" clId="{54A69129-BD59-42BA-ADA7-7D242C761881}" dt="2026-04-09T15:06:49.099" v="4788" actId="1076"/>
          <ac:grpSpMkLst>
            <pc:docMk/>
            <pc:sldMk cId="0" sldId="260"/>
            <ac:grpSpMk id="20" creationId="{67E6C1B4-9682-42C1-6645-6371E57CC2E6}"/>
          </ac:grpSpMkLst>
        </pc:grpChg>
        <pc:grpChg chg="add mod">
          <ac:chgData name="Huang, Yi" userId="25483bf3-d6f5-4fc6-ba61-8f841aefc706" providerId="ADAL" clId="{54A69129-BD59-42BA-ADA7-7D242C761881}" dt="2026-04-09T15:08:42.723" v="4800" actId="1076"/>
          <ac:grpSpMkLst>
            <pc:docMk/>
            <pc:sldMk cId="0" sldId="260"/>
            <ac:grpSpMk id="21" creationId="{9879AEAF-51EC-67A5-A57C-522CC07E23F9}"/>
          </ac:grpSpMkLst>
        </pc:grpChg>
        <pc:picChg chg="add mod ord">
          <ac:chgData name="Huang, Yi" userId="25483bf3-d6f5-4fc6-ba61-8f841aefc706" providerId="ADAL" clId="{54A69129-BD59-42BA-ADA7-7D242C761881}" dt="2026-04-09T15:10:31.289" v="4805" actId="29295"/>
          <ac:picMkLst>
            <pc:docMk/>
            <pc:sldMk cId="0" sldId="260"/>
            <ac:picMk id="23" creationId="{BF6918EA-857E-B048-0082-04DC8501A390}"/>
          </ac:picMkLst>
        </pc:picChg>
      </pc:sldChg>
      <pc:sldChg chg="addSp delSp modSp mod ord modAnim">
        <pc:chgData name="Huang, Yi" userId="25483bf3-d6f5-4fc6-ba61-8f841aefc706" providerId="ADAL" clId="{54A69129-BD59-42BA-ADA7-7D242C761881}" dt="2026-04-27T00:05:27.024" v="5581" actId="20577"/>
        <pc:sldMkLst>
          <pc:docMk/>
          <pc:sldMk cId="0" sldId="261"/>
        </pc:sldMkLst>
        <pc:spChg chg="mod">
          <ac:chgData name="Huang, Yi" userId="25483bf3-d6f5-4fc6-ba61-8f841aefc706" providerId="ADAL" clId="{54A69129-BD59-42BA-ADA7-7D242C761881}" dt="2026-04-09T15:28:05.964" v="5212" actId="2711"/>
          <ac:spMkLst>
            <pc:docMk/>
            <pc:sldMk cId="0" sldId="261"/>
            <ac:spMk id="2" creationId="{00000000-0000-0000-0000-000000000000}"/>
          </ac:spMkLst>
        </pc:spChg>
        <pc:spChg chg="mod">
          <ac:chgData name="Huang, Yi" userId="25483bf3-d6f5-4fc6-ba61-8f841aefc706" providerId="ADAL" clId="{54A69129-BD59-42BA-ADA7-7D242C761881}" dt="2026-04-09T15:28:05.964" v="5212" actId="2711"/>
          <ac:spMkLst>
            <pc:docMk/>
            <pc:sldMk cId="0" sldId="261"/>
            <ac:spMk id="3" creationId="{00000000-0000-0000-0000-000000000000}"/>
          </ac:spMkLst>
        </pc:spChg>
        <pc:spChg chg="mod">
          <ac:chgData name="Huang, Yi" userId="25483bf3-d6f5-4fc6-ba61-8f841aefc706" providerId="ADAL" clId="{54A69129-BD59-42BA-ADA7-7D242C761881}" dt="2026-04-27T00:05:27.024" v="5581" actId="20577"/>
          <ac:spMkLst>
            <pc:docMk/>
            <pc:sldMk cId="0" sldId="261"/>
            <ac:spMk id="4" creationId="{00000000-0000-0000-0000-000000000000}"/>
          </ac:spMkLst>
        </pc:spChg>
        <pc:spChg chg="mod">
          <ac:chgData name="Huang, Yi" userId="25483bf3-d6f5-4fc6-ba61-8f841aefc706" providerId="ADAL" clId="{54A69129-BD59-42BA-ADA7-7D242C761881}" dt="2026-04-09T15:28:05.964" v="5212" actId="2711"/>
          <ac:spMkLst>
            <pc:docMk/>
            <pc:sldMk cId="0" sldId="261"/>
            <ac:spMk id="5" creationId="{00000000-0000-0000-0000-000000000000}"/>
          </ac:spMkLst>
        </pc:spChg>
        <pc:spChg chg="mod">
          <ac:chgData name="Huang, Yi" userId="25483bf3-d6f5-4fc6-ba61-8f841aefc706" providerId="ADAL" clId="{54A69129-BD59-42BA-ADA7-7D242C761881}" dt="2026-04-09T15:33:13.003" v="5285" actId="164"/>
          <ac:spMkLst>
            <pc:docMk/>
            <pc:sldMk cId="0" sldId="261"/>
            <ac:spMk id="6" creationId="{00000000-0000-0000-0000-000000000000}"/>
          </ac:spMkLst>
        </pc:spChg>
        <pc:spChg chg="mod">
          <ac:chgData name="Huang, Yi" userId="25483bf3-d6f5-4fc6-ba61-8f841aefc706" providerId="ADAL" clId="{54A69129-BD59-42BA-ADA7-7D242C761881}" dt="2026-04-09T15:33:41.177" v="5289" actId="164"/>
          <ac:spMkLst>
            <pc:docMk/>
            <pc:sldMk cId="0" sldId="261"/>
            <ac:spMk id="8" creationId="{00000000-0000-0000-0000-000000000000}"/>
          </ac:spMkLst>
        </pc:spChg>
        <pc:spChg chg="mod">
          <ac:chgData name="Huang, Yi" userId="25483bf3-d6f5-4fc6-ba61-8f841aefc706" providerId="ADAL" clId="{54A69129-BD59-42BA-ADA7-7D242C761881}" dt="2026-04-09T15:32:44.403" v="5282" actId="164"/>
          <ac:spMkLst>
            <pc:docMk/>
            <pc:sldMk cId="0" sldId="261"/>
            <ac:spMk id="10" creationId="{00000000-0000-0000-0000-000000000000}"/>
          </ac:spMkLst>
        </pc:spChg>
        <pc:spChg chg="mod">
          <ac:chgData name="Huang, Yi" userId="25483bf3-d6f5-4fc6-ba61-8f841aefc706" providerId="ADAL" clId="{54A69129-BD59-42BA-ADA7-7D242C761881}" dt="2026-04-09T15:32:44.403" v="5282" actId="164"/>
          <ac:spMkLst>
            <pc:docMk/>
            <pc:sldMk cId="0" sldId="261"/>
            <ac:spMk id="11" creationId="{00000000-0000-0000-0000-000000000000}"/>
          </ac:spMkLst>
        </pc:spChg>
        <pc:spChg chg="mod">
          <ac:chgData name="Huang, Yi" userId="25483bf3-d6f5-4fc6-ba61-8f841aefc706" providerId="ADAL" clId="{54A69129-BD59-42BA-ADA7-7D242C761881}" dt="2026-04-09T15:31:20.714" v="5262" actId="164"/>
          <ac:spMkLst>
            <pc:docMk/>
            <pc:sldMk cId="0" sldId="261"/>
            <ac:spMk id="12" creationId="{00000000-0000-0000-0000-000000000000}"/>
          </ac:spMkLst>
        </pc:spChg>
        <pc:spChg chg="mod">
          <ac:chgData name="Huang, Yi" userId="25483bf3-d6f5-4fc6-ba61-8f841aefc706" providerId="ADAL" clId="{54A69129-BD59-42BA-ADA7-7D242C761881}" dt="2026-04-09T15:31:20.714" v="5262" actId="164"/>
          <ac:spMkLst>
            <pc:docMk/>
            <pc:sldMk cId="0" sldId="261"/>
            <ac:spMk id="13" creationId="{00000000-0000-0000-0000-000000000000}"/>
          </ac:spMkLst>
        </pc:spChg>
        <pc:spChg chg="mod">
          <ac:chgData name="Huang, Yi" userId="25483bf3-d6f5-4fc6-ba61-8f841aefc706" providerId="ADAL" clId="{54A69129-BD59-42BA-ADA7-7D242C761881}" dt="2026-04-09T15:31:20.714" v="5262" actId="164"/>
          <ac:spMkLst>
            <pc:docMk/>
            <pc:sldMk cId="0" sldId="261"/>
            <ac:spMk id="14" creationId="{00000000-0000-0000-0000-000000000000}"/>
          </ac:spMkLst>
        </pc:spChg>
        <pc:spChg chg="mod">
          <ac:chgData name="Huang, Yi" userId="25483bf3-d6f5-4fc6-ba61-8f841aefc706" providerId="ADAL" clId="{54A69129-BD59-42BA-ADA7-7D242C761881}" dt="2026-04-09T15:31:20.714" v="5262" actId="164"/>
          <ac:spMkLst>
            <pc:docMk/>
            <pc:sldMk cId="0" sldId="261"/>
            <ac:spMk id="15" creationId="{00000000-0000-0000-0000-000000000000}"/>
          </ac:spMkLst>
        </pc:spChg>
        <pc:spChg chg="mod">
          <ac:chgData name="Huang, Yi" userId="25483bf3-d6f5-4fc6-ba61-8f841aefc706" providerId="ADAL" clId="{54A69129-BD59-42BA-ADA7-7D242C761881}" dt="2026-04-09T15:31:20.714" v="5262" actId="164"/>
          <ac:spMkLst>
            <pc:docMk/>
            <pc:sldMk cId="0" sldId="261"/>
            <ac:spMk id="16" creationId="{00000000-0000-0000-0000-000000000000}"/>
          </ac:spMkLst>
        </pc:spChg>
        <pc:spChg chg="mod">
          <ac:chgData name="Huang, Yi" userId="25483bf3-d6f5-4fc6-ba61-8f841aefc706" providerId="ADAL" clId="{54A69129-BD59-42BA-ADA7-7D242C761881}" dt="2026-04-09T15:31:20.714" v="5262" actId="164"/>
          <ac:spMkLst>
            <pc:docMk/>
            <pc:sldMk cId="0" sldId="261"/>
            <ac:spMk id="17" creationId="{00000000-0000-0000-0000-000000000000}"/>
          </ac:spMkLst>
        </pc:spChg>
        <pc:spChg chg="mod">
          <ac:chgData name="Huang, Yi" userId="25483bf3-d6f5-4fc6-ba61-8f841aefc706" providerId="ADAL" clId="{54A69129-BD59-42BA-ADA7-7D242C761881}" dt="2026-04-09T15:31:20.714" v="5262" actId="164"/>
          <ac:spMkLst>
            <pc:docMk/>
            <pc:sldMk cId="0" sldId="261"/>
            <ac:spMk id="18" creationId="{00000000-0000-0000-0000-000000000000}"/>
          </ac:spMkLst>
        </pc:spChg>
        <pc:spChg chg="mod">
          <ac:chgData name="Huang, Yi" userId="25483bf3-d6f5-4fc6-ba61-8f841aefc706" providerId="ADAL" clId="{54A69129-BD59-42BA-ADA7-7D242C761881}" dt="2026-04-09T15:37:50.075" v="5303" actId="1076"/>
          <ac:spMkLst>
            <pc:docMk/>
            <pc:sldMk cId="0" sldId="261"/>
            <ac:spMk id="19" creationId="{00000000-0000-0000-0000-000000000000}"/>
          </ac:spMkLst>
        </pc:spChg>
        <pc:spChg chg="add mod">
          <ac:chgData name="Huang, Yi" userId="25483bf3-d6f5-4fc6-ba61-8f841aefc706" providerId="ADAL" clId="{54A69129-BD59-42BA-ADA7-7D242C761881}" dt="2026-04-09T15:33:13.003" v="5285" actId="164"/>
          <ac:spMkLst>
            <pc:docMk/>
            <pc:sldMk cId="0" sldId="261"/>
            <ac:spMk id="21" creationId="{D7F95AA5-F3B0-0060-A81F-72377B44F665}"/>
          </ac:spMkLst>
        </pc:spChg>
        <pc:spChg chg="add mod">
          <ac:chgData name="Huang, Yi" userId="25483bf3-d6f5-4fc6-ba61-8f841aefc706" providerId="ADAL" clId="{54A69129-BD59-42BA-ADA7-7D242C761881}" dt="2026-04-09T15:34:01.126" v="5291" actId="1076"/>
          <ac:spMkLst>
            <pc:docMk/>
            <pc:sldMk cId="0" sldId="261"/>
            <ac:spMk id="22" creationId="{001BBE96-E4CA-2CA1-27BE-794CCF89F786}"/>
          </ac:spMkLst>
        </pc:spChg>
        <pc:spChg chg="add mod">
          <ac:chgData name="Huang, Yi" userId="25483bf3-d6f5-4fc6-ba61-8f841aefc706" providerId="ADAL" clId="{54A69129-BD59-42BA-ADA7-7D242C761881}" dt="2026-04-09T15:37:44.023" v="5302" actId="255"/>
          <ac:spMkLst>
            <pc:docMk/>
            <pc:sldMk cId="0" sldId="261"/>
            <ac:spMk id="24" creationId="{9F11FEC5-A5D2-7146-9CE1-C469463B840C}"/>
          </ac:spMkLst>
        </pc:spChg>
        <pc:grpChg chg="add mod">
          <ac:chgData name="Huang, Yi" userId="25483bf3-d6f5-4fc6-ba61-8f841aefc706" providerId="ADAL" clId="{54A69129-BD59-42BA-ADA7-7D242C761881}" dt="2026-04-09T15:32:44.403" v="5282" actId="164"/>
          <ac:grpSpMkLst>
            <pc:docMk/>
            <pc:sldMk cId="0" sldId="261"/>
            <ac:grpSpMk id="23" creationId="{34989508-EA27-F44C-8025-05BACCDBC043}"/>
          </ac:grpSpMkLst>
        </pc:grpChg>
        <pc:grpChg chg="add mod">
          <ac:chgData name="Huang, Yi" userId="25483bf3-d6f5-4fc6-ba61-8f841aefc706" providerId="ADAL" clId="{54A69129-BD59-42BA-ADA7-7D242C761881}" dt="2026-04-09T15:32:44.403" v="5282" actId="164"/>
          <ac:grpSpMkLst>
            <pc:docMk/>
            <pc:sldMk cId="0" sldId="261"/>
            <ac:grpSpMk id="25" creationId="{DAA9708A-E53A-B29D-B806-8D34B5310503}"/>
          </ac:grpSpMkLst>
        </pc:grpChg>
        <pc:grpChg chg="add mod">
          <ac:chgData name="Huang, Yi" userId="25483bf3-d6f5-4fc6-ba61-8f841aefc706" providerId="ADAL" clId="{54A69129-BD59-42BA-ADA7-7D242C761881}" dt="2026-04-09T15:33:13.003" v="5285" actId="164"/>
          <ac:grpSpMkLst>
            <pc:docMk/>
            <pc:sldMk cId="0" sldId="261"/>
            <ac:grpSpMk id="26" creationId="{301BB0CC-3C36-0629-FE7A-A76473C3A0EE}"/>
          </ac:grpSpMkLst>
        </pc:grpChg>
        <pc:grpChg chg="add mod">
          <ac:chgData name="Huang, Yi" userId="25483bf3-d6f5-4fc6-ba61-8f841aefc706" providerId="ADAL" clId="{54A69129-BD59-42BA-ADA7-7D242C761881}" dt="2026-04-09T15:33:55.045" v="5290" actId="1076"/>
          <ac:grpSpMkLst>
            <pc:docMk/>
            <pc:sldMk cId="0" sldId="261"/>
            <ac:grpSpMk id="27" creationId="{0832F908-785D-BE73-F2B6-4128A1BD8122}"/>
          </ac:grpSpMkLst>
        </pc:grpChg>
        <pc:picChg chg="add mod ord">
          <ac:chgData name="Huang, Yi" userId="25483bf3-d6f5-4fc6-ba61-8f841aefc706" providerId="ADAL" clId="{54A69129-BD59-42BA-ADA7-7D242C761881}" dt="2026-04-09T15:37:16.999" v="5301" actId="29295"/>
          <ac:picMkLst>
            <pc:docMk/>
            <pc:sldMk cId="0" sldId="261"/>
            <ac:picMk id="31" creationId="{45228457-A84C-CEC4-A48D-341AEDA30E0E}"/>
          </ac:picMkLst>
        </pc:picChg>
      </pc:sldChg>
      <pc:sldChg chg="addSp delSp modSp mod delAnim modAnim">
        <pc:chgData name="Huang, Yi" userId="25483bf3-d6f5-4fc6-ba61-8f841aefc706" providerId="ADAL" clId="{54A69129-BD59-42BA-ADA7-7D242C761881}" dt="2026-04-09T15:27:39.966" v="5211" actId="14100"/>
        <pc:sldMkLst>
          <pc:docMk/>
          <pc:sldMk cId="0" sldId="263"/>
        </pc:sldMkLst>
        <pc:spChg chg="mod">
          <ac:chgData name="Huang, Yi" userId="25483bf3-d6f5-4fc6-ba61-8f841aefc706" providerId="ADAL" clId="{54A69129-BD59-42BA-ADA7-7D242C761881}" dt="2026-04-09T15:25:38.543" v="5094" actId="1076"/>
          <ac:spMkLst>
            <pc:docMk/>
            <pc:sldMk cId="0" sldId="263"/>
            <ac:spMk id="2" creationId="{00000000-0000-0000-0000-000000000000}"/>
          </ac:spMkLst>
        </pc:spChg>
        <pc:spChg chg="mod">
          <ac:chgData name="Huang, Yi" userId="25483bf3-d6f5-4fc6-ba61-8f841aefc706" providerId="ADAL" clId="{54A69129-BD59-42BA-ADA7-7D242C761881}" dt="2026-04-09T15:25:33.224" v="5093" actId="1035"/>
          <ac:spMkLst>
            <pc:docMk/>
            <pc:sldMk cId="0" sldId="263"/>
            <ac:spMk id="3" creationId="{00000000-0000-0000-0000-000000000000}"/>
          </ac:spMkLst>
        </pc:spChg>
        <pc:spChg chg="mod">
          <ac:chgData name="Huang, Yi" userId="25483bf3-d6f5-4fc6-ba61-8f841aefc706" providerId="ADAL" clId="{54A69129-BD59-42BA-ADA7-7D242C761881}" dt="2026-04-09T15:23:58.604" v="5058" actId="2711"/>
          <ac:spMkLst>
            <pc:docMk/>
            <pc:sldMk cId="0" sldId="263"/>
            <ac:spMk id="4" creationId="{00000000-0000-0000-0000-000000000000}"/>
          </ac:spMkLst>
        </pc:spChg>
        <pc:spChg chg="mod">
          <ac:chgData name="Huang, Yi" userId="25483bf3-d6f5-4fc6-ba61-8f841aefc706" providerId="ADAL" clId="{54A69129-BD59-42BA-ADA7-7D242C761881}" dt="2026-04-09T15:26:56.023" v="5204" actId="20577"/>
          <ac:spMkLst>
            <pc:docMk/>
            <pc:sldMk cId="0" sldId="263"/>
            <ac:spMk id="5" creationId="{00000000-0000-0000-0000-000000000000}"/>
          </ac:spMkLst>
        </pc:spChg>
        <pc:spChg chg="mod">
          <ac:chgData name="Huang, Yi" userId="25483bf3-d6f5-4fc6-ba61-8f841aefc706" providerId="ADAL" clId="{54A69129-BD59-42BA-ADA7-7D242C761881}" dt="2026-04-09T15:23:58.604" v="5058" actId="2711"/>
          <ac:spMkLst>
            <pc:docMk/>
            <pc:sldMk cId="0" sldId="263"/>
            <ac:spMk id="6" creationId="{00000000-0000-0000-0000-000000000000}"/>
          </ac:spMkLst>
        </pc:spChg>
        <pc:spChg chg="mod">
          <ac:chgData name="Huang, Yi" userId="25483bf3-d6f5-4fc6-ba61-8f841aefc706" providerId="ADAL" clId="{54A69129-BD59-42BA-ADA7-7D242C761881}" dt="2026-04-09T15:25:13.674" v="5076" actId="14100"/>
          <ac:spMkLst>
            <pc:docMk/>
            <pc:sldMk cId="0" sldId="263"/>
            <ac:spMk id="7" creationId="{00000000-0000-0000-0000-000000000000}"/>
          </ac:spMkLst>
        </pc:spChg>
        <pc:spChg chg="mod">
          <ac:chgData name="Huang, Yi" userId="25483bf3-d6f5-4fc6-ba61-8f841aefc706" providerId="ADAL" clId="{54A69129-BD59-42BA-ADA7-7D242C761881}" dt="2026-04-09T15:23:58.604" v="5058" actId="2711"/>
          <ac:spMkLst>
            <pc:docMk/>
            <pc:sldMk cId="0" sldId="263"/>
            <ac:spMk id="10" creationId="{00000000-0000-0000-0000-000000000000}"/>
          </ac:spMkLst>
        </pc:spChg>
        <pc:spChg chg="mod">
          <ac:chgData name="Huang, Yi" userId="25483bf3-d6f5-4fc6-ba61-8f841aefc706" providerId="ADAL" clId="{54A69129-BD59-42BA-ADA7-7D242C761881}" dt="2026-04-09T15:27:16.764" v="5207" actId="1076"/>
          <ac:spMkLst>
            <pc:docMk/>
            <pc:sldMk cId="0" sldId="263"/>
            <ac:spMk id="11" creationId="{00000000-0000-0000-0000-000000000000}"/>
          </ac:spMkLst>
        </pc:spChg>
        <pc:spChg chg="mod">
          <ac:chgData name="Huang, Yi" userId="25483bf3-d6f5-4fc6-ba61-8f841aefc706" providerId="ADAL" clId="{54A69129-BD59-42BA-ADA7-7D242C761881}" dt="2026-04-09T15:24:11.543" v="5059" actId="164"/>
          <ac:spMkLst>
            <pc:docMk/>
            <pc:sldMk cId="0" sldId="263"/>
            <ac:spMk id="12" creationId="{00000000-0000-0000-0000-000000000000}"/>
          </ac:spMkLst>
        </pc:spChg>
        <pc:spChg chg="mod">
          <ac:chgData name="Huang, Yi" userId="25483bf3-d6f5-4fc6-ba61-8f841aefc706" providerId="ADAL" clId="{54A69129-BD59-42BA-ADA7-7D242C761881}" dt="2026-04-09T15:24:11.543" v="5059" actId="164"/>
          <ac:spMkLst>
            <pc:docMk/>
            <pc:sldMk cId="0" sldId="263"/>
            <ac:spMk id="13" creationId="{00000000-0000-0000-0000-000000000000}"/>
          </ac:spMkLst>
        </pc:spChg>
        <pc:grpChg chg="add mod">
          <ac:chgData name="Huang, Yi" userId="25483bf3-d6f5-4fc6-ba61-8f841aefc706" providerId="ADAL" clId="{54A69129-BD59-42BA-ADA7-7D242C761881}" dt="2026-04-09T15:25:33.224" v="5093" actId="1035"/>
          <ac:grpSpMkLst>
            <pc:docMk/>
            <pc:sldMk cId="0" sldId="263"/>
            <ac:grpSpMk id="14" creationId="{4E945CDC-98F3-0940-C77D-48FF5850C2E1}"/>
          </ac:grpSpMkLst>
        </pc:grpChg>
        <pc:grpChg chg="add mod">
          <ac:chgData name="Huang, Yi" userId="25483bf3-d6f5-4fc6-ba61-8f841aefc706" providerId="ADAL" clId="{54A69129-BD59-42BA-ADA7-7D242C761881}" dt="2026-04-09T15:27:31.645" v="5209" actId="465"/>
          <ac:grpSpMkLst>
            <pc:docMk/>
            <pc:sldMk cId="0" sldId="263"/>
            <ac:grpSpMk id="15" creationId="{C2A29DBA-DB8F-F092-348D-1FBFCF2F7581}"/>
          </ac:grpSpMkLst>
        </pc:grpChg>
        <pc:grpChg chg="add mod">
          <ac:chgData name="Huang, Yi" userId="25483bf3-d6f5-4fc6-ba61-8f841aefc706" providerId="ADAL" clId="{54A69129-BD59-42BA-ADA7-7D242C761881}" dt="2026-04-09T15:27:22.275" v="5208" actId="1076"/>
          <ac:grpSpMkLst>
            <pc:docMk/>
            <pc:sldMk cId="0" sldId="263"/>
            <ac:grpSpMk id="17" creationId="{51CCF6C6-8C70-9770-8948-C0C40999B1CC}"/>
          </ac:grpSpMkLst>
        </pc:grpChg>
        <pc:grpChg chg="add mod">
          <ac:chgData name="Huang, Yi" userId="25483bf3-d6f5-4fc6-ba61-8f841aefc706" providerId="ADAL" clId="{54A69129-BD59-42BA-ADA7-7D242C761881}" dt="2026-04-09T15:27:39.966" v="5211" actId="14100"/>
          <ac:grpSpMkLst>
            <pc:docMk/>
            <pc:sldMk cId="0" sldId="263"/>
            <ac:grpSpMk id="18" creationId="{D92C4E16-11E9-1492-F0EA-E1796634C974}"/>
          </ac:grpSpMkLst>
        </pc:grpChg>
      </pc:sldChg>
      <pc:sldChg chg="addSp delSp modSp mod">
        <pc:chgData name="Huang, Yi" userId="25483bf3-d6f5-4fc6-ba61-8f841aefc706" providerId="ADAL" clId="{54A69129-BD59-42BA-ADA7-7D242C761881}" dt="2026-04-27T00:10:05.152" v="5616" actId="1076"/>
        <pc:sldMkLst>
          <pc:docMk/>
          <pc:sldMk cId="0" sldId="264"/>
        </pc:sldMkLst>
        <pc:spChg chg="add del">
          <ac:chgData name="Huang, Yi" userId="25483bf3-d6f5-4fc6-ba61-8f841aefc706" providerId="ADAL" clId="{54A69129-BD59-42BA-ADA7-7D242C761881}" dt="2026-04-27T00:06:15.527" v="5589" actId="478"/>
          <ac:spMkLst>
            <pc:docMk/>
            <pc:sldMk cId="0" sldId="264"/>
            <ac:spMk id="4" creationId="{00000000-0000-0000-0000-000000000000}"/>
          </ac:spMkLst>
        </pc:spChg>
        <pc:spChg chg="add del">
          <ac:chgData name="Huang, Yi" userId="25483bf3-d6f5-4fc6-ba61-8f841aefc706" providerId="ADAL" clId="{54A69129-BD59-42BA-ADA7-7D242C761881}" dt="2026-04-27T00:06:15.527" v="5589" actId="478"/>
          <ac:spMkLst>
            <pc:docMk/>
            <pc:sldMk cId="0" sldId="264"/>
            <ac:spMk id="5" creationId="{00000000-0000-0000-0000-000000000000}"/>
          </ac:spMkLst>
        </pc:spChg>
        <pc:spChg chg="add del mod">
          <ac:chgData name="Huang, Yi" userId="25483bf3-d6f5-4fc6-ba61-8f841aefc706" providerId="ADAL" clId="{54A69129-BD59-42BA-ADA7-7D242C761881}" dt="2026-04-27T00:06:15.527" v="5589" actId="478"/>
          <ac:spMkLst>
            <pc:docMk/>
            <pc:sldMk cId="0" sldId="264"/>
            <ac:spMk id="6" creationId="{00000000-0000-0000-0000-000000000000}"/>
          </ac:spMkLst>
        </pc:spChg>
        <pc:spChg chg="add del mod">
          <ac:chgData name="Huang, Yi" userId="25483bf3-d6f5-4fc6-ba61-8f841aefc706" providerId="ADAL" clId="{54A69129-BD59-42BA-ADA7-7D242C761881}" dt="2026-04-27T00:06:15.527" v="5589" actId="478"/>
          <ac:spMkLst>
            <pc:docMk/>
            <pc:sldMk cId="0" sldId="264"/>
            <ac:spMk id="7" creationId="{00000000-0000-0000-0000-000000000000}"/>
          </ac:spMkLst>
        </pc:spChg>
        <pc:spChg chg="mod">
          <ac:chgData name="Huang, Yi" userId="25483bf3-d6f5-4fc6-ba61-8f841aefc706" providerId="ADAL" clId="{54A69129-BD59-42BA-ADA7-7D242C761881}" dt="2026-04-27T00:09:48.335" v="5611" actId="14100"/>
          <ac:spMkLst>
            <pc:docMk/>
            <pc:sldMk cId="0" sldId="264"/>
            <ac:spMk id="8" creationId="{00000000-0000-0000-0000-000000000000}"/>
          </ac:spMkLst>
        </pc:spChg>
        <pc:spChg chg="mod">
          <ac:chgData name="Huang, Yi" userId="25483bf3-d6f5-4fc6-ba61-8f841aefc706" providerId="ADAL" clId="{54A69129-BD59-42BA-ADA7-7D242C761881}" dt="2026-04-27T00:09:51.448" v="5612" actId="14100"/>
          <ac:spMkLst>
            <pc:docMk/>
            <pc:sldMk cId="0" sldId="264"/>
            <ac:spMk id="9" creationId="{00000000-0000-0000-0000-000000000000}"/>
          </ac:spMkLst>
        </pc:spChg>
        <pc:spChg chg="mod">
          <ac:chgData name="Huang, Yi" userId="25483bf3-d6f5-4fc6-ba61-8f841aefc706" providerId="ADAL" clId="{54A69129-BD59-42BA-ADA7-7D242C761881}" dt="2026-04-27T00:06:23.502" v="5590" actId="164"/>
          <ac:spMkLst>
            <pc:docMk/>
            <pc:sldMk cId="0" sldId="264"/>
            <ac:spMk id="10" creationId="{00000000-0000-0000-0000-000000000000}"/>
          </ac:spMkLst>
        </pc:spChg>
        <pc:spChg chg="mod">
          <ac:chgData name="Huang, Yi" userId="25483bf3-d6f5-4fc6-ba61-8f841aefc706" providerId="ADAL" clId="{54A69129-BD59-42BA-ADA7-7D242C761881}" dt="2026-04-27T00:06:23.502" v="5590" actId="164"/>
          <ac:spMkLst>
            <pc:docMk/>
            <pc:sldMk cId="0" sldId="264"/>
            <ac:spMk id="11" creationId="{00000000-0000-0000-0000-000000000000}"/>
          </ac:spMkLst>
        </pc:spChg>
        <pc:spChg chg="mod">
          <ac:chgData name="Huang, Yi" userId="25483bf3-d6f5-4fc6-ba61-8f841aefc706" providerId="ADAL" clId="{54A69129-BD59-42BA-ADA7-7D242C761881}" dt="2026-04-27T00:09:58.672" v="5615" actId="1076"/>
          <ac:spMkLst>
            <pc:docMk/>
            <pc:sldMk cId="0" sldId="264"/>
            <ac:spMk id="12" creationId="{00000000-0000-0000-0000-000000000000}"/>
          </ac:spMkLst>
        </pc:spChg>
        <pc:spChg chg="mod">
          <ac:chgData name="Huang, Yi" userId="25483bf3-d6f5-4fc6-ba61-8f841aefc706" providerId="ADAL" clId="{54A69129-BD59-42BA-ADA7-7D242C761881}" dt="2026-04-27T00:07:09.278" v="5598" actId="164"/>
          <ac:spMkLst>
            <pc:docMk/>
            <pc:sldMk cId="0" sldId="264"/>
            <ac:spMk id="13" creationId="{00000000-0000-0000-0000-000000000000}"/>
          </ac:spMkLst>
        </pc:spChg>
        <pc:grpChg chg="add mod">
          <ac:chgData name="Huang, Yi" userId="25483bf3-d6f5-4fc6-ba61-8f841aefc706" providerId="ADAL" clId="{54A69129-BD59-42BA-ADA7-7D242C761881}" dt="2026-04-27T00:09:55.543" v="5613" actId="1076"/>
          <ac:grpSpMkLst>
            <pc:docMk/>
            <pc:sldMk cId="0" sldId="264"/>
            <ac:grpSpMk id="14" creationId="{E9D0236D-8075-CDDD-F35E-81430CA88F48}"/>
          </ac:grpSpMkLst>
        </pc:grpChg>
        <pc:grpChg chg="add mod">
          <ac:chgData name="Huang, Yi" userId="25483bf3-d6f5-4fc6-ba61-8f841aefc706" providerId="ADAL" clId="{54A69129-BD59-42BA-ADA7-7D242C761881}" dt="2026-04-27T00:10:05.152" v="5616" actId="1076"/>
          <ac:grpSpMkLst>
            <pc:docMk/>
            <pc:sldMk cId="0" sldId="264"/>
            <ac:grpSpMk id="15" creationId="{9F682D56-0B56-D6BF-452A-FADC1604CA1D}"/>
          </ac:grpSpMkLst>
        </pc:grpChg>
        <pc:picChg chg="add mod">
          <ac:chgData name="Huang, Yi" userId="25483bf3-d6f5-4fc6-ba61-8f841aefc706" providerId="ADAL" clId="{54A69129-BD59-42BA-ADA7-7D242C761881}" dt="2026-04-27T00:09:41.445" v="5609" actId="1076"/>
          <ac:picMkLst>
            <pc:docMk/>
            <pc:sldMk cId="0" sldId="264"/>
            <ac:picMk id="17" creationId="{31B987E2-4B47-9AFF-E417-218826E057A9}"/>
          </ac:picMkLst>
        </pc:picChg>
      </pc:sldChg>
      <pc:sldChg chg="addSp delSp modSp add mod ord modAnim">
        <pc:chgData name="Huang, Yi" userId="25483bf3-d6f5-4fc6-ba61-8f841aefc706" providerId="ADAL" clId="{54A69129-BD59-42BA-ADA7-7D242C761881}" dt="2026-04-09T15:47:50.913" v="5371" actId="20577"/>
        <pc:sldMkLst>
          <pc:docMk/>
          <pc:sldMk cId="2545381107" sldId="265"/>
        </pc:sldMkLst>
        <pc:spChg chg="mod">
          <ac:chgData name="Huang, Yi" userId="25483bf3-d6f5-4fc6-ba61-8f841aefc706" providerId="ADAL" clId="{54A69129-BD59-42BA-ADA7-7D242C761881}" dt="2026-04-08T22:04:02.925" v="139" actId="20577"/>
          <ac:spMkLst>
            <pc:docMk/>
            <pc:sldMk cId="2545381107" sldId="265"/>
            <ac:spMk id="4" creationId="{82B4A2BE-F283-6704-5D8C-8FFDE6801808}"/>
          </ac:spMkLst>
        </pc:spChg>
        <pc:spChg chg="mod">
          <ac:chgData name="Huang, Yi" userId="25483bf3-d6f5-4fc6-ba61-8f841aefc706" providerId="ADAL" clId="{54A69129-BD59-42BA-ADA7-7D242C761881}" dt="2026-04-09T15:15:13.567" v="4896" actId="1076"/>
          <ac:spMkLst>
            <pc:docMk/>
            <pc:sldMk cId="2545381107" sldId="265"/>
            <ac:spMk id="6" creationId="{8547F91C-DE2A-314D-7761-2184C8BFFE27}"/>
          </ac:spMkLst>
        </pc:spChg>
        <pc:spChg chg="mod">
          <ac:chgData name="Huang, Yi" userId="25483bf3-d6f5-4fc6-ba61-8f841aefc706" providerId="ADAL" clId="{54A69129-BD59-42BA-ADA7-7D242C761881}" dt="2026-04-09T15:15:22.395" v="4910" actId="1035"/>
          <ac:spMkLst>
            <pc:docMk/>
            <pc:sldMk cId="2545381107" sldId="265"/>
            <ac:spMk id="8" creationId="{404AD850-6936-7606-2DF9-F1F72CD775A1}"/>
          </ac:spMkLst>
        </pc:spChg>
        <pc:spChg chg="mod">
          <ac:chgData name="Huang, Yi" userId="25483bf3-d6f5-4fc6-ba61-8f841aefc706" providerId="ADAL" clId="{54A69129-BD59-42BA-ADA7-7D242C761881}" dt="2026-04-09T15:14:36.028" v="4884" actId="207"/>
          <ac:spMkLst>
            <pc:docMk/>
            <pc:sldMk cId="2545381107" sldId="265"/>
            <ac:spMk id="9" creationId="{C0A285D8-B5A4-9D39-0F0E-501CA4049D06}"/>
          </ac:spMkLst>
        </pc:spChg>
        <pc:spChg chg="mod">
          <ac:chgData name="Huang, Yi" userId="25483bf3-d6f5-4fc6-ba61-8f841aefc706" providerId="ADAL" clId="{54A69129-BD59-42BA-ADA7-7D242C761881}" dt="2026-04-09T15:12:33.084" v="4844" actId="207"/>
          <ac:spMkLst>
            <pc:docMk/>
            <pc:sldMk cId="2545381107" sldId="265"/>
            <ac:spMk id="10" creationId="{CA5B100F-19C3-9FC5-140C-CE6AF7B85184}"/>
          </ac:spMkLst>
        </pc:spChg>
        <pc:spChg chg="mod">
          <ac:chgData name="Huang, Yi" userId="25483bf3-d6f5-4fc6-ba61-8f841aefc706" providerId="ADAL" clId="{54A69129-BD59-42BA-ADA7-7D242C761881}" dt="2026-04-09T15:15:03.615" v="4891" actId="1076"/>
          <ac:spMkLst>
            <pc:docMk/>
            <pc:sldMk cId="2545381107" sldId="265"/>
            <ac:spMk id="12" creationId="{759D4CEB-67CF-AA36-2F98-9E404C3F1589}"/>
          </ac:spMkLst>
        </pc:spChg>
        <pc:spChg chg="mod">
          <ac:chgData name="Huang, Yi" userId="25483bf3-d6f5-4fc6-ba61-8f841aefc706" providerId="ADAL" clId="{54A69129-BD59-42BA-ADA7-7D242C761881}" dt="2026-04-09T15:14:41.301" v="4886" actId="207"/>
          <ac:spMkLst>
            <pc:docMk/>
            <pc:sldMk cId="2545381107" sldId="265"/>
            <ac:spMk id="13" creationId="{CC98F880-0E96-DD93-14D5-83CB24AEB376}"/>
          </ac:spMkLst>
        </pc:spChg>
        <pc:spChg chg="add mod">
          <ac:chgData name="Huang, Yi" userId="25483bf3-d6f5-4fc6-ba61-8f841aefc706" providerId="ADAL" clId="{54A69129-BD59-42BA-ADA7-7D242C761881}" dt="2026-04-09T15:12:39.920" v="4846" actId="207"/>
          <ac:spMkLst>
            <pc:docMk/>
            <pc:sldMk cId="2545381107" sldId="265"/>
            <ac:spMk id="19" creationId="{B0E039FA-18F1-C8ED-2D48-0410E0D77BE5}"/>
          </ac:spMkLst>
        </pc:spChg>
        <pc:spChg chg="add mod">
          <ac:chgData name="Huang, Yi" userId="25483bf3-d6f5-4fc6-ba61-8f841aefc706" providerId="ADAL" clId="{54A69129-BD59-42BA-ADA7-7D242C761881}" dt="2026-04-09T15:47:50.913" v="5371" actId="20577"/>
          <ac:spMkLst>
            <pc:docMk/>
            <pc:sldMk cId="2545381107" sldId="265"/>
            <ac:spMk id="20" creationId="{E4ECE215-8FFD-FE92-3461-F06814F35A9A}"/>
          </ac:spMkLst>
        </pc:spChg>
        <pc:spChg chg="add mod">
          <ac:chgData name="Huang, Yi" userId="25483bf3-d6f5-4fc6-ba61-8f841aefc706" providerId="ADAL" clId="{54A69129-BD59-42BA-ADA7-7D242C761881}" dt="2026-04-09T15:14:57.300" v="4889" actId="1076"/>
          <ac:spMkLst>
            <pc:docMk/>
            <pc:sldMk cId="2545381107" sldId="265"/>
            <ac:spMk id="21" creationId="{0E368A3E-5976-F1F6-F3D3-8DB493A81490}"/>
          </ac:spMkLst>
        </pc:spChg>
        <pc:grpChg chg="add mod">
          <ac:chgData name="Huang, Yi" userId="25483bf3-d6f5-4fc6-ba61-8f841aefc706" providerId="ADAL" clId="{54A69129-BD59-42BA-ADA7-7D242C761881}" dt="2026-04-09T15:15:06.559" v="4892" actId="14100"/>
          <ac:grpSpMkLst>
            <pc:docMk/>
            <pc:sldMk cId="2545381107" sldId="265"/>
            <ac:grpSpMk id="7" creationId="{9AD79482-65B7-B108-8EDF-E4F0F5E7B835}"/>
          </ac:grpSpMkLst>
        </pc:grpChg>
        <pc:grpChg chg="add mod">
          <ac:chgData name="Huang, Yi" userId="25483bf3-d6f5-4fc6-ba61-8f841aefc706" providerId="ADAL" clId="{54A69129-BD59-42BA-ADA7-7D242C761881}" dt="2026-04-09T15:14:59.880" v="4890" actId="14100"/>
          <ac:grpSpMkLst>
            <pc:docMk/>
            <pc:sldMk cId="2545381107" sldId="265"/>
            <ac:grpSpMk id="11" creationId="{249B2BE8-E72D-28CB-C338-BA496F031A77}"/>
          </ac:grpSpMkLst>
        </pc:grpChg>
        <pc:grpChg chg="add mod">
          <ac:chgData name="Huang, Yi" userId="25483bf3-d6f5-4fc6-ba61-8f841aefc706" providerId="ADAL" clId="{54A69129-BD59-42BA-ADA7-7D242C761881}" dt="2026-04-09T15:14:54.814" v="4888" actId="14100"/>
          <ac:grpSpMkLst>
            <pc:docMk/>
            <pc:sldMk cId="2545381107" sldId="265"/>
            <ac:grpSpMk id="14" creationId="{45ABD487-B8F6-05B6-EC67-B03EBEB50885}"/>
          </ac:grpSpMkLst>
        </pc:grpChg>
      </pc:sldChg>
      <pc:sldChg chg="addSp delSp modSp new mod addAnim delAnim modAnim">
        <pc:chgData name="Huang, Yi" userId="25483bf3-d6f5-4fc6-ba61-8f841aefc706" providerId="ADAL" clId="{54A69129-BD59-42BA-ADA7-7D242C761881}" dt="2026-04-09T01:56:20.934" v="2227" actId="255"/>
        <pc:sldMkLst>
          <pc:docMk/>
          <pc:sldMk cId="1170795609" sldId="266"/>
        </pc:sldMkLst>
        <pc:spChg chg="mod">
          <ac:chgData name="Huang, Yi" userId="25483bf3-d6f5-4fc6-ba61-8f841aefc706" providerId="ADAL" clId="{54A69129-BD59-42BA-ADA7-7D242C761881}" dt="2026-04-09T01:53:11.812" v="2199" actId="208"/>
          <ac:spMkLst>
            <pc:docMk/>
            <pc:sldMk cId="1170795609" sldId="266"/>
            <ac:spMk id="3" creationId="{F4C29991-5814-BA4D-92EE-451DAB2ACE48}"/>
          </ac:spMkLst>
        </pc:spChg>
        <pc:spChg chg="add mod">
          <ac:chgData name="Huang, Yi" userId="25483bf3-d6f5-4fc6-ba61-8f841aefc706" providerId="ADAL" clId="{54A69129-BD59-42BA-ADA7-7D242C761881}" dt="2026-04-08T23:08:23.796" v="2009"/>
          <ac:spMkLst>
            <pc:docMk/>
            <pc:sldMk cId="1170795609" sldId="266"/>
            <ac:spMk id="4" creationId="{4EB71BB8-99E3-D89D-D62A-04A68494C945}"/>
          </ac:spMkLst>
        </pc:spChg>
        <pc:spChg chg="mod">
          <ac:chgData name="Huang, Yi" userId="25483bf3-d6f5-4fc6-ba61-8f841aefc706" providerId="ADAL" clId="{54A69129-BD59-42BA-ADA7-7D242C761881}" dt="2026-04-08T23:19:02.770" v="2084" actId="207"/>
          <ac:spMkLst>
            <pc:docMk/>
            <pc:sldMk cId="1170795609" sldId="266"/>
            <ac:spMk id="5" creationId="{87743D23-10D0-DFD3-05B9-D4268853C00D}"/>
          </ac:spMkLst>
        </pc:spChg>
        <pc:spChg chg="mod">
          <ac:chgData name="Huang, Yi" userId="25483bf3-d6f5-4fc6-ba61-8f841aefc706" providerId="ADAL" clId="{54A69129-BD59-42BA-ADA7-7D242C761881}" dt="2026-04-09T01:54:12.363" v="2206"/>
          <ac:spMkLst>
            <pc:docMk/>
            <pc:sldMk cId="1170795609" sldId="266"/>
            <ac:spMk id="6" creationId="{5B1CD7B8-432D-2327-17F2-4916533E946E}"/>
          </ac:spMkLst>
        </pc:spChg>
        <pc:spChg chg="mod">
          <ac:chgData name="Huang, Yi" userId="25483bf3-d6f5-4fc6-ba61-8f841aefc706" providerId="ADAL" clId="{54A69129-BD59-42BA-ADA7-7D242C761881}" dt="2026-04-09T01:56:14.814" v="2226" actId="255"/>
          <ac:spMkLst>
            <pc:docMk/>
            <pc:sldMk cId="1170795609" sldId="266"/>
            <ac:spMk id="7" creationId="{3553319F-E6C9-C296-0D98-0DEC1A4F0F6C}"/>
          </ac:spMkLst>
        </pc:spChg>
        <pc:spChg chg="mod">
          <ac:chgData name="Huang, Yi" userId="25483bf3-d6f5-4fc6-ba61-8f841aefc706" providerId="ADAL" clId="{54A69129-BD59-42BA-ADA7-7D242C761881}" dt="2026-04-09T01:54:17.593" v="2207"/>
          <ac:spMkLst>
            <pc:docMk/>
            <pc:sldMk cId="1170795609" sldId="266"/>
            <ac:spMk id="8" creationId="{E74968D7-8395-FE48-66C3-3E43DA03CF6A}"/>
          </ac:spMkLst>
        </pc:spChg>
        <pc:spChg chg="mod">
          <ac:chgData name="Huang, Yi" userId="25483bf3-d6f5-4fc6-ba61-8f841aefc706" providerId="ADAL" clId="{54A69129-BD59-42BA-ADA7-7D242C761881}" dt="2026-04-09T01:56:20.934" v="2227" actId="255"/>
          <ac:spMkLst>
            <pc:docMk/>
            <pc:sldMk cId="1170795609" sldId="266"/>
            <ac:spMk id="9" creationId="{44F32BF5-4CF5-E788-78B7-A56B7E3097F1}"/>
          </ac:spMkLst>
        </pc:spChg>
        <pc:spChg chg="mod modVis">
          <ac:chgData name="Huang, Yi" userId="25483bf3-d6f5-4fc6-ba61-8f841aefc706" providerId="ADAL" clId="{54A69129-BD59-42BA-ADA7-7D242C761881}" dt="2026-04-09T01:54:05.960" v="2205" actId="207"/>
          <ac:spMkLst>
            <pc:docMk/>
            <pc:sldMk cId="1170795609" sldId="266"/>
            <ac:spMk id="10" creationId="{97AE4C4C-2C59-0F38-128B-1DA0AD760544}"/>
          </ac:spMkLst>
        </pc:spChg>
        <pc:spChg chg="mod">
          <ac:chgData name="Huang, Yi" userId="25483bf3-d6f5-4fc6-ba61-8f841aefc706" providerId="ADAL" clId="{54A69129-BD59-42BA-ADA7-7D242C761881}" dt="2026-04-09T01:53:55.130" v="2204" actId="2085"/>
          <ac:spMkLst>
            <pc:docMk/>
            <pc:sldMk cId="1170795609" sldId="266"/>
            <ac:spMk id="11" creationId="{44EAF036-5637-0B89-3867-590C7AED2D41}"/>
          </ac:spMkLst>
        </pc:spChg>
        <pc:spChg chg="add mod">
          <ac:chgData name="Huang, Yi" userId="25483bf3-d6f5-4fc6-ba61-8f841aefc706" providerId="ADAL" clId="{54A69129-BD59-42BA-ADA7-7D242C761881}" dt="2026-04-08T23:08:23.796" v="2009"/>
          <ac:spMkLst>
            <pc:docMk/>
            <pc:sldMk cId="1170795609" sldId="266"/>
            <ac:spMk id="25" creationId="{00DF9FA5-CCC5-8A1B-83BB-CADC0E7A8D9B}"/>
          </ac:spMkLst>
        </pc:spChg>
        <pc:spChg chg="add mod">
          <ac:chgData name="Huang, Yi" userId="25483bf3-d6f5-4fc6-ba61-8f841aefc706" providerId="ADAL" clId="{54A69129-BD59-42BA-ADA7-7D242C761881}" dt="2026-04-08T23:36:22.713" v="2184" actId="1076"/>
          <ac:spMkLst>
            <pc:docMk/>
            <pc:sldMk cId="1170795609" sldId="266"/>
            <ac:spMk id="50" creationId="{88B56291-2A14-8441-AAC3-BDDD239CF06D}"/>
          </ac:spMkLst>
        </pc:spChg>
        <pc:spChg chg="add mod">
          <ac:chgData name="Huang, Yi" userId="25483bf3-d6f5-4fc6-ba61-8f841aefc706" providerId="ADAL" clId="{54A69129-BD59-42BA-ADA7-7D242C761881}" dt="2026-04-09T01:54:29.457" v="2209" actId="20577"/>
          <ac:spMkLst>
            <pc:docMk/>
            <pc:sldMk cId="1170795609" sldId="266"/>
            <ac:spMk id="51" creationId="{579F33DF-A32A-F486-57EA-3F131B89C650}"/>
          </ac:spMkLst>
        </pc:spChg>
        <pc:spChg chg="add mod">
          <ac:chgData name="Huang, Yi" userId="25483bf3-d6f5-4fc6-ba61-8f841aefc706" providerId="ADAL" clId="{54A69129-BD59-42BA-ADA7-7D242C761881}" dt="2026-04-08T23:26:13.469" v="2134" actId="208"/>
          <ac:spMkLst>
            <pc:docMk/>
            <pc:sldMk cId="1170795609" sldId="266"/>
            <ac:spMk id="53" creationId="{D258DF9C-7094-EAF2-6F83-87D25FC0FA8C}"/>
          </ac:spMkLst>
        </pc:spChg>
        <pc:spChg chg="add mod">
          <ac:chgData name="Huang, Yi" userId="25483bf3-d6f5-4fc6-ba61-8f841aefc706" providerId="ADAL" clId="{54A69129-BD59-42BA-ADA7-7D242C761881}" dt="2026-04-08T23:26:48.287" v="2137" actId="2085"/>
          <ac:spMkLst>
            <pc:docMk/>
            <pc:sldMk cId="1170795609" sldId="266"/>
            <ac:spMk id="54" creationId="{BFA4B661-044F-1DDD-EABE-F22F4B47F836}"/>
          </ac:spMkLst>
        </pc:spChg>
        <pc:spChg chg="add mod">
          <ac:chgData name="Huang, Yi" userId="25483bf3-d6f5-4fc6-ba61-8f841aefc706" providerId="ADAL" clId="{54A69129-BD59-42BA-ADA7-7D242C761881}" dt="2026-04-08T23:28:54.263" v="2152" actId="1035"/>
          <ac:spMkLst>
            <pc:docMk/>
            <pc:sldMk cId="1170795609" sldId="266"/>
            <ac:spMk id="58" creationId="{29808E5D-EA4E-29CF-5DCC-80A340D93838}"/>
          </ac:spMkLst>
        </pc:spChg>
        <pc:spChg chg="add mod">
          <ac:chgData name="Huang, Yi" userId="25483bf3-d6f5-4fc6-ba61-8f841aefc706" providerId="ADAL" clId="{54A69129-BD59-42BA-ADA7-7D242C761881}" dt="2026-04-08T23:33:26.916" v="2167" actId="1076"/>
          <ac:spMkLst>
            <pc:docMk/>
            <pc:sldMk cId="1170795609" sldId="266"/>
            <ac:spMk id="59" creationId="{A0E9F476-3B05-6244-A514-E2DC25A47830}"/>
          </ac:spMkLst>
        </pc:spChg>
        <pc:spChg chg="add mod">
          <ac:chgData name="Huang, Yi" userId="25483bf3-d6f5-4fc6-ba61-8f841aefc706" providerId="ADAL" clId="{54A69129-BD59-42BA-ADA7-7D242C761881}" dt="2026-04-08T23:33:31.041" v="2169" actId="1076"/>
          <ac:spMkLst>
            <pc:docMk/>
            <pc:sldMk cId="1170795609" sldId="266"/>
            <ac:spMk id="60" creationId="{89AA9AFF-697A-204C-5868-4F0E0912E52B}"/>
          </ac:spMkLst>
        </pc:spChg>
        <pc:grpChg chg="add mod">
          <ac:chgData name="Huang, Yi" userId="25483bf3-d6f5-4fc6-ba61-8f841aefc706" providerId="ADAL" clId="{54A69129-BD59-42BA-ADA7-7D242C761881}" dt="2026-04-08T23:35:22.235" v="2178" actId="164"/>
          <ac:grpSpMkLst>
            <pc:docMk/>
            <pc:sldMk cId="1170795609" sldId="266"/>
            <ac:grpSpMk id="61" creationId="{6CAA769B-7570-A09F-C982-F1704547697B}"/>
          </ac:grpSpMkLst>
        </pc:grpChg>
        <pc:grpChg chg="add mod">
          <ac:chgData name="Huang, Yi" userId="25483bf3-d6f5-4fc6-ba61-8f841aefc706" providerId="ADAL" clId="{54A69129-BD59-42BA-ADA7-7D242C761881}" dt="2026-04-08T23:35:33.860" v="2179" actId="164"/>
          <ac:grpSpMkLst>
            <pc:docMk/>
            <pc:sldMk cId="1170795609" sldId="266"/>
            <ac:grpSpMk id="62" creationId="{A8CE35A1-FB5B-5BF9-BCA5-2F6663F92EA7}"/>
          </ac:grpSpMkLst>
        </pc:grpChg>
        <pc:grpChg chg="add mod">
          <ac:chgData name="Huang, Yi" userId="25483bf3-d6f5-4fc6-ba61-8f841aefc706" providerId="ADAL" clId="{54A69129-BD59-42BA-ADA7-7D242C761881}" dt="2026-04-09T01:54:42.683" v="2211" actId="14100"/>
          <ac:grpSpMkLst>
            <pc:docMk/>
            <pc:sldMk cId="1170795609" sldId="266"/>
            <ac:grpSpMk id="63" creationId="{44351947-A195-DBE3-8808-F236E66A2433}"/>
          </ac:grpSpMkLst>
        </pc:grpChg>
        <pc:cxnChg chg="add mod">
          <ac:chgData name="Huang, Yi" userId="25483bf3-d6f5-4fc6-ba61-8f841aefc706" providerId="ADAL" clId="{54A69129-BD59-42BA-ADA7-7D242C761881}" dt="2026-04-08T23:28:11.812" v="2146" actId="1036"/>
          <ac:cxnSpMkLst>
            <pc:docMk/>
            <pc:sldMk cId="1170795609" sldId="266"/>
            <ac:cxnSpMk id="56" creationId="{53592A9C-DD21-5132-E2CB-D547287A2C28}"/>
          </ac:cxnSpMkLst>
        </pc:cxnChg>
      </pc:sldChg>
      <pc:sldChg chg="addSp delSp modSp new mod modAnim">
        <pc:chgData name="Huang, Yi" userId="25483bf3-d6f5-4fc6-ba61-8f841aefc706" providerId="ADAL" clId="{54A69129-BD59-42BA-ADA7-7D242C761881}" dt="2026-04-09T15:52:39.242" v="5375" actId="20577"/>
        <pc:sldMkLst>
          <pc:docMk/>
          <pc:sldMk cId="2847621964" sldId="267"/>
        </pc:sldMkLst>
        <pc:spChg chg="mod">
          <ac:chgData name="Huang, Yi" userId="25483bf3-d6f5-4fc6-ba61-8f841aefc706" providerId="ADAL" clId="{54A69129-BD59-42BA-ADA7-7D242C761881}" dt="2026-04-09T01:54:59.565" v="2213" actId="208"/>
          <ac:spMkLst>
            <pc:docMk/>
            <pc:sldMk cId="2847621964" sldId="267"/>
            <ac:spMk id="3" creationId="{AEBB823A-4CB5-B49F-E848-2324B1D31325}"/>
          </ac:spMkLst>
        </pc:spChg>
        <pc:spChg chg="add mod">
          <ac:chgData name="Huang, Yi" userId="25483bf3-d6f5-4fc6-ba61-8f841aefc706" providerId="ADAL" clId="{54A69129-BD59-42BA-ADA7-7D242C761881}" dt="2026-04-09T01:51:51.123" v="2198"/>
          <ac:spMkLst>
            <pc:docMk/>
            <pc:sldMk cId="2847621964" sldId="267"/>
            <ac:spMk id="4" creationId="{C0099F3A-6EA1-DCE7-BEFB-EB7C67AB090F}"/>
          </ac:spMkLst>
        </pc:spChg>
        <pc:spChg chg="mod">
          <ac:chgData name="Huang, Yi" userId="25483bf3-d6f5-4fc6-ba61-8f841aefc706" providerId="ADAL" clId="{54A69129-BD59-42BA-ADA7-7D242C761881}" dt="2026-04-09T01:55:09.403" v="2215" actId="207"/>
          <ac:spMkLst>
            <pc:docMk/>
            <pc:sldMk cId="2847621964" sldId="267"/>
            <ac:spMk id="5" creationId="{30D00D06-39DF-34C2-595D-40AEA4187904}"/>
          </ac:spMkLst>
        </pc:spChg>
        <pc:spChg chg="add mod">
          <ac:chgData name="Huang, Yi" userId="25483bf3-d6f5-4fc6-ba61-8f841aefc706" providerId="ADAL" clId="{54A69129-BD59-42BA-ADA7-7D242C761881}" dt="2026-04-09T03:10:46.177" v="2708" actId="164"/>
          <ac:spMkLst>
            <pc:docMk/>
            <pc:sldMk cId="2847621964" sldId="267"/>
            <ac:spMk id="6" creationId="{1B909227-32CD-6F67-F92C-D8D8324A9559}"/>
          </ac:spMkLst>
        </pc:spChg>
        <pc:spChg chg="mod">
          <ac:chgData name="Huang, Yi" userId="25483bf3-d6f5-4fc6-ba61-8f841aefc706" providerId="ADAL" clId="{54A69129-BD59-42BA-ADA7-7D242C761881}" dt="2026-04-09T03:11:02.472" v="2710" actId="164"/>
          <ac:spMkLst>
            <pc:docMk/>
            <pc:sldMk cId="2847621964" sldId="267"/>
            <ac:spMk id="8" creationId="{2C0BDDC0-0739-B8FD-E5A4-7BC32035C808}"/>
          </ac:spMkLst>
        </pc:spChg>
        <pc:spChg chg="mod">
          <ac:chgData name="Huang, Yi" userId="25483bf3-d6f5-4fc6-ba61-8f841aefc706" providerId="ADAL" clId="{54A69129-BD59-42BA-ADA7-7D242C761881}" dt="2026-04-09T03:12:55.556" v="2728" actId="164"/>
          <ac:spMkLst>
            <pc:docMk/>
            <pc:sldMk cId="2847621964" sldId="267"/>
            <ac:spMk id="10" creationId="{22E4F436-AAB8-2CEF-252D-C504F8B24A2F}"/>
          </ac:spMkLst>
        </pc:spChg>
        <pc:spChg chg="add mod">
          <ac:chgData name="Huang, Yi" userId="25483bf3-d6f5-4fc6-ba61-8f841aefc706" providerId="ADAL" clId="{54A69129-BD59-42BA-ADA7-7D242C761881}" dt="2026-04-09T03:12:55.556" v="2728" actId="164"/>
          <ac:spMkLst>
            <pc:docMk/>
            <pc:sldMk cId="2847621964" sldId="267"/>
            <ac:spMk id="11" creationId="{0A5FF002-8FBE-F98A-E693-B585D2F60D42}"/>
          </ac:spMkLst>
        </pc:spChg>
        <pc:spChg chg="mod">
          <ac:chgData name="Huang, Yi" userId="25483bf3-d6f5-4fc6-ba61-8f841aefc706" providerId="ADAL" clId="{54A69129-BD59-42BA-ADA7-7D242C761881}" dt="2026-04-09T01:59:33.061" v="2254" actId="21"/>
          <ac:spMkLst>
            <pc:docMk/>
            <pc:sldMk cId="2847621964" sldId="267"/>
            <ac:spMk id="13" creationId="{E798FB61-4B47-A40C-9BDF-E4901B163BA3}"/>
          </ac:spMkLst>
        </pc:spChg>
        <pc:spChg chg="add mod">
          <ac:chgData name="Huang, Yi" userId="25483bf3-d6f5-4fc6-ba61-8f841aefc706" providerId="ADAL" clId="{54A69129-BD59-42BA-ADA7-7D242C761881}" dt="2026-04-09T01:59:39.802" v="2257" actId="21"/>
          <ac:spMkLst>
            <pc:docMk/>
            <pc:sldMk cId="2847621964" sldId="267"/>
            <ac:spMk id="14" creationId="{DDF040F9-2EF8-9C07-DD43-F83EEA194A43}"/>
          </ac:spMkLst>
        </pc:spChg>
        <pc:spChg chg="add mod">
          <ac:chgData name="Huang, Yi" userId="25483bf3-d6f5-4fc6-ba61-8f841aefc706" providerId="ADAL" clId="{54A69129-BD59-42BA-ADA7-7D242C761881}" dt="2026-04-09T15:52:39.242" v="5375" actId="20577"/>
          <ac:spMkLst>
            <pc:docMk/>
            <pc:sldMk cId="2847621964" sldId="267"/>
            <ac:spMk id="40" creationId="{E641F2D2-54AD-853E-F476-68B0CACF5C44}"/>
          </ac:spMkLst>
        </pc:spChg>
        <pc:spChg chg="add mod">
          <ac:chgData name="Huang, Yi" userId="25483bf3-d6f5-4fc6-ba61-8f841aefc706" providerId="ADAL" clId="{54A69129-BD59-42BA-ADA7-7D242C761881}" dt="2026-04-09T03:11:02.472" v="2710" actId="164"/>
          <ac:spMkLst>
            <pc:docMk/>
            <pc:sldMk cId="2847621964" sldId="267"/>
            <ac:spMk id="43" creationId="{D87BCD3C-38CE-9A37-18B1-DE573477F971}"/>
          </ac:spMkLst>
        </pc:spChg>
        <pc:spChg chg="add mod">
          <ac:chgData name="Huang, Yi" userId="25483bf3-d6f5-4fc6-ba61-8f841aefc706" providerId="ADAL" clId="{54A69129-BD59-42BA-ADA7-7D242C761881}" dt="2026-04-09T03:12:55.556" v="2728" actId="164"/>
          <ac:spMkLst>
            <pc:docMk/>
            <pc:sldMk cId="2847621964" sldId="267"/>
            <ac:spMk id="44" creationId="{A514C241-54FC-95B9-AD09-9A937979CB89}"/>
          </ac:spMkLst>
        </pc:spChg>
        <pc:spChg chg="add mod">
          <ac:chgData name="Huang, Yi" userId="25483bf3-d6f5-4fc6-ba61-8f841aefc706" providerId="ADAL" clId="{54A69129-BD59-42BA-ADA7-7D242C761881}" dt="2026-04-09T03:09:16.791" v="2594" actId="164"/>
          <ac:spMkLst>
            <pc:docMk/>
            <pc:sldMk cId="2847621964" sldId="267"/>
            <ac:spMk id="72" creationId="{4FE3C036-166A-A4DC-5EA1-2E6847C6B47E}"/>
          </ac:spMkLst>
        </pc:spChg>
        <pc:spChg chg="add mod">
          <ac:chgData name="Huang, Yi" userId="25483bf3-d6f5-4fc6-ba61-8f841aefc706" providerId="ADAL" clId="{54A69129-BD59-42BA-ADA7-7D242C761881}" dt="2026-04-09T03:04:10.009" v="2498" actId="164"/>
          <ac:spMkLst>
            <pc:docMk/>
            <pc:sldMk cId="2847621964" sldId="267"/>
            <ac:spMk id="73" creationId="{1AC4E2DA-D8D0-4E67-8F1A-F3B298A6BBF6}"/>
          </ac:spMkLst>
        </pc:spChg>
        <pc:spChg chg="add mod">
          <ac:chgData name="Huang, Yi" userId="25483bf3-d6f5-4fc6-ba61-8f841aefc706" providerId="ADAL" clId="{54A69129-BD59-42BA-ADA7-7D242C761881}" dt="2026-04-09T03:04:15.315" v="2499" actId="164"/>
          <ac:spMkLst>
            <pc:docMk/>
            <pc:sldMk cId="2847621964" sldId="267"/>
            <ac:spMk id="74" creationId="{814A3B73-EDD2-E79B-1FFD-57BAE4A94E82}"/>
          </ac:spMkLst>
        </pc:spChg>
        <pc:spChg chg="add mod">
          <ac:chgData name="Huang, Yi" userId="25483bf3-d6f5-4fc6-ba61-8f841aefc706" providerId="ADAL" clId="{54A69129-BD59-42BA-ADA7-7D242C761881}" dt="2026-04-09T03:12:04.513" v="2720" actId="164"/>
          <ac:spMkLst>
            <pc:docMk/>
            <pc:sldMk cId="2847621964" sldId="267"/>
            <ac:spMk id="81" creationId="{21CF6574-2E06-B481-A4CF-74637C97CB23}"/>
          </ac:spMkLst>
        </pc:spChg>
        <pc:spChg chg="add mod">
          <ac:chgData name="Huang, Yi" userId="25483bf3-d6f5-4fc6-ba61-8f841aefc706" providerId="ADAL" clId="{54A69129-BD59-42BA-ADA7-7D242C761881}" dt="2026-04-09T03:12:04.513" v="2720" actId="164"/>
          <ac:spMkLst>
            <pc:docMk/>
            <pc:sldMk cId="2847621964" sldId="267"/>
            <ac:spMk id="82" creationId="{A5BB87CA-EF92-F3D9-B1FF-375B1155C3B1}"/>
          </ac:spMkLst>
        </pc:spChg>
        <pc:spChg chg="add mod">
          <ac:chgData name="Huang, Yi" userId="25483bf3-d6f5-4fc6-ba61-8f841aefc706" providerId="ADAL" clId="{54A69129-BD59-42BA-ADA7-7D242C761881}" dt="2026-04-09T03:12:09.954" v="2721" actId="164"/>
          <ac:spMkLst>
            <pc:docMk/>
            <pc:sldMk cId="2847621964" sldId="267"/>
            <ac:spMk id="85" creationId="{CD255644-BE5B-C0B2-BCE4-A9033297E1C2}"/>
          </ac:spMkLst>
        </pc:spChg>
        <pc:spChg chg="add mod">
          <ac:chgData name="Huang, Yi" userId="25483bf3-d6f5-4fc6-ba61-8f841aefc706" providerId="ADAL" clId="{54A69129-BD59-42BA-ADA7-7D242C761881}" dt="2026-04-09T03:11:41.173" v="2718" actId="20577"/>
          <ac:spMkLst>
            <pc:docMk/>
            <pc:sldMk cId="2847621964" sldId="267"/>
            <ac:spMk id="87" creationId="{6A95EF77-B19A-8905-EB19-2EF77F85C808}"/>
          </ac:spMkLst>
        </pc:spChg>
        <pc:grpChg chg="add mod">
          <ac:chgData name="Huang, Yi" userId="25483bf3-d6f5-4fc6-ba61-8f841aefc706" providerId="ADAL" clId="{54A69129-BD59-42BA-ADA7-7D242C761881}" dt="2026-04-09T03:04:10.009" v="2498" actId="164"/>
          <ac:grpSpMkLst>
            <pc:docMk/>
            <pc:sldMk cId="2847621964" sldId="267"/>
            <ac:grpSpMk id="59" creationId="{9A7AF024-BD8A-5F31-D2E8-F9719AB55133}"/>
          </ac:grpSpMkLst>
        </pc:grpChg>
        <pc:grpChg chg="add mod">
          <ac:chgData name="Huang, Yi" userId="25483bf3-d6f5-4fc6-ba61-8f841aefc706" providerId="ADAL" clId="{54A69129-BD59-42BA-ADA7-7D242C761881}" dt="2026-04-09T03:04:15.315" v="2499" actId="164"/>
          <ac:grpSpMkLst>
            <pc:docMk/>
            <pc:sldMk cId="2847621964" sldId="267"/>
            <ac:grpSpMk id="70" creationId="{FE3633A3-916B-7B66-6378-F5B6B8405FDA}"/>
          </ac:grpSpMkLst>
        </pc:grpChg>
        <pc:grpChg chg="add mod">
          <ac:chgData name="Huang, Yi" userId="25483bf3-d6f5-4fc6-ba61-8f841aefc706" providerId="ADAL" clId="{54A69129-BD59-42BA-ADA7-7D242C761881}" dt="2026-04-09T03:09:16.791" v="2594" actId="164"/>
          <ac:grpSpMkLst>
            <pc:docMk/>
            <pc:sldMk cId="2847621964" sldId="267"/>
            <ac:grpSpMk id="71" creationId="{6D9EB45A-4324-87B9-C2EC-6D76597D666E}"/>
          </ac:grpSpMkLst>
        </pc:grpChg>
        <pc:grpChg chg="add mod topLvl">
          <ac:chgData name="Huang, Yi" userId="25483bf3-d6f5-4fc6-ba61-8f841aefc706" providerId="ADAL" clId="{54A69129-BD59-42BA-ADA7-7D242C761881}" dt="2026-04-09T03:06:54.384" v="2529" actId="478"/>
          <ac:grpSpMkLst>
            <pc:docMk/>
            <pc:sldMk cId="2847621964" sldId="267"/>
            <ac:grpSpMk id="75" creationId="{2428593C-1BA5-908A-C4B1-3FF58EDD9268}"/>
          </ac:grpSpMkLst>
        </pc:grpChg>
        <pc:grpChg chg="add mod topLvl">
          <ac:chgData name="Huang, Yi" userId="25483bf3-d6f5-4fc6-ba61-8f841aefc706" providerId="ADAL" clId="{54A69129-BD59-42BA-ADA7-7D242C761881}" dt="2026-04-09T03:06:57.973" v="2530" actId="478"/>
          <ac:grpSpMkLst>
            <pc:docMk/>
            <pc:sldMk cId="2847621964" sldId="267"/>
            <ac:grpSpMk id="76" creationId="{629C9D76-439B-03B4-211B-68892784C3D6}"/>
          </ac:grpSpMkLst>
        </pc:grpChg>
        <pc:grpChg chg="add mod">
          <ac:chgData name="Huang, Yi" userId="25483bf3-d6f5-4fc6-ba61-8f841aefc706" providerId="ADAL" clId="{54A69129-BD59-42BA-ADA7-7D242C761881}" dt="2026-04-09T03:09:20.813" v="2595" actId="1076"/>
          <ac:grpSpMkLst>
            <pc:docMk/>
            <pc:sldMk cId="2847621964" sldId="267"/>
            <ac:grpSpMk id="86" creationId="{F5EF1A1E-A6C4-FD83-6668-3FCC47903641}"/>
          </ac:grpSpMkLst>
        </pc:grpChg>
        <pc:grpChg chg="add mod">
          <ac:chgData name="Huang, Yi" userId="25483bf3-d6f5-4fc6-ba61-8f841aefc706" providerId="ADAL" clId="{54A69129-BD59-42BA-ADA7-7D242C761881}" dt="2026-04-09T03:10:46.177" v="2708" actId="164"/>
          <ac:grpSpMkLst>
            <pc:docMk/>
            <pc:sldMk cId="2847621964" sldId="267"/>
            <ac:grpSpMk id="88" creationId="{0A1D5C68-B9B3-2117-6519-F48B0D1C2974}"/>
          </ac:grpSpMkLst>
        </pc:grpChg>
        <pc:grpChg chg="add mod">
          <ac:chgData name="Huang, Yi" userId="25483bf3-d6f5-4fc6-ba61-8f841aefc706" providerId="ADAL" clId="{54A69129-BD59-42BA-ADA7-7D242C761881}" dt="2026-04-09T03:11:02.472" v="2710" actId="164"/>
          <ac:grpSpMkLst>
            <pc:docMk/>
            <pc:sldMk cId="2847621964" sldId="267"/>
            <ac:grpSpMk id="89" creationId="{E244874C-A62B-9164-6BE7-49E8D39587CA}"/>
          </ac:grpSpMkLst>
        </pc:grpChg>
        <pc:grpChg chg="add mod">
          <ac:chgData name="Huang, Yi" userId="25483bf3-d6f5-4fc6-ba61-8f841aefc706" providerId="ADAL" clId="{54A69129-BD59-42BA-ADA7-7D242C761881}" dt="2026-04-09T03:12:04.513" v="2720" actId="164"/>
          <ac:grpSpMkLst>
            <pc:docMk/>
            <pc:sldMk cId="2847621964" sldId="267"/>
            <ac:grpSpMk id="90" creationId="{A6E65019-76AD-BCB9-4F1C-3BF893DB38ED}"/>
          </ac:grpSpMkLst>
        </pc:grpChg>
        <pc:grpChg chg="add mod">
          <ac:chgData name="Huang, Yi" userId="25483bf3-d6f5-4fc6-ba61-8f841aefc706" providerId="ADAL" clId="{54A69129-BD59-42BA-ADA7-7D242C761881}" dt="2026-04-09T03:12:09.954" v="2721" actId="164"/>
          <ac:grpSpMkLst>
            <pc:docMk/>
            <pc:sldMk cId="2847621964" sldId="267"/>
            <ac:grpSpMk id="91" creationId="{E87EE51E-7E21-4AA1-1BF6-B7F7B6C82F82}"/>
          </ac:grpSpMkLst>
        </pc:grpChg>
        <pc:grpChg chg="add mod">
          <ac:chgData name="Huang, Yi" userId="25483bf3-d6f5-4fc6-ba61-8f841aefc706" providerId="ADAL" clId="{54A69129-BD59-42BA-ADA7-7D242C761881}" dt="2026-04-09T03:12:55.556" v="2728" actId="164"/>
          <ac:grpSpMkLst>
            <pc:docMk/>
            <pc:sldMk cId="2847621964" sldId="267"/>
            <ac:grpSpMk id="92" creationId="{1F1EA090-6576-57E9-9737-73924A520697}"/>
          </ac:grpSpMkLst>
        </pc:grpChg>
        <pc:picChg chg="add mod">
          <ac:chgData name="Huang, Yi" userId="25483bf3-d6f5-4fc6-ba61-8f841aefc706" providerId="ADAL" clId="{54A69129-BD59-42BA-ADA7-7D242C761881}" dt="2026-04-09T03:01:46.126" v="2461" actId="164"/>
          <ac:picMkLst>
            <pc:docMk/>
            <pc:sldMk cId="2847621964" sldId="267"/>
            <ac:picMk id="46" creationId="{46517995-5B38-C74B-0850-D409E03F28B4}"/>
          </ac:picMkLst>
        </pc:picChg>
        <pc:picChg chg="add mod">
          <ac:chgData name="Huang, Yi" userId="25483bf3-d6f5-4fc6-ba61-8f841aefc706" providerId="ADAL" clId="{54A69129-BD59-42BA-ADA7-7D242C761881}" dt="2026-04-09T03:01:46.126" v="2461" actId="164"/>
          <ac:picMkLst>
            <pc:docMk/>
            <pc:sldMk cId="2847621964" sldId="267"/>
            <ac:picMk id="48" creationId="{44CAA827-9140-0ADD-6658-0D00A1E2FC9E}"/>
          </ac:picMkLst>
        </pc:picChg>
        <pc:picChg chg="add mod">
          <ac:chgData name="Huang, Yi" userId="25483bf3-d6f5-4fc6-ba61-8f841aefc706" providerId="ADAL" clId="{54A69129-BD59-42BA-ADA7-7D242C761881}" dt="2026-04-09T02:59:00.737" v="2392" actId="164"/>
          <ac:picMkLst>
            <pc:docMk/>
            <pc:sldMk cId="2847621964" sldId="267"/>
            <ac:picMk id="50" creationId="{FDEA5E15-0A83-8FD7-799D-3EA2C8D8F784}"/>
          </ac:picMkLst>
        </pc:picChg>
        <pc:picChg chg="add mod">
          <ac:chgData name="Huang, Yi" userId="25483bf3-d6f5-4fc6-ba61-8f841aefc706" providerId="ADAL" clId="{54A69129-BD59-42BA-ADA7-7D242C761881}" dt="2026-04-09T02:59:00.737" v="2392" actId="164"/>
          <ac:picMkLst>
            <pc:docMk/>
            <pc:sldMk cId="2847621964" sldId="267"/>
            <ac:picMk id="52" creationId="{4EEFBE93-EF62-A033-6982-2D26E40CE4E4}"/>
          </ac:picMkLst>
        </pc:picChg>
        <pc:picChg chg="add mod">
          <ac:chgData name="Huang, Yi" userId="25483bf3-d6f5-4fc6-ba61-8f841aefc706" providerId="ADAL" clId="{54A69129-BD59-42BA-ADA7-7D242C761881}" dt="2026-04-09T03:00:19.165" v="2442" actId="1036"/>
          <ac:picMkLst>
            <pc:docMk/>
            <pc:sldMk cId="2847621964" sldId="267"/>
            <ac:picMk id="54" creationId="{81C5C772-72D4-3BDD-72BD-CBF0AA70C066}"/>
          </ac:picMkLst>
        </pc:picChg>
        <pc:picChg chg="add mod">
          <ac:chgData name="Huang, Yi" userId="25483bf3-d6f5-4fc6-ba61-8f841aefc706" providerId="ADAL" clId="{54A69129-BD59-42BA-ADA7-7D242C761881}" dt="2026-04-09T02:59:00.737" v="2392" actId="164"/>
          <ac:picMkLst>
            <pc:docMk/>
            <pc:sldMk cId="2847621964" sldId="267"/>
            <ac:picMk id="56" creationId="{1BFC59F2-9FF7-EA5E-A2D8-6D155A08F211}"/>
          </ac:picMkLst>
        </pc:picChg>
        <pc:picChg chg="add mod">
          <ac:chgData name="Huang, Yi" userId="25483bf3-d6f5-4fc6-ba61-8f841aefc706" providerId="ADAL" clId="{54A69129-BD59-42BA-ADA7-7D242C761881}" dt="2026-04-09T02:59:00.737" v="2392" actId="164"/>
          <ac:picMkLst>
            <pc:docMk/>
            <pc:sldMk cId="2847621964" sldId="267"/>
            <ac:picMk id="58" creationId="{0BAE60FB-5D8B-CF1A-54FA-282304222726}"/>
          </ac:picMkLst>
        </pc:picChg>
        <pc:picChg chg="add mod">
          <ac:chgData name="Huang, Yi" userId="25483bf3-d6f5-4fc6-ba61-8f841aefc706" providerId="ADAL" clId="{54A69129-BD59-42BA-ADA7-7D242C761881}" dt="2026-04-09T03:01:15.957" v="2457" actId="164"/>
          <ac:picMkLst>
            <pc:docMk/>
            <pc:sldMk cId="2847621964" sldId="267"/>
            <ac:picMk id="61" creationId="{9DF0A196-DB97-5E98-C644-738D3B12408A}"/>
          </ac:picMkLst>
        </pc:picChg>
        <pc:picChg chg="add mod">
          <ac:chgData name="Huang, Yi" userId="25483bf3-d6f5-4fc6-ba61-8f841aefc706" providerId="ADAL" clId="{54A69129-BD59-42BA-ADA7-7D242C761881}" dt="2026-04-09T03:01:15.957" v="2457" actId="164"/>
          <ac:picMkLst>
            <pc:docMk/>
            <pc:sldMk cId="2847621964" sldId="267"/>
            <ac:picMk id="63" creationId="{6711B47A-F2B0-C287-854D-6CD642BEB8DB}"/>
          </ac:picMkLst>
        </pc:picChg>
        <pc:picChg chg="add mod">
          <ac:chgData name="Huang, Yi" userId="25483bf3-d6f5-4fc6-ba61-8f841aefc706" providerId="ADAL" clId="{54A69129-BD59-42BA-ADA7-7D242C761881}" dt="2026-04-09T03:01:15.957" v="2457" actId="164"/>
          <ac:picMkLst>
            <pc:docMk/>
            <pc:sldMk cId="2847621964" sldId="267"/>
            <ac:picMk id="65" creationId="{5665038B-D23C-746B-54BC-AF54302920E5}"/>
          </ac:picMkLst>
        </pc:picChg>
        <pc:picChg chg="add mod">
          <ac:chgData name="Huang, Yi" userId="25483bf3-d6f5-4fc6-ba61-8f841aefc706" providerId="ADAL" clId="{54A69129-BD59-42BA-ADA7-7D242C761881}" dt="2026-04-09T03:01:15.957" v="2457" actId="164"/>
          <ac:picMkLst>
            <pc:docMk/>
            <pc:sldMk cId="2847621964" sldId="267"/>
            <ac:picMk id="67" creationId="{E6C26394-11FD-BC9B-DDA9-0931B109A59D}"/>
          </ac:picMkLst>
        </pc:picChg>
        <pc:picChg chg="add mod">
          <ac:chgData name="Huang, Yi" userId="25483bf3-d6f5-4fc6-ba61-8f841aefc706" providerId="ADAL" clId="{54A69129-BD59-42BA-ADA7-7D242C761881}" dt="2026-04-09T03:01:15.957" v="2457" actId="164"/>
          <ac:picMkLst>
            <pc:docMk/>
            <pc:sldMk cId="2847621964" sldId="267"/>
            <ac:picMk id="69" creationId="{81349495-6B07-D15D-F0AD-09CB7E41272C}"/>
          </ac:picMkLst>
        </pc:picChg>
        <pc:cxnChg chg="add mod">
          <ac:chgData name="Huang, Yi" userId="25483bf3-d6f5-4fc6-ba61-8f841aefc706" providerId="ADAL" clId="{54A69129-BD59-42BA-ADA7-7D242C761881}" dt="2026-04-09T03:12:09.954" v="2721" actId="164"/>
          <ac:cxnSpMkLst>
            <pc:docMk/>
            <pc:sldMk cId="2847621964" sldId="267"/>
            <ac:cxnSpMk id="84" creationId="{B59B0773-0F26-A5DE-8B06-FB2F797A66C6}"/>
          </ac:cxnSpMkLst>
        </pc:cxnChg>
      </pc:sldChg>
      <pc:sldChg chg="add ord modAnim">
        <pc:chgData name="Huang, Yi" userId="25483bf3-d6f5-4fc6-ba61-8f841aefc706" providerId="ADAL" clId="{54A69129-BD59-42BA-ADA7-7D242C761881}" dt="2026-04-09T13:41:37.594" v="3042"/>
        <pc:sldMkLst>
          <pc:docMk/>
          <pc:sldMk cId="2719047453" sldId="268"/>
        </pc:sldMkLst>
      </pc:sldChg>
      <pc:sldChg chg="addSp delSp modSp new mod modAnim">
        <pc:chgData name="Huang, Yi" userId="25483bf3-d6f5-4fc6-ba61-8f841aefc706" providerId="ADAL" clId="{54A69129-BD59-42BA-ADA7-7D242C761881}" dt="2026-04-09T15:55:27.329" v="5426" actId="113"/>
        <pc:sldMkLst>
          <pc:docMk/>
          <pc:sldMk cId="4181781371" sldId="269"/>
        </pc:sldMkLst>
        <pc:spChg chg="mod">
          <ac:chgData name="Huang, Yi" userId="25483bf3-d6f5-4fc6-ba61-8f841aefc706" providerId="ADAL" clId="{54A69129-BD59-42BA-ADA7-7D242C761881}" dt="2026-04-09T13:44:18.871" v="3049" actId="2085"/>
          <ac:spMkLst>
            <pc:docMk/>
            <pc:sldMk cId="4181781371" sldId="269"/>
            <ac:spMk id="3" creationId="{712A2874-B51C-F997-8572-37E14567188D}"/>
          </ac:spMkLst>
        </pc:spChg>
        <pc:spChg chg="mod">
          <ac:chgData name="Huang, Yi" userId="25483bf3-d6f5-4fc6-ba61-8f841aefc706" providerId="ADAL" clId="{54A69129-BD59-42BA-ADA7-7D242C761881}" dt="2026-04-09T13:53:27.830" v="3526" actId="164"/>
          <ac:spMkLst>
            <pc:docMk/>
            <pc:sldMk cId="4181781371" sldId="269"/>
            <ac:spMk id="6" creationId="{5F3B4099-4BB6-6ECB-FD9D-3CB1D67E7426}"/>
          </ac:spMkLst>
        </pc:spChg>
        <pc:spChg chg="mod">
          <ac:chgData name="Huang, Yi" userId="25483bf3-d6f5-4fc6-ba61-8f841aefc706" providerId="ADAL" clId="{54A69129-BD59-42BA-ADA7-7D242C761881}" dt="2026-04-09T13:53:32.953" v="3527" actId="164"/>
          <ac:spMkLst>
            <pc:docMk/>
            <pc:sldMk cId="4181781371" sldId="269"/>
            <ac:spMk id="8" creationId="{8E652444-4F67-3C67-0567-CFB9DADE2D08}"/>
          </ac:spMkLst>
        </pc:spChg>
        <pc:spChg chg="mod">
          <ac:chgData name="Huang, Yi" userId="25483bf3-d6f5-4fc6-ba61-8f841aefc706" providerId="ADAL" clId="{54A69129-BD59-42BA-ADA7-7D242C761881}" dt="2026-04-09T14:15:15.785" v="4041" actId="164"/>
          <ac:spMkLst>
            <pc:docMk/>
            <pc:sldMk cId="4181781371" sldId="269"/>
            <ac:spMk id="10" creationId="{83FC3679-4EEC-8876-8E6E-24F2403C6B61}"/>
          </ac:spMkLst>
        </pc:spChg>
        <pc:spChg chg="mod">
          <ac:chgData name="Huang, Yi" userId="25483bf3-d6f5-4fc6-ba61-8f841aefc706" providerId="ADAL" clId="{54A69129-BD59-42BA-ADA7-7D242C761881}" dt="2026-04-09T14:53:10.185" v="4537" actId="207"/>
          <ac:spMkLst>
            <pc:docMk/>
            <pc:sldMk cId="4181781371" sldId="269"/>
            <ac:spMk id="11" creationId="{7137CB8B-24CC-A1D7-C0F9-5CA4EB7B7123}"/>
          </ac:spMkLst>
        </pc:spChg>
        <pc:spChg chg="mod">
          <ac:chgData name="Huang, Yi" userId="25483bf3-d6f5-4fc6-ba61-8f841aefc706" providerId="ADAL" clId="{54A69129-BD59-42BA-ADA7-7D242C761881}" dt="2026-04-09T13:49:39.271" v="3499" actId="21"/>
          <ac:spMkLst>
            <pc:docMk/>
            <pc:sldMk cId="4181781371" sldId="269"/>
            <ac:spMk id="13" creationId="{E1FDAD6B-DB46-71F1-D8D4-87D03E65A232}"/>
          </ac:spMkLst>
        </pc:spChg>
        <pc:spChg chg="mod">
          <ac:chgData name="Huang, Yi" userId="25483bf3-d6f5-4fc6-ba61-8f841aefc706" providerId="ADAL" clId="{54A69129-BD59-42BA-ADA7-7D242C761881}" dt="2026-04-09T13:49:47.372" v="3502" actId="21"/>
          <ac:spMkLst>
            <pc:docMk/>
            <pc:sldMk cId="4181781371" sldId="269"/>
            <ac:spMk id="14" creationId="{63A01022-6338-69D0-A6A2-EDDA8EFE1CB2}"/>
          </ac:spMkLst>
        </pc:spChg>
        <pc:spChg chg="add mod">
          <ac:chgData name="Huang, Yi" userId="25483bf3-d6f5-4fc6-ba61-8f841aefc706" providerId="ADAL" clId="{54A69129-BD59-42BA-ADA7-7D242C761881}" dt="2026-04-09T15:54:31.891" v="5425" actId="20577"/>
          <ac:spMkLst>
            <pc:docMk/>
            <pc:sldMk cId="4181781371" sldId="269"/>
            <ac:spMk id="50" creationId="{7B0E4126-DC55-EFEC-B6DB-98B0190D78E6}"/>
          </ac:spMkLst>
        </pc:spChg>
        <pc:spChg chg="add mod">
          <ac:chgData name="Huang, Yi" userId="25483bf3-d6f5-4fc6-ba61-8f841aefc706" providerId="ADAL" clId="{54A69129-BD59-42BA-ADA7-7D242C761881}" dt="2026-04-09T14:18:12.188" v="4249" actId="20577"/>
          <ac:spMkLst>
            <pc:docMk/>
            <pc:sldMk cId="4181781371" sldId="269"/>
            <ac:spMk id="51" creationId="{39A0F0A4-9848-2C1E-E439-A4FAA690C873}"/>
          </ac:spMkLst>
        </pc:spChg>
        <pc:spChg chg="add mod">
          <ac:chgData name="Huang, Yi" userId="25483bf3-d6f5-4fc6-ba61-8f841aefc706" providerId="ADAL" clId="{54A69129-BD59-42BA-ADA7-7D242C761881}" dt="2026-04-09T15:55:27.329" v="5426" actId="113"/>
          <ac:spMkLst>
            <pc:docMk/>
            <pc:sldMk cId="4181781371" sldId="269"/>
            <ac:spMk id="52" creationId="{3BD9DF40-0692-D6F3-2311-DBC765D30BF4}"/>
          </ac:spMkLst>
        </pc:spChg>
        <pc:spChg chg="add mod">
          <ac:chgData name="Huang, Yi" userId="25483bf3-d6f5-4fc6-ba61-8f841aefc706" providerId="ADAL" clId="{54A69129-BD59-42BA-ADA7-7D242C761881}" dt="2026-04-09T14:13:09.199" v="4023" actId="164"/>
          <ac:spMkLst>
            <pc:docMk/>
            <pc:sldMk cId="4181781371" sldId="269"/>
            <ac:spMk id="57" creationId="{27AAC1A1-544E-D686-E5EE-BB878031A33A}"/>
          </ac:spMkLst>
        </pc:spChg>
        <pc:spChg chg="add mod">
          <ac:chgData name="Huang, Yi" userId="25483bf3-d6f5-4fc6-ba61-8f841aefc706" providerId="ADAL" clId="{54A69129-BD59-42BA-ADA7-7D242C761881}" dt="2026-04-09T14:13:27.589" v="4027" actId="20577"/>
          <ac:spMkLst>
            <pc:docMk/>
            <pc:sldMk cId="4181781371" sldId="269"/>
            <ac:spMk id="58" creationId="{327D66BB-28D0-C695-D428-0EFF8F48B168}"/>
          </ac:spMkLst>
        </pc:spChg>
        <pc:spChg chg="add mod">
          <ac:chgData name="Huang, Yi" userId="25483bf3-d6f5-4fc6-ba61-8f841aefc706" providerId="ADAL" clId="{54A69129-BD59-42BA-ADA7-7D242C761881}" dt="2026-04-09T15:16:45.911" v="4912" actId="207"/>
          <ac:spMkLst>
            <pc:docMk/>
            <pc:sldMk cId="4181781371" sldId="269"/>
            <ac:spMk id="68" creationId="{29B74A61-6F95-2F6D-4FEA-CEFF09EFEC37}"/>
          </ac:spMkLst>
        </pc:spChg>
        <pc:spChg chg="add mod">
          <ac:chgData name="Huang, Yi" userId="25483bf3-d6f5-4fc6-ba61-8f841aefc706" providerId="ADAL" clId="{54A69129-BD59-42BA-ADA7-7D242C761881}" dt="2026-04-09T14:13:39.449" v="4028" actId="164"/>
          <ac:spMkLst>
            <pc:docMk/>
            <pc:sldMk cId="4181781371" sldId="269"/>
            <ac:spMk id="77" creationId="{F08037BA-FC7E-907B-3631-43B282199BAE}"/>
          </ac:spMkLst>
        </pc:spChg>
        <pc:spChg chg="add mod">
          <ac:chgData name="Huang, Yi" userId="25483bf3-d6f5-4fc6-ba61-8f841aefc706" providerId="ADAL" clId="{54A69129-BD59-42BA-ADA7-7D242C761881}" dt="2026-04-09T15:16:15.734" v="4911" actId="1582"/>
          <ac:spMkLst>
            <pc:docMk/>
            <pc:sldMk cId="4181781371" sldId="269"/>
            <ac:spMk id="82" creationId="{E3B9C283-CCE4-95CB-C55B-E5CFE7A5B8DC}"/>
          </ac:spMkLst>
        </pc:spChg>
        <pc:spChg chg="add mod">
          <ac:chgData name="Huang, Yi" userId="25483bf3-d6f5-4fc6-ba61-8f841aefc706" providerId="ADAL" clId="{54A69129-BD59-42BA-ADA7-7D242C761881}" dt="2026-04-09T15:16:15.734" v="4911" actId="1582"/>
          <ac:spMkLst>
            <pc:docMk/>
            <pc:sldMk cId="4181781371" sldId="269"/>
            <ac:spMk id="83" creationId="{867B2066-1793-444F-0C1D-A196C5D0D3EA}"/>
          </ac:spMkLst>
        </pc:spChg>
        <pc:spChg chg="add mod">
          <ac:chgData name="Huang, Yi" userId="25483bf3-d6f5-4fc6-ba61-8f841aefc706" providerId="ADAL" clId="{54A69129-BD59-42BA-ADA7-7D242C761881}" dt="2026-04-09T15:16:51.183" v="4913" actId="207"/>
          <ac:spMkLst>
            <pc:docMk/>
            <pc:sldMk cId="4181781371" sldId="269"/>
            <ac:spMk id="84" creationId="{11ED2322-E49C-99C1-F3CA-50DF95173DD8}"/>
          </ac:spMkLst>
        </pc:spChg>
        <pc:grpChg chg="add mod">
          <ac:chgData name="Huang, Yi" userId="25483bf3-d6f5-4fc6-ba61-8f841aefc706" providerId="ADAL" clId="{54A69129-BD59-42BA-ADA7-7D242C761881}" dt="2026-04-09T14:21:41.829" v="4253" actId="1076"/>
          <ac:grpSpMkLst>
            <pc:docMk/>
            <pc:sldMk cId="4181781371" sldId="269"/>
            <ac:grpSpMk id="53" creationId="{A6363B6B-36B3-490D-2091-5F95E7DC0E88}"/>
          </ac:grpSpMkLst>
        </pc:grpChg>
        <pc:grpChg chg="add mod">
          <ac:chgData name="Huang, Yi" userId="25483bf3-d6f5-4fc6-ba61-8f841aefc706" providerId="ADAL" clId="{54A69129-BD59-42BA-ADA7-7D242C761881}" dt="2026-04-09T14:21:50.839" v="4254" actId="1076"/>
          <ac:grpSpMkLst>
            <pc:docMk/>
            <pc:sldMk cId="4181781371" sldId="269"/>
            <ac:grpSpMk id="54" creationId="{62EA886B-BC65-F861-7715-1088E8C2C622}"/>
          </ac:grpSpMkLst>
        </pc:grpChg>
        <pc:grpChg chg="add mod">
          <ac:chgData name="Huang, Yi" userId="25483bf3-d6f5-4fc6-ba61-8f841aefc706" providerId="ADAL" clId="{54A69129-BD59-42BA-ADA7-7D242C761881}" dt="2026-04-09T14:12:35.620" v="4018" actId="164"/>
          <ac:grpSpMkLst>
            <pc:docMk/>
            <pc:sldMk cId="4181781371" sldId="269"/>
            <ac:grpSpMk id="98" creationId="{B8BB8F71-AB50-6C7B-5C2A-786AC8B80AA6}"/>
          </ac:grpSpMkLst>
        </pc:grpChg>
        <pc:grpChg chg="add mod">
          <ac:chgData name="Huang, Yi" userId="25483bf3-d6f5-4fc6-ba61-8f841aefc706" providerId="ADAL" clId="{54A69129-BD59-42BA-ADA7-7D242C761881}" dt="2026-04-09T14:13:57.139" v="4031" actId="1076"/>
          <ac:grpSpMkLst>
            <pc:docMk/>
            <pc:sldMk cId="4181781371" sldId="269"/>
            <ac:grpSpMk id="99" creationId="{593274D4-40B5-2522-C96A-E6E56FE153CD}"/>
          </ac:grpSpMkLst>
        </pc:grpChg>
        <pc:grpChg chg="add mod">
          <ac:chgData name="Huang, Yi" userId="25483bf3-d6f5-4fc6-ba61-8f841aefc706" providerId="ADAL" clId="{54A69129-BD59-42BA-ADA7-7D242C761881}" dt="2026-04-09T14:13:09.199" v="4023" actId="164"/>
          <ac:grpSpMkLst>
            <pc:docMk/>
            <pc:sldMk cId="4181781371" sldId="269"/>
            <ac:grpSpMk id="100" creationId="{FDFC28E8-A7DB-B90B-9A61-F06D8E65D7AE}"/>
          </ac:grpSpMkLst>
        </pc:grpChg>
        <pc:grpChg chg="add mod">
          <ac:chgData name="Huang, Yi" userId="25483bf3-d6f5-4fc6-ba61-8f841aefc706" providerId="ADAL" clId="{54A69129-BD59-42BA-ADA7-7D242C761881}" dt="2026-04-09T14:13:39.449" v="4028" actId="164"/>
          <ac:grpSpMkLst>
            <pc:docMk/>
            <pc:sldMk cId="4181781371" sldId="269"/>
            <ac:grpSpMk id="101" creationId="{46EC6B28-CA7F-C97F-0B7E-695B097DD613}"/>
          </ac:grpSpMkLst>
        </pc:grpChg>
        <pc:grpChg chg="add mod">
          <ac:chgData name="Huang, Yi" userId="25483bf3-d6f5-4fc6-ba61-8f841aefc706" providerId="ADAL" clId="{54A69129-BD59-42BA-ADA7-7D242C761881}" dt="2026-04-09T14:15:15.785" v="4041" actId="164"/>
          <ac:grpSpMkLst>
            <pc:docMk/>
            <pc:sldMk cId="4181781371" sldId="269"/>
            <ac:grpSpMk id="102" creationId="{829E7AB9-DE69-930A-BA39-43314223AFB6}"/>
          </ac:grpSpMkLst>
        </pc:grpChg>
        <pc:picChg chg="add mod">
          <ac:chgData name="Huang, Yi" userId="25483bf3-d6f5-4fc6-ba61-8f841aefc706" providerId="ADAL" clId="{54A69129-BD59-42BA-ADA7-7D242C761881}" dt="2026-04-09T14:01:01.649" v="3759" actId="1076"/>
          <ac:picMkLst>
            <pc:docMk/>
            <pc:sldMk cId="4181781371" sldId="269"/>
            <ac:picMk id="56" creationId="{270E4E04-244F-731C-5871-0494B2618328}"/>
          </ac:picMkLst>
        </pc:picChg>
        <pc:picChg chg="add mod modCrop">
          <ac:chgData name="Huang, Yi" userId="25483bf3-d6f5-4fc6-ba61-8f841aefc706" providerId="ADAL" clId="{54A69129-BD59-42BA-ADA7-7D242C761881}" dt="2026-04-09T14:03:17.400" v="3788" actId="14100"/>
          <ac:picMkLst>
            <pc:docMk/>
            <pc:sldMk cId="4181781371" sldId="269"/>
            <ac:picMk id="67" creationId="{0289EAC6-778C-AEB1-2BF1-58B1A5843FFC}"/>
          </ac:picMkLst>
        </pc:picChg>
        <pc:picChg chg="add mod">
          <ac:chgData name="Huang, Yi" userId="25483bf3-d6f5-4fc6-ba61-8f841aefc706" providerId="ADAL" clId="{54A69129-BD59-42BA-ADA7-7D242C761881}" dt="2026-04-09T14:11:22.126" v="3999" actId="164"/>
          <ac:picMkLst>
            <pc:docMk/>
            <pc:sldMk cId="4181781371" sldId="269"/>
            <ac:picMk id="88" creationId="{C854E940-65DB-FC7C-A91B-294D38E0DE5D}"/>
          </ac:picMkLst>
        </pc:picChg>
        <pc:picChg chg="add mod">
          <ac:chgData name="Huang, Yi" userId="25483bf3-d6f5-4fc6-ba61-8f841aefc706" providerId="ADAL" clId="{54A69129-BD59-42BA-ADA7-7D242C761881}" dt="2026-04-09T14:11:22.126" v="3999" actId="164"/>
          <ac:picMkLst>
            <pc:docMk/>
            <pc:sldMk cId="4181781371" sldId="269"/>
            <ac:picMk id="91" creationId="{71AC47F6-166A-5BCA-9929-52C1CE4B52D2}"/>
          </ac:picMkLst>
        </pc:picChg>
        <pc:picChg chg="add mod">
          <ac:chgData name="Huang, Yi" userId="25483bf3-d6f5-4fc6-ba61-8f841aefc706" providerId="ADAL" clId="{54A69129-BD59-42BA-ADA7-7D242C761881}" dt="2026-04-09T14:12:35.620" v="4018" actId="164"/>
          <ac:picMkLst>
            <pc:docMk/>
            <pc:sldMk cId="4181781371" sldId="269"/>
            <ac:picMk id="97" creationId="{F658249D-BD2B-FDA5-C7C7-C1C6965A7FE7}"/>
          </ac:picMkLst>
        </pc:picChg>
        <pc:cxnChg chg="add mod">
          <ac:chgData name="Huang, Yi" userId="25483bf3-d6f5-4fc6-ba61-8f841aefc706" providerId="ADAL" clId="{54A69129-BD59-42BA-ADA7-7D242C761881}" dt="2026-04-09T14:13:09.199" v="4023" actId="164"/>
          <ac:cxnSpMkLst>
            <pc:docMk/>
            <pc:sldMk cId="4181781371" sldId="269"/>
            <ac:cxnSpMk id="60" creationId="{3CD519AC-3410-268F-0E54-BB97CC213C89}"/>
          </ac:cxnSpMkLst>
        </pc:cxnChg>
        <pc:cxnChg chg="add mod">
          <ac:chgData name="Huang, Yi" userId="25483bf3-d6f5-4fc6-ba61-8f841aefc706" providerId="ADAL" clId="{54A69129-BD59-42BA-ADA7-7D242C761881}" dt="2026-04-09T14:13:27.589" v="4027" actId="20577"/>
          <ac:cxnSpMkLst>
            <pc:docMk/>
            <pc:sldMk cId="4181781371" sldId="269"/>
            <ac:cxnSpMk id="62" creationId="{A7A413B1-6E61-0F20-422E-439C0AD95D90}"/>
          </ac:cxnSpMkLst>
        </pc:cxnChg>
        <pc:cxnChg chg="add mod">
          <ac:chgData name="Huang, Yi" userId="25483bf3-d6f5-4fc6-ba61-8f841aefc706" providerId="ADAL" clId="{54A69129-BD59-42BA-ADA7-7D242C761881}" dt="2026-04-09T14:13:39.449" v="4028" actId="164"/>
          <ac:cxnSpMkLst>
            <pc:docMk/>
            <pc:sldMk cId="4181781371" sldId="269"/>
            <ac:cxnSpMk id="71" creationId="{6513C103-112D-B846-B242-46888542ACAD}"/>
          </ac:cxnSpMkLst>
        </pc:cxnChg>
        <pc:cxnChg chg="add mod">
          <ac:chgData name="Huang, Yi" userId="25483bf3-d6f5-4fc6-ba61-8f841aefc706" providerId="ADAL" clId="{54A69129-BD59-42BA-ADA7-7D242C761881}" dt="2026-04-09T14:13:39.449" v="4028" actId="164"/>
          <ac:cxnSpMkLst>
            <pc:docMk/>
            <pc:sldMk cId="4181781371" sldId="269"/>
            <ac:cxnSpMk id="75" creationId="{65A83036-DF87-ED71-B530-296977C589C5}"/>
          </ac:cxnSpMkLst>
        </pc:cxnChg>
      </pc:sldChg>
      <pc:sldChg chg="addSp delSp modSp new mod addAnim delAnim modAnim modNotesTx">
        <pc:chgData name="Huang, Yi" userId="25483bf3-d6f5-4fc6-ba61-8f841aefc706" providerId="ADAL" clId="{54A69129-BD59-42BA-ADA7-7D242C761881}" dt="2026-04-09T17:12:29.266" v="5469" actId="20577"/>
        <pc:sldMkLst>
          <pc:docMk/>
          <pc:sldMk cId="914214132" sldId="270"/>
        </pc:sldMkLst>
        <pc:spChg chg="mod">
          <ac:chgData name="Huang, Yi" userId="25483bf3-d6f5-4fc6-ba61-8f841aefc706" providerId="ADAL" clId="{54A69129-BD59-42BA-ADA7-7D242C761881}" dt="2026-04-09T14:22:02.872" v="4256" actId="2085"/>
          <ac:spMkLst>
            <pc:docMk/>
            <pc:sldMk cId="914214132" sldId="270"/>
            <ac:spMk id="3" creationId="{F1CA618E-2993-786B-92E6-78E96EEB064F}"/>
          </ac:spMkLst>
        </pc:spChg>
        <pc:spChg chg="mod">
          <ac:chgData name="Huang, Yi" userId="25483bf3-d6f5-4fc6-ba61-8f841aefc706" providerId="ADAL" clId="{54A69129-BD59-42BA-ADA7-7D242C761881}" dt="2026-04-09T14:35:39.324" v="4399" actId="20577"/>
          <ac:spMkLst>
            <pc:docMk/>
            <pc:sldMk cId="914214132" sldId="270"/>
            <ac:spMk id="4" creationId="{7AEA3221-5155-B06D-318B-19260148B3F9}"/>
          </ac:spMkLst>
        </pc:spChg>
        <pc:spChg chg="add mod">
          <ac:chgData name="Huang, Yi" userId="25483bf3-d6f5-4fc6-ba61-8f841aefc706" providerId="ADAL" clId="{54A69129-BD59-42BA-ADA7-7D242C761881}" dt="2026-04-09T14:18:58.939" v="4251"/>
          <ac:spMkLst>
            <pc:docMk/>
            <pc:sldMk cId="914214132" sldId="270"/>
            <ac:spMk id="5" creationId="{DBDD908C-1AEF-93FD-DB4A-685C076B2FD5}"/>
          </ac:spMkLst>
        </pc:spChg>
        <pc:spChg chg="mod">
          <ac:chgData name="Huang, Yi" userId="25483bf3-d6f5-4fc6-ba61-8f841aefc706" providerId="ADAL" clId="{54A69129-BD59-42BA-ADA7-7D242C761881}" dt="2026-04-09T14:26:50.393" v="4383" actId="164"/>
          <ac:spMkLst>
            <pc:docMk/>
            <pc:sldMk cId="914214132" sldId="270"/>
            <ac:spMk id="6" creationId="{C09C686A-D26A-76C1-4C0E-323121C24B3C}"/>
          </ac:spMkLst>
        </pc:spChg>
        <pc:spChg chg="add mod">
          <ac:chgData name="Huang, Yi" userId="25483bf3-d6f5-4fc6-ba61-8f841aefc706" providerId="ADAL" clId="{54A69129-BD59-42BA-ADA7-7D242C761881}" dt="2026-04-09T14:26:56.580" v="4384" actId="164"/>
          <ac:spMkLst>
            <pc:docMk/>
            <pc:sldMk cId="914214132" sldId="270"/>
            <ac:spMk id="8" creationId="{79321EC0-214F-368B-59F8-68307F201C08}"/>
          </ac:spMkLst>
        </pc:spChg>
        <pc:spChg chg="mod topLvl">
          <ac:chgData name="Huang, Yi" userId="25483bf3-d6f5-4fc6-ba61-8f841aefc706" providerId="ADAL" clId="{54A69129-BD59-42BA-ADA7-7D242C761881}" dt="2026-04-09T14:45:26.184" v="4482" actId="164"/>
          <ac:spMkLst>
            <pc:docMk/>
            <pc:sldMk cId="914214132" sldId="270"/>
            <ac:spMk id="10" creationId="{8F60D934-92BB-ED5B-A0A8-CAF00A7FDA14}"/>
          </ac:spMkLst>
        </pc:spChg>
        <pc:spChg chg="add mod topLvl">
          <ac:chgData name="Huang, Yi" userId="25483bf3-d6f5-4fc6-ba61-8f841aefc706" providerId="ADAL" clId="{54A69129-BD59-42BA-ADA7-7D242C761881}" dt="2026-04-09T14:45:26.184" v="4482" actId="164"/>
          <ac:spMkLst>
            <pc:docMk/>
            <pc:sldMk cId="914214132" sldId="270"/>
            <ac:spMk id="11" creationId="{E5AFC4E7-D4B4-232D-D349-9C61592C12E2}"/>
          </ac:spMkLst>
        </pc:spChg>
        <pc:spChg chg="mod">
          <ac:chgData name="Huang, Yi" userId="25483bf3-d6f5-4fc6-ba61-8f841aefc706" providerId="ADAL" clId="{54A69129-BD59-42BA-ADA7-7D242C761881}" dt="2026-04-09T14:25:25.930" v="4359" actId="21"/>
          <ac:spMkLst>
            <pc:docMk/>
            <pc:sldMk cId="914214132" sldId="270"/>
            <ac:spMk id="13" creationId="{B3811845-5722-8028-4C22-16E3E38AEDD0}"/>
          </ac:spMkLst>
        </pc:spChg>
        <pc:spChg chg="mod">
          <ac:chgData name="Huang, Yi" userId="25483bf3-d6f5-4fc6-ba61-8f841aefc706" providerId="ADAL" clId="{54A69129-BD59-42BA-ADA7-7D242C761881}" dt="2026-04-09T14:25:33.242" v="4362" actId="21"/>
          <ac:spMkLst>
            <pc:docMk/>
            <pc:sldMk cId="914214132" sldId="270"/>
            <ac:spMk id="14" creationId="{72B771B0-E74F-DAC0-72D9-D398BAF0BF16}"/>
          </ac:spMkLst>
        </pc:spChg>
        <pc:spChg chg="add mod">
          <ac:chgData name="Huang, Yi" userId="25483bf3-d6f5-4fc6-ba61-8f841aefc706" providerId="ADAL" clId="{54A69129-BD59-42BA-ADA7-7D242C761881}" dt="2026-04-09T14:26:50.393" v="4383" actId="164"/>
          <ac:spMkLst>
            <pc:docMk/>
            <pc:sldMk cId="914214132" sldId="270"/>
            <ac:spMk id="69" creationId="{5E0D0B85-BE1A-A61D-5EB2-C6E3886A2B96}"/>
          </ac:spMkLst>
        </pc:spChg>
        <pc:spChg chg="add mod">
          <ac:chgData name="Huang, Yi" userId="25483bf3-d6f5-4fc6-ba61-8f841aefc706" providerId="ADAL" clId="{54A69129-BD59-42BA-ADA7-7D242C761881}" dt="2026-04-09T14:46:48.054" v="4492" actId="14100"/>
          <ac:spMkLst>
            <pc:docMk/>
            <pc:sldMk cId="914214132" sldId="270"/>
            <ac:spMk id="70" creationId="{F505570E-87D7-F2BF-ACB4-1B020EAFE4E3}"/>
          </ac:spMkLst>
        </pc:spChg>
        <pc:spChg chg="add mod topLvl">
          <ac:chgData name="Huang, Yi" userId="25483bf3-d6f5-4fc6-ba61-8f841aefc706" providerId="ADAL" clId="{54A69129-BD59-42BA-ADA7-7D242C761881}" dt="2026-04-09T17:12:29.266" v="5469" actId="20577"/>
          <ac:spMkLst>
            <pc:docMk/>
            <pc:sldMk cId="914214132" sldId="270"/>
            <ac:spMk id="71" creationId="{4F7A710D-1541-620B-C307-D55290181C9C}"/>
          </ac:spMkLst>
        </pc:spChg>
        <pc:spChg chg="add mod">
          <ac:chgData name="Huang, Yi" userId="25483bf3-d6f5-4fc6-ba61-8f841aefc706" providerId="ADAL" clId="{54A69129-BD59-42BA-ADA7-7D242C761881}" dt="2026-04-09T14:47:19.513" v="4494" actId="20577"/>
          <ac:spMkLst>
            <pc:docMk/>
            <pc:sldMk cId="914214132" sldId="270"/>
            <ac:spMk id="75" creationId="{460295E6-3793-45FC-5A69-FF526CD769AF}"/>
          </ac:spMkLst>
        </pc:spChg>
        <pc:grpChg chg="add mod">
          <ac:chgData name="Huang, Yi" userId="25483bf3-d6f5-4fc6-ba61-8f841aefc706" providerId="ADAL" clId="{54A69129-BD59-42BA-ADA7-7D242C761881}" dt="2026-04-09T14:26:50.393" v="4383" actId="164"/>
          <ac:grpSpMkLst>
            <pc:docMk/>
            <pc:sldMk cId="914214132" sldId="270"/>
            <ac:grpSpMk id="72" creationId="{253423B9-1747-E788-2C88-A6D1F32D40A4}"/>
          </ac:grpSpMkLst>
        </pc:grpChg>
        <pc:grpChg chg="add mod">
          <ac:chgData name="Huang, Yi" userId="25483bf3-d6f5-4fc6-ba61-8f841aefc706" providerId="ADAL" clId="{54A69129-BD59-42BA-ADA7-7D242C761881}" dt="2026-04-09T14:26:56.580" v="4384" actId="164"/>
          <ac:grpSpMkLst>
            <pc:docMk/>
            <pc:sldMk cId="914214132" sldId="270"/>
            <ac:grpSpMk id="73" creationId="{A9FF21D9-8338-9632-89CB-CB1154EEC9CC}"/>
          </ac:grpSpMkLst>
        </pc:grpChg>
        <pc:grpChg chg="add mod">
          <ac:chgData name="Huang, Yi" userId="25483bf3-d6f5-4fc6-ba61-8f841aefc706" providerId="ADAL" clId="{54A69129-BD59-42BA-ADA7-7D242C761881}" dt="2026-04-09T14:45:26.184" v="4482" actId="164"/>
          <ac:grpSpMkLst>
            <pc:docMk/>
            <pc:sldMk cId="914214132" sldId="270"/>
            <ac:grpSpMk id="78" creationId="{E8DD5B44-CE78-E436-9C50-33375E887399}"/>
          </ac:grpSpMkLst>
        </pc:grpChg>
        <pc:picChg chg="add mod">
          <ac:chgData name="Huang, Yi" userId="25483bf3-d6f5-4fc6-ba61-8f841aefc706" providerId="ADAL" clId="{54A69129-BD59-42BA-ADA7-7D242C761881}" dt="2026-04-09T14:43:40.123" v="4467" actId="14100"/>
          <ac:picMkLst>
            <pc:docMk/>
            <pc:sldMk cId="914214132" sldId="270"/>
            <ac:picMk id="77" creationId="{470FD563-3942-1710-861D-6C50E93CC0F9}"/>
          </ac:picMkLst>
        </pc:picChg>
      </pc:sldChg>
      <pc:sldChg chg="addSp modSp new mod modAnim">
        <pc:chgData name="Huang, Yi" userId="25483bf3-d6f5-4fc6-ba61-8f841aefc706" providerId="ADAL" clId="{54A69129-BD59-42BA-ADA7-7D242C761881}" dt="2026-04-09T15:03:40.355" v="4759" actId="14100"/>
        <pc:sldMkLst>
          <pc:docMk/>
          <pc:sldMk cId="4051967484" sldId="271"/>
        </pc:sldMkLst>
        <pc:spChg chg="mod">
          <ac:chgData name="Huang, Yi" userId="25483bf3-d6f5-4fc6-ba61-8f841aefc706" providerId="ADAL" clId="{54A69129-BD59-42BA-ADA7-7D242C761881}" dt="2026-04-09T14:59:19.093" v="4726" actId="164"/>
          <ac:spMkLst>
            <pc:docMk/>
            <pc:sldMk cId="4051967484" sldId="271"/>
            <ac:spMk id="6" creationId="{466B9975-969F-22F0-801E-7DE4F7F5360E}"/>
          </ac:spMkLst>
        </pc:spChg>
        <pc:spChg chg="add mod">
          <ac:chgData name="Huang, Yi" userId="25483bf3-d6f5-4fc6-ba61-8f841aefc706" providerId="ADAL" clId="{54A69129-BD59-42BA-ADA7-7D242C761881}" dt="2026-04-09T14:59:19.093" v="4726" actId="164"/>
          <ac:spMkLst>
            <pc:docMk/>
            <pc:sldMk cId="4051967484" sldId="271"/>
            <ac:spMk id="7" creationId="{93688FD8-C837-5F45-8A5F-C7C1CC4D1F94}"/>
          </ac:spMkLst>
        </pc:spChg>
        <pc:spChg chg="mod">
          <ac:chgData name="Huang, Yi" userId="25483bf3-d6f5-4fc6-ba61-8f841aefc706" providerId="ADAL" clId="{54A69129-BD59-42BA-ADA7-7D242C761881}" dt="2026-04-09T14:59:19.093" v="4726" actId="164"/>
          <ac:spMkLst>
            <pc:docMk/>
            <pc:sldMk cId="4051967484" sldId="271"/>
            <ac:spMk id="8" creationId="{48F5EE51-3120-8C0C-2471-8D4277D5961C}"/>
          </ac:spMkLst>
        </pc:spChg>
        <pc:spChg chg="add mod">
          <ac:chgData name="Huang, Yi" userId="25483bf3-d6f5-4fc6-ba61-8f841aefc706" providerId="ADAL" clId="{54A69129-BD59-42BA-ADA7-7D242C761881}" dt="2026-04-09T14:59:19.093" v="4726" actId="164"/>
          <ac:spMkLst>
            <pc:docMk/>
            <pc:sldMk cId="4051967484" sldId="271"/>
            <ac:spMk id="9" creationId="{A1C0AE3C-2C4A-BF1B-7B86-7B28E3007017}"/>
          </ac:spMkLst>
        </pc:spChg>
        <pc:spChg chg="mod">
          <ac:chgData name="Huang, Yi" userId="25483bf3-d6f5-4fc6-ba61-8f841aefc706" providerId="ADAL" clId="{54A69129-BD59-42BA-ADA7-7D242C761881}" dt="2026-04-09T14:59:19.093" v="4726" actId="164"/>
          <ac:spMkLst>
            <pc:docMk/>
            <pc:sldMk cId="4051967484" sldId="271"/>
            <ac:spMk id="10" creationId="{09B3C956-E76D-2130-D0C6-43DE597D6648}"/>
          </ac:spMkLst>
        </pc:spChg>
        <pc:spChg chg="mod">
          <ac:chgData name="Huang, Yi" userId="25483bf3-d6f5-4fc6-ba61-8f841aefc706" providerId="ADAL" clId="{54A69129-BD59-42BA-ADA7-7D242C761881}" dt="2026-04-09T14:59:19.093" v="4726" actId="164"/>
          <ac:spMkLst>
            <pc:docMk/>
            <pc:sldMk cId="4051967484" sldId="271"/>
            <ac:spMk id="11" creationId="{9AD52459-F2C9-E15A-B54C-B74AAD049FFA}"/>
          </ac:spMkLst>
        </pc:spChg>
        <pc:spChg chg="mod">
          <ac:chgData name="Huang, Yi" userId="25483bf3-d6f5-4fc6-ba61-8f841aefc706" providerId="ADAL" clId="{54A69129-BD59-42BA-ADA7-7D242C761881}" dt="2026-04-09T14:59:19.093" v="4726" actId="164"/>
          <ac:spMkLst>
            <pc:docMk/>
            <pc:sldMk cId="4051967484" sldId="271"/>
            <ac:spMk id="12" creationId="{83B7CD5F-7EF9-D224-4FFA-9EC5B16D8E20}"/>
          </ac:spMkLst>
        </pc:spChg>
        <pc:spChg chg="mod">
          <ac:chgData name="Huang, Yi" userId="25483bf3-d6f5-4fc6-ba61-8f841aefc706" providerId="ADAL" clId="{54A69129-BD59-42BA-ADA7-7D242C761881}" dt="2026-04-09T14:59:19.093" v="4726" actId="164"/>
          <ac:spMkLst>
            <pc:docMk/>
            <pc:sldMk cId="4051967484" sldId="271"/>
            <ac:spMk id="13" creationId="{51CE77C4-D718-D903-DA1D-260806735FAC}"/>
          </ac:spMkLst>
        </pc:spChg>
        <pc:spChg chg="mod">
          <ac:chgData name="Huang, Yi" userId="25483bf3-d6f5-4fc6-ba61-8f841aefc706" providerId="ADAL" clId="{54A69129-BD59-42BA-ADA7-7D242C761881}" dt="2026-04-09T15:01:32.711" v="4740" actId="164"/>
          <ac:spMkLst>
            <pc:docMk/>
            <pc:sldMk cId="4051967484" sldId="271"/>
            <ac:spMk id="14" creationId="{37940F47-1F63-0B39-9A57-3A4CD8CD3584}"/>
          </ac:spMkLst>
        </pc:spChg>
        <pc:spChg chg="mod">
          <ac:chgData name="Huang, Yi" userId="25483bf3-d6f5-4fc6-ba61-8f841aefc706" providerId="ADAL" clId="{54A69129-BD59-42BA-ADA7-7D242C761881}" dt="2026-04-09T14:59:19.093" v="4726" actId="164"/>
          <ac:spMkLst>
            <pc:docMk/>
            <pc:sldMk cId="4051967484" sldId="271"/>
            <ac:spMk id="15" creationId="{2CCF2D35-E05D-EFCC-356F-3FC44489A08F}"/>
          </ac:spMkLst>
        </pc:spChg>
        <pc:spChg chg="mod">
          <ac:chgData name="Huang, Yi" userId="25483bf3-d6f5-4fc6-ba61-8f841aefc706" providerId="ADAL" clId="{54A69129-BD59-42BA-ADA7-7D242C761881}" dt="2026-04-09T14:59:19.093" v="4726" actId="164"/>
          <ac:spMkLst>
            <pc:docMk/>
            <pc:sldMk cId="4051967484" sldId="271"/>
            <ac:spMk id="16" creationId="{4DCE4EB1-1267-98D0-20CE-8B8E6A8835C3}"/>
          </ac:spMkLst>
        </pc:spChg>
        <pc:spChg chg="mod">
          <ac:chgData name="Huang, Yi" userId="25483bf3-d6f5-4fc6-ba61-8f841aefc706" providerId="ADAL" clId="{54A69129-BD59-42BA-ADA7-7D242C761881}" dt="2026-04-09T14:59:44.816" v="4727" actId="164"/>
          <ac:spMkLst>
            <pc:docMk/>
            <pc:sldMk cId="4051967484" sldId="271"/>
            <ac:spMk id="17" creationId="{6437C587-38CB-F9A0-D074-D95B8A6625C5}"/>
          </ac:spMkLst>
        </pc:spChg>
        <pc:spChg chg="mod">
          <ac:chgData name="Huang, Yi" userId="25483bf3-d6f5-4fc6-ba61-8f841aefc706" providerId="ADAL" clId="{54A69129-BD59-42BA-ADA7-7D242C761881}" dt="2026-04-09T14:59:44.816" v="4727" actId="164"/>
          <ac:spMkLst>
            <pc:docMk/>
            <pc:sldMk cId="4051967484" sldId="271"/>
            <ac:spMk id="18" creationId="{29E33702-7B06-C311-3A7C-163F0B4EBC16}"/>
          </ac:spMkLst>
        </pc:spChg>
        <pc:spChg chg="mod">
          <ac:chgData name="Huang, Yi" userId="25483bf3-d6f5-4fc6-ba61-8f841aefc706" providerId="ADAL" clId="{54A69129-BD59-42BA-ADA7-7D242C761881}" dt="2026-04-09T14:59:44.816" v="4727" actId="164"/>
          <ac:spMkLst>
            <pc:docMk/>
            <pc:sldMk cId="4051967484" sldId="271"/>
            <ac:spMk id="19" creationId="{27D5286F-E92A-40EF-1411-95851FD4B334}"/>
          </ac:spMkLst>
        </pc:spChg>
        <pc:spChg chg="add mod">
          <ac:chgData name="Huang, Yi" userId="25483bf3-d6f5-4fc6-ba61-8f841aefc706" providerId="ADAL" clId="{54A69129-BD59-42BA-ADA7-7D242C761881}" dt="2026-04-09T14:59:44.816" v="4727" actId="164"/>
          <ac:spMkLst>
            <pc:docMk/>
            <pc:sldMk cId="4051967484" sldId="271"/>
            <ac:spMk id="20" creationId="{3E85F97A-BF12-9104-61BB-D7A7769D114A}"/>
          </ac:spMkLst>
        </pc:spChg>
        <pc:spChg chg="mod">
          <ac:chgData name="Huang, Yi" userId="25483bf3-d6f5-4fc6-ba61-8f841aefc706" providerId="ADAL" clId="{54A69129-BD59-42BA-ADA7-7D242C761881}" dt="2026-04-09T14:59:44.816" v="4727" actId="164"/>
          <ac:spMkLst>
            <pc:docMk/>
            <pc:sldMk cId="4051967484" sldId="271"/>
            <ac:spMk id="21" creationId="{9301DC63-F6BC-FC9B-B3F5-25D6A5035D75}"/>
          </ac:spMkLst>
        </pc:spChg>
        <pc:spChg chg="mod">
          <ac:chgData name="Huang, Yi" userId="25483bf3-d6f5-4fc6-ba61-8f841aefc706" providerId="ADAL" clId="{54A69129-BD59-42BA-ADA7-7D242C761881}" dt="2026-04-09T14:59:44.816" v="4727" actId="164"/>
          <ac:spMkLst>
            <pc:docMk/>
            <pc:sldMk cId="4051967484" sldId="271"/>
            <ac:spMk id="22" creationId="{436FB5EE-0D2E-979C-22CD-60BBEEC1A76A}"/>
          </ac:spMkLst>
        </pc:spChg>
        <pc:spChg chg="add mod">
          <ac:chgData name="Huang, Yi" userId="25483bf3-d6f5-4fc6-ba61-8f841aefc706" providerId="ADAL" clId="{54A69129-BD59-42BA-ADA7-7D242C761881}" dt="2026-04-09T14:59:44.816" v="4727" actId="164"/>
          <ac:spMkLst>
            <pc:docMk/>
            <pc:sldMk cId="4051967484" sldId="271"/>
            <ac:spMk id="23" creationId="{8142258A-A94A-08CD-A0D6-FD8E31996EFA}"/>
          </ac:spMkLst>
        </pc:spChg>
        <pc:spChg chg="mod">
          <ac:chgData name="Huang, Yi" userId="25483bf3-d6f5-4fc6-ba61-8f841aefc706" providerId="ADAL" clId="{54A69129-BD59-42BA-ADA7-7D242C761881}" dt="2026-04-09T14:59:44.816" v="4727" actId="164"/>
          <ac:spMkLst>
            <pc:docMk/>
            <pc:sldMk cId="4051967484" sldId="271"/>
            <ac:spMk id="24" creationId="{BF80786E-1F73-B4D5-C068-616F6E2DEF71}"/>
          </ac:spMkLst>
        </pc:spChg>
        <pc:spChg chg="add mod">
          <ac:chgData name="Huang, Yi" userId="25483bf3-d6f5-4fc6-ba61-8f841aefc706" providerId="ADAL" clId="{54A69129-BD59-42BA-ADA7-7D242C761881}" dt="2026-04-09T14:59:44.816" v="4727" actId="164"/>
          <ac:spMkLst>
            <pc:docMk/>
            <pc:sldMk cId="4051967484" sldId="271"/>
            <ac:spMk id="25" creationId="{106D65B0-D42C-2E3F-3284-55A2EE513F0C}"/>
          </ac:spMkLst>
        </pc:spChg>
        <pc:spChg chg="mod">
          <ac:chgData name="Huang, Yi" userId="25483bf3-d6f5-4fc6-ba61-8f841aefc706" providerId="ADAL" clId="{54A69129-BD59-42BA-ADA7-7D242C761881}" dt="2026-04-09T14:59:44.816" v="4727" actId="164"/>
          <ac:spMkLst>
            <pc:docMk/>
            <pc:sldMk cId="4051967484" sldId="271"/>
            <ac:spMk id="27" creationId="{36AC9517-533B-87EE-5A55-820214A5FD24}"/>
          </ac:spMkLst>
        </pc:spChg>
        <pc:spChg chg="mod">
          <ac:chgData name="Huang, Yi" userId="25483bf3-d6f5-4fc6-ba61-8f841aefc706" providerId="ADAL" clId="{54A69129-BD59-42BA-ADA7-7D242C761881}" dt="2026-04-09T15:01:02.199" v="4735" actId="164"/>
          <ac:spMkLst>
            <pc:docMk/>
            <pc:sldMk cId="4051967484" sldId="271"/>
            <ac:spMk id="28" creationId="{F9AED9FE-E5F4-DAC7-1C0F-5C04F41D4D70}"/>
          </ac:spMkLst>
        </pc:spChg>
        <pc:spChg chg="mod">
          <ac:chgData name="Huang, Yi" userId="25483bf3-d6f5-4fc6-ba61-8f841aefc706" providerId="ADAL" clId="{54A69129-BD59-42BA-ADA7-7D242C761881}" dt="2026-04-09T15:01:02.199" v="4735" actId="164"/>
          <ac:spMkLst>
            <pc:docMk/>
            <pc:sldMk cId="4051967484" sldId="271"/>
            <ac:spMk id="29" creationId="{E4094982-E94C-0328-0C0A-06E699B0C484}"/>
          </ac:spMkLst>
        </pc:spChg>
        <pc:spChg chg="mod">
          <ac:chgData name="Huang, Yi" userId="25483bf3-d6f5-4fc6-ba61-8f841aefc706" providerId="ADAL" clId="{54A69129-BD59-42BA-ADA7-7D242C761881}" dt="2026-04-09T15:01:02.199" v="4735" actId="164"/>
          <ac:spMkLst>
            <pc:docMk/>
            <pc:sldMk cId="4051967484" sldId="271"/>
            <ac:spMk id="30" creationId="{484CC804-3588-BAEA-ABC3-534457A79C51}"/>
          </ac:spMkLst>
        </pc:spChg>
        <pc:spChg chg="mod">
          <ac:chgData name="Huang, Yi" userId="25483bf3-d6f5-4fc6-ba61-8f841aefc706" providerId="ADAL" clId="{54A69129-BD59-42BA-ADA7-7D242C761881}" dt="2026-04-09T15:01:02.199" v="4735" actId="164"/>
          <ac:spMkLst>
            <pc:docMk/>
            <pc:sldMk cId="4051967484" sldId="271"/>
            <ac:spMk id="31" creationId="{C642F003-1EA0-137A-7B1D-848C6538173C}"/>
          </ac:spMkLst>
        </pc:spChg>
        <pc:spChg chg="mod">
          <ac:chgData name="Huang, Yi" userId="25483bf3-d6f5-4fc6-ba61-8f841aefc706" providerId="ADAL" clId="{54A69129-BD59-42BA-ADA7-7D242C761881}" dt="2026-04-09T15:01:02.199" v="4735" actId="164"/>
          <ac:spMkLst>
            <pc:docMk/>
            <pc:sldMk cId="4051967484" sldId="271"/>
            <ac:spMk id="32" creationId="{5E93CBE7-F06F-401B-567F-0AA68E15B5BF}"/>
          </ac:spMkLst>
        </pc:spChg>
        <pc:spChg chg="mod">
          <ac:chgData name="Huang, Yi" userId="25483bf3-d6f5-4fc6-ba61-8f841aefc706" providerId="ADAL" clId="{54A69129-BD59-42BA-ADA7-7D242C761881}" dt="2026-04-09T15:01:02.199" v="4735" actId="164"/>
          <ac:spMkLst>
            <pc:docMk/>
            <pc:sldMk cId="4051967484" sldId="271"/>
            <ac:spMk id="33" creationId="{F0B807C7-C6C2-F7D5-B37F-25A2212F60A2}"/>
          </ac:spMkLst>
        </pc:spChg>
        <pc:spChg chg="mod">
          <ac:chgData name="Huang, Yi" userId="25483bf3-d6f5-4fc6-ba61-8f841aefc706" providerId="ADAL" clId="{54A69129-BD59-42BA-ADA7-7D242C761881}" dt="2026-04-09T15:01:02.199" v="4735" actId="164"/>
          <ac:spMkLst>
            <pc:docMk/>
            <pc:sldMk cId="4051967484" sldId="271"/>
            <ac:spMk id="34" creationId="{922320CE-0619-A796-2256-81EAA3413678}"/>
          </ac:spMkLst>
        </pc:spChg>
        <pc:spChg chg="mod">
          <ac:chgData name="Huang, Yi" userId="25483bf3-d6f5-4fc6-ba61-8f841aefc706" providerId="ADAL" clId="{54A69129-BD59-42BA-ADA7-7D242C761881}" dt="2026-04-09T15:01:02.199" v="4735" actId="164"/>
          <ac:spMkLst>
            <pc:docMk/>
            <pc:sldMk cId="4051967484" sldId="271"/>
            <ac:spMk id="35" creationId="{E6E15602-BEBB-ABF6-1DB0-A78EEF849F43}"/>
          </ac:spMkLst>
        </pc:spChg>
        <pc:spChg chg="add mod">
          <ac:chgData name="Huang, Yi" userId="25483bf3-d6f5-4fc6-ba61-8f841aefc706" providerId="ADAL" clId="{54A69129-BD59-42BA-ADA7-7D242C761881}" dt="2026-04-09T15:02:07.965" v="4748" actId="164"/>
          <ac:spMkLst>
            <pc:docMk/>
            <pc:sldMk cId="4051967484" sldId="271"/>
            <ac:spMk id="36" creationId="{3C61B01B-918F-108D-5EC8-A7CDE40E9EEC}"/>
          </ac:spMkLst>
        </pc:spChg>
        <pc:spChg chg="mod">
          <ac:chgData name="Huang, Yi" userId="25483bf3-d6f5-4fc6-ba61-8f841aefc706" providerId="ADAL" clId="{54A69129-BD59-42BA-ADA7-7D242C761881}" dt="2026-04-09T15:01:02.199" v="4735" actId="164"/>
          <ac:spMkLst>
            <pc:docMk/>
            <pc:sldMk cId="4051967484" sldId="271"/>
            <ac:spMk id="37" creationId="{F0A8B705-B981-AF55-6593-558BCBA9D902}"/>
          </ac:spMkLst>
        </pc:spChg>
        <pc:spChg chg="mod">
          <ac:chgData name="Huang, Yi" userId="25483bf3-d6f5-4fc6-ba61-8f841aefc706" providerId="ADAL" clId="{54A69129-BD59-42BA-ADA7-7D242C761881}" dt="2026-04-09T15:01:02.199" v="4735" actId="164"/>
          <ac:spMkLst>
            <pc:docMk/>
            <pc:sldMk cId="4051967484" sldId="271"/>
            <ac:spMk id="38" creationId="{61901524-1D07-3890-A97F-E11CDC89C5E8}"/>
          </ac:spMkLst>
        </pc:spChg>
        <pc:spChg chg="add mod">
          <ac:chgData name="Huang, Yi" userId="25483bf3-d6f5-4fc6-ba61-8f841aefc706" providerId="ADAL" clId="{54A69129-BD59-42BA-ADA7-7D242C761881}" dt="2026-04-09T15:00:17.964" v="4732" actId="164"/>
          <ac:spMkLst>
            <pc:docMk/>
            <pc:sldMk cId="4051967484" sldId="271"/>
            <ac:spMk id="39" creationId="{3B719216-B003-B0F1-D5D7-E8C5A90917DB}"/>
          </ac:spMkLst>
        </pc:spChg>
        <pc:spChg chg="mod">
          <ac:chgData name="Huang, Yi" userId="25483bf3-d6f5-4fc6-ba61-8f841aefc706" providerId="ADAL" clId="{54A69129-BD59-42BA-ADA7-7D242C761881}" dt="2026-04-09T15:00:17.964" v="4732" actId="164"/>
          <ac:spMkLst>
            <pc:docMk/>
            <pc:sldMk cId="4051967484" sldId="271"/>
            <ac:spMk id="40" creationId="{4647B6AD-96DA-18B8-BBC9-72B8134CDD0F}"/>
          </ac:spMkLst>
        </pc:spChg>
        <pc:spChg chg="mod">
          <ac:chgData name="Huang, Yi" userId="25483bf3-d6f5-4fc6-ba61-8f841aefc706" providerId="ADAL" clId="{54A69129-BD59-42BA-ADA7-7D242C761881}" dt="2026-04-09T15:00:17.964" v="4732" actId="164"/>
          <ac:spMkLst>
            <pc:docMk/>
            <pc:sldMk cId="4051967484" sldId="271"/>
            <ac:spMk id="41" creationId="{4B76BC72-9287-3425-44EA-F24075CE5CD4}"/>
          </ac:spMkLst>
        </pc:spChg>
        <pc:spChg chg="mod">
          <ac:chgData name="Huang, Yi" userId="25483bf3-d6f5-4fc6-ba61-8f841aefc706" providerId="ADAL" clId="{54A69129-BD59-42BA-ADA7-7D242C761881}" dt="2026-04-09T15:00:17.964" v="4732" actId="164"/>
          <ac:spMkLst>
            <pc:docMk/>
            <pc:sldMk cId="4051967484" sldId="271"/>
            <ac:spMk id="42" creationId="{DA90CB76-1A76-9FE0-D74B-AB10CD24F8A9}"/>
          </ac:spMkLst>
        </pc:spChg>
        <pc:spChg chg="mod">
          <ac:chgData name="Huang, Yi" userId="25483bf3-d6f5-4fc6-ba61-8f841aefc706" providerId="ADAL" clId="{54A69129-BD59-42BA-ADA7-7D242C761881}" dt="2026-04-09T15:00:17.964" v="4732" actId="164"/>
          <ac:spMkLst>
            <pc:docMk/>
            <pc:sldMk cId="4051967484" sldId="271"/>
            <ac:spMk id="43" creationId="{ABD3AD1C-E087-EBAA-35CD-6832A27E98ED}"/>
          </ac:spMkLst>
        </pc:spChg>
        <pc:spChg chg="add mod">
          <ac:chgData name="Huang, Yi" userId="25483bf3-d6f5-4fc6-ba61-8f841aefc706" providerId="ADAL" clId="{54A69129-BD59-42BA-ADA7-7D242C761881}" dt="2026-04-09T15:00:17.964" v="4732" actId="164"/>
          <ac:spMkLst>
            <pc:docMk/>
            <pc:sldMk cId="4051967484" sldId="271"/>
            <ac:spMk id="44" creationId="{3588FB69-9914-4695-0323-2F6FEBED4134}"/>
          </ac:spMkLst>
        </pc:spChg>
        <pc:spChg chg="mod">
          <ac:chgData name="Huang, Yi" userId="25483bf3-d6f5-4fc6-ba61-8f841aefc706" providerId="ADAL" clId="{54A69129-BD59-42BA-ADA7-7D242C761881}" dt="2026-04-09T15:00:17.964" v="4732" actId="164"/>
          <ac:spMkLst>
            <pc:docMk/>
            <pc:sldMk cId="4051967484" sldId="271"/>
            <ac:spMk id="45" creationId="{71A4D129-F8ED-AC04-DBC7-22B216B6D878}"/>
          </ac:spMkLst>
        </pc:spChg>
        <pc:spChg chg="mod">
          <ac:chgData name="Huang, Yi" userId="25483bf3-d6f5-4fc6-ba61-8f841aefc706" providerId="ADAL" clId="{54A69129-BD59-42BA-ADA7-7D242C761881}" dt="2026-04-09T15:00:17.964" v="4732" actId="164"/>
          <ac:spMkLst>
            <pc:docMk/>
            <pc:sldMk cId="4051967484" sldId="271"/>
            <ac:spMk id="46" creationId="{634CE619-4194-CE65-3DE5-09AC533383A0}"/>
          </ac:spMkLst>
        </pc:spChg>
        <pc:spChg chg="mod">
          <ac:chgData name="Huang, Yi" userId="25483bf3-d6f5-4fc6-ba61-8f841aefc706" providerId="ADAL" clId="{54A69129-BD59-42BA-ADA7-7D242C761881}" dt="2026-04-09T15:00:17.964" v="4732" actId="164"/>
          <ac:spMkLst>
            <pc:docMk/>
            <pc:sldMk cId="4051967484" sldId="271"/>
            <ac:spMk id="47" creationId="{C2B0BA55-2C84-B2FF-F2F0-4EC8C3DC338E}"/>
          </ac:spMkLst>
        </pc:spChg>
        <pc:spChg chg="add mod">
          <ac:chgData name="Huang, Yi" userId="25483bf3-d6f5-4fc6-ba61-8f841aefc706" providerId="ADAL" clId="{54A69129-BD59-42BA-ADA7-7D242C761881}" dt="2026-04-09T15:00:06.963" v="4731" actId="164"/>
          <ac:spMkLst>
            <pc:docMk/>
            <pc:sldMk cId="4051967484" sldId="271"/>
            <ac:spMk id="48" creationId="{9352AADD-F934-7E5C-1CFC-1FF6A285E048}"/>
          </ac:spMkLst>
        </pc:spChg>
        <pc:spChg chg="mod">
          <ac:chgData name="Huang, Yi" userId="25483bf3-d6f5-4fc6-ba61-8f841aefc706" providerId="ADAL" clId="{54A69129-BD59-42BA-ADA7-7D242C761881}" dt="2026-04-09T15:00:17.964" v="4732" actId="164"/>
          <ac:spMkLst>
            <pc:docMk/>
            <pc:sldMk cId="4051967484" sldId="271"/>
            <ac:spMk id="49" creationId="{9AF02B0B-2ECC-3E2B-D434-2ABC704568F9}"/>
          </ac:spMkLst>
        </pc:spChg>
        <pc:spChg chg="mod">
          <ac:chgData name="Huang, Yi" userId="25483bf3-d6f5-4fc6-ba61-8f841aefc706" providerId="ADAL" clId="{54A69129-BD59-42BA-ADA7-7D242C761881}" dt="2026-04-09T15:03:40.355" v="4759" actId="14100"/>
          <ac:spMkLst>
            <pc:docMk/>
            <pc:sldMk cId="4051967484" sldId="271"/>
            <ac:spMk id="50" creationId="{B7022410-FC4F-3639-4C59-8F3F55AB1D80}"/>
          </ac:spMkLst>
        </pc:spChg>
        <pc:spChg chg="add mod">
          <ac:chgData name="Huang, Yi" userId="25483bf3-d6f5-4fc6-ba61-8f841aefc706" providerId="ADAL" clId="{54A69129-BD59-42BA-ADA7-7D242C761881}" dt="2026-04-09T15:03:25.685" v="4755" actId="164"/>
          <ac:spMkLst>
            <pc:docMk/>
            <pc:sldMk cId="4051967484" sldId="271"/>
            <ac:spMk id="51" creationId="{1542ACEA-1907-0A50-3295-EAF61677C757}"/>
          </ac:spMkLst>
        </pc:spChg>
        <pc:grpChg chg="mod">
          <ac:chgData name="Huang, Yi" userId="25483bf3-d6f5-4fc6-ba61-8f841aefc706" providerId="ADAL" clId="{54A69129-BD59-42BA-ADA7-7D242C761881}" dt="2026-04-09T15:01:32.711" v="4740" actId="164"/>
          <ac:grpSpMkLst>
            <pc:docMk/>
            <pc:sldMk cId="4051967484" sldId="271"/>
            <ac:grpSpMk id="52" creationId="{726ACC22-887A-9731-2570-FF013D216FF7}"/>
          </ac:grpSpMkLst>
        </pc:grpChg>
        <pc:grpChg chg="mod">
          <ac:chgData name="Huang, Yi" userId="25483bf3-d6f5-4fc6-ba61-8f841aefc706" providerId="ADAL" clId="{54A69129-BD59-42BA-ADA7-7D242C761881}" dt="2026-04-09T15:00:26.868" v="4734" actId="1076"/>
          <ac:grpSpMkLst>
            <pc:docMk/>
            <pc:sldMk cId="4051967484" sldId="271"/>
            <ac:grpSpMk id="53" creationId="{5CA9B382-C7AF-CD14-D32F-769030E6457C}"/>
          </ac:grpSpMkLst>
        </pc:grpChg>
        <pc:grpChg chg="mod">
          <ac:chgData name="Huang, Yi" userId="25483bf3-d6f5-4fc6-ba61-8f841aefc706" providerId="ADAL" clId="{54A69129-BD59-42BA-ADA7-7D242C761881}" dt="2026-04-09T15:02:07.965" v="4748" actId="164"/>
          <ac:grpSpMkLst>
            <pc:docMk/>
            <pc:sldMk cId="4051967484" sldId="271"/>
            <ac:grpSpMk id="56" creationId="{F3BB748D-C726-157E-B27D-A5DC3FD0AD00}"/>
          </ac:grpSpMkLst>
        </pc:grpChg>
        <pc:grpChg chg="add mod">
          <ac:chgData name="Huang, Yi" userId="25483bf3-d6f5-4fc6-ba61-8f841aefc706" providerId="ADAL" clId="{54A69129-BD59-42BA-ADA7-7D242C761881}" dt="2026-04-09T15:01:32.711" v="4740" actId="164"/>
          <ac:grpSpMkLst>
            <pc:docMk/>
            <pc:sldMk cId="4051967484" sldId="271"/>
            <ac:grpSpMk id="57" creationId="{F6D1AD38-ADCD-3C61-7E4A-4392AE9A8560}"/>
          </ac:grpSpMkLst>
        </pc:grpChg>
        <pc:grpChg chg="add mod">
          <ac:chgData name="Huang, Yi" userId="25483bf3-d6f5-4fc6-ba61-8f841aefc706" providerId="ADAL" clId="{54A69129-BD59-42BA-ADA7-7D242C761881}" dt="2026-04-09T15:02:07.965" v="4748" actId="164"/>
          <ac:grpSpMkLst>
            <pc:docMk/>
            <pc:sldMk cId="4051967484" sldId="271"/>
            <ac:grpSpMk id="58" creationId="{B6784206-6A7B-7EC0-177A-039F33B6A7A5}"/>
          </ac:grpSpMkLst>
        </pc:grpChg>
        <pc:grpChg chg="add mod">
          <ac:chgData name="Huang, Yi" userId="25483bf3-d6f5-4fc6-ba61-8f841aefc706" providerId="ADAL" clId="{54A69129-BD59-42BA-ADA7-7D242C761881}" dt="2026-04-09T15:03:25.685" v="4755" actId="164"/>
          <ac:grpSpMkLst>
            <pc:docMk/>
            <pc:sldMk cId="4051967484" sldId="271"/>
            <ac:grpSpMk id="59" creationId="{AFD1A629-3834-567E-13AE-CCB8C1CC580B}"/>
          </ac:grpSpMkLst>
        </pc:grpChg>
      </pc:sldChg>
      <pc:sldChg chg="addSp delSp modSp new mod ord modTransition addAnim delAnim modAnim">
        <pc:chgData name="Huang, Yi" userId="25483bf3-d6f5-4fc6-ba61-8f841aefc706" providerId="ADAL" clId="{54A69129-BD59-42BA-ADA7-7D242C761881}" dt="2026-04-27T01:58:27.540" v="8333" actId="14100"/>
        <pc:sldMkLst>
          <pc:docMk/>
          <pc:sldMk cId="3951459113" sldId="272"/>
        </pc:sldMkLst>
        <pc:spChg chg="add mod">
          <ac:chgData name="Huang, Yi" userId="25483bf3-d6f5-4fc6-ba61-8f841aefc706" providerId="ADAL" clId="{54A69129-BD59-42BA-ADA7-7D242C761881}" dt="2026-04-27T00:11:08.732" v="5618" actId="207"/>
          <ac:spMkLst>
            <pc:docMk/>
            <pc:sldMk cId="3951459113" sldId="272"/>
            <ac:spMk id="2" creationId="{4618CB64-FE23-73B8-D7CD-931084260C14}"/>
          </ac:spMkLst>
        </pc:spChg>
        <pc:spChg chg="add mod">
          <ac:chgData name="Huang, Yi" userId="25483bf3-d6f5-4fc6-ba61-8f841aefc706" providerId="ADAL" clId="{54A69129-BD59-42BA-ADA7-7D242C761881}" dt="2026-04-27T00:12:01.384" v="5685" actId="1076"/>
          <ac:spMkLst>
            <pc:docMk/>
            <pc:sldMk cId="3951459113" sldId="272"/>
            <ac:spMk id="3" creationId="{D8538DD8-F0EB-A07E-4369-6BF4B2248561}"/>
          </ac:spMkLst>
        </pc:spChg>
        <pc:spChg chg="add mod">
          <ac:chgData name="Huang, Yi" userId="25483bf3-d6f5-4fc6-ba61-8f841aefc706" providerId="ADAL" clId="{54A69129-BD59-42BA-ADA7-7D242C761881}" dt="2026-04-27T00:11:54.232" v="5684" actId="1076"/>
          <ac:spMkLst>
            <pc:docMk/>
            <pc:sldMk cId="3951459113" sldId="272"/>
            <ac:spMk id="4" creationId="{4C7CF243-25D7-020F-9B91-DF9C93E3B319}"/>
          </ac:spMkLst>
        </pc:spChg>
        <pc:spChg chg="add mod">
          <ac:chgData name="Huang, Yi" userId="25483bf3-d6f5-4fc6-ba61-8f841aefc706" providerId="ADAL" clId="{54A69129-BD59-42BA-ADA7-7D242C761881}" dt="2026-04-27T01:28:29.158" v="6561" actId="1038"/>
          <ac:spMkLst>
            <pc:docMk/>
            <pc:sldMk cId="3951459113" sldId="272"/>
            <ac:spMk id="5" creationId="{2E4C6FF9-37AE-3953-E4FA-1680F45A2229}"/>
          </ac:spMkLst>
        </pc:spChg>
        <pc:spChg chg="add mod">
          <ac:chgData name="Huang, Yi" userId="25483bf3-d6f5-4fc6-ba61-8f841aefc706" providerId="ADAL" clId="{54A69129-BD59-42BA-ADA7-7D242C761881}" dt="2026-04-27T01:28:29.158" v="6561" actId="1038"/>
          <ac:spMkLst>
            <pc:docMk/>
            <pc:sldMk cId="3951459113" sldId="272"/>
            <ac:spMk id="6" creationId="{5BA94856-AAC2-02F5-6DA9-3898E83C879B}"/>
          </ac:spMkLst>
        </pc:spChg>
        <pc:spChg chg="add mod">
          <ac:chgData name="Huang, Yi" userId="25483bf3-d6f5-4fc6-ba61-8f841aefc706" providerId="ADAL" clId="{54A69129-BD59-42BA-ADA7-7D242C761881}" dt="2026-04-27T01:28:29.158" v="6561" actId="1038"/>
          <ac:spMkLst>
            <pc:docMk/>
            <pc:sldMk cId="3951459113" sldId="272"/>
            <ac:spMk id="7" creationId="{92B379FE-2005-7A80-F8DD-07F9B559D378}"/>
          </ac:spMkLst>
        </pc:spChg>
        <pc:spChg chg="add mod">
          <ac:chgData name="Huang, Yi" userId="25483bf3-d6f5-4fc6-ba61-8f841aefc706" providerId="ADAL" clId="{54A69129-BD59-42BA-ADA7-7D242C761881}" dt="2026-04-27T01:28:29.158" v="6561" actId="1038"/>
          <ac:spMkLst>
            <pc:docMk/>
            <pc:sldMk cId="3951459113" sldId="272"/>
            <ac:spMk id="8" creationId="{12E7D993-4904-7663-2E1F-D14ED7692623}"/>
          </ac:spMkLst>
        </pc:spChg>
        <pc:spChg chg="add del mod">
          <ac:chgData name="Huang, Yi" userId="25483bf3-d6f5-4fc6-ba61-8f841aefc706" providerId="ADAL" clId="{54A69129-BD59-42BA-ADA7-7D242C761881}" dt="2026-04-27T00:14:21.784" v="5707" actId="478"/>
          <ac:spMkLst>
            <pc:docMk/>
            <pc:sldMk cId="3951459113" sldId="272"/>
            <ac:spMk id="9" creationId="{22A7AD47-CC28-68AE-C1D2-14428F04F79F}"/>
          </ac:spMkLst>
        </pc:spChg>
        <pc:spChg chg="add del mod">
          <ac:chgData name="Huang, Yi" userId="25483bf3-d6f5-4fc6-ba61-8f841aefc706" providerId="ADAL" clId="{54A69129-BD59-42BA-ADA7-7D242C761881}" dt="2026-04-27T00:14:21.784" v="5707" actId="478"/>
          <ac:spMkLst>
            <pc:docMk/>
            <pc:sldMk cId="3951459113" sldId="272"/>
            <ac:spMk id="10" creationId="{0A8F32B6-895D-85E5-2DC1-1FF4B380ED87}"/>
          </ac:spMkLst>
        </pc:spChg>
        <pc:spChg chg="add del mod">
          <ac:chgData name="Huang, Yi" userId="25483bf3-d6f5-4fc6-ba61-8f841aefc706" providerId="ADAL" clId="{54A69129-BD59-42BA-ADA7-7D242C761881}" dt="2026-04-27T00:14:21.784" v="5707" actId="478"/>
          <ac:spMkLst>
            <pc:docMk/>
            <pc:sldMk cId="3951459113" sldId="272"/>
            <ac:spMk id="11" creationId="{678ED42B-092F-3384-0915-D3A4A6B18D3C}"/>
          </ac:spMkLst>
        </pc:spChg>
        <pc:spChg chg="add del mod">
          <ac:chgData name="Huang, Yi" userId="25483bf3-d6f5-4fc6-ba61-8f841aefc706" providerId="ADAL" clId="{54A69129-BD59-42BA-ADA7-7D242C761881}" dt="2026-04-27T00:14:21.784" v="5707" actId="478"/>
          <ac:spMkLst>
            <pc:docMk/>
            <pc:sldMk cId="3951459113" sldId="272"/>
            <ac:spMk id="12" creationId="{7B4DF383-A9FE-7328-64B2-3D6E15C5C649}"/>
          </ac:spMkLst>
        </pc:spChg>
        <pc:spChg chg="add del mod">
          <ac:chgData name="Huang, Yi" userId="25483bf3-d6f5-4fc6-ba61-8f841aefc706" providerId="ADAL" clId="{54A69129-BD59-42BA-ADA7-7D242C761881}" dt="2026-04-27T00:14:45.512" v="5709" actId="478"/>
          <ac:spMkLst>
            <pc:docMk/>
            <pc:sldMk cId="3951459113" sldId="272"/>
            <ac:spMk id="13" creationId="{6DD9D940-7969-5AD6-829B-6A87DFD32509}"/>
          </ac:spMkLst>
        </pc:spChg>
        <pc:spChg chg="add mod ord">
          <ac:chgData name="Huang, Yi" userId="25483bf3-d6f5-4fc6-ba61-8f841aefc706" providerId="ADAL" clId="{54A69129-BD59-42BA-ADA7-7D242C761881}" dt="2026-04-27T00:15:53.122" v="5726" actId="1036"/>
          <ac:spMkLst>
            <pc:docMk/>
            <pc:sldMk cId="3951459113" sldId="272"/>
            <ac:spMk id="14" creationId="{E32B24D8-4477-4949-4837-19B02E208FB7}"/>
          </ac:spMkLst>
        </pc:spChg>
        <pc:spChg chg="add mod ord">
          <ac:chgData name="Huang, Yi" userId="25483bf3-d6f5-4fc6-ba61-8f841aefc706" providerId="ADAL" clId="{54A69129-BD59-42BA-ADA7-7D242C761881}" dt="2026-04-27T00:38:38.665" v="5866" actId="465"/>
          <ac:spMkLst>
            <pc:docMk/>
            <pc:sldMk cId="3951459113" sldId="272"/>
            <ac:spMk id="15" creationId="{1F950F6C-16E6-6AFE-DA1A-A12F17CF725E}"/>
          </ac:spMkLst>
        </pc:spChg>
        <pc:spChg chg="add mod ord">
          <ac:chgData name="Huang, Yi" userId="25483bf3-d6f5-4fc6-ba61-8f841aefc706" providerId="ADAL" clId="{54A69129-BD59-42BA-ADA7-7D242C761881}" dt="2026-04-27T01:32:24.142" v="6600" actId="1076"/>
          <ac:spMkLst>
            <pc:docMk/>
            <pc:sldMk cId="3951459113" sldId="272"/>
            <ac:spMk id="16" creationId="{CC07C9D7-7C51-5E3C-95E1-BDCA7CDAB2FD}"/>
          </ac:spMkLst>
        </pc:spChg>
        <pc:spChg chg="add mod ord">
          <ac:chgData name="Huang, Yi" userId="25483bf3-d6f5-4fc6-ba61-8f841aefc706" providerId="ADAL" clId="{54A69129-BD59-42BA-ADA7-7D242C761881}" dt="2026-04-27T00:15:53.122" v="5726" actId="1036"/>
          <ac:spMkLst>
            <pc:docMk/>
            <pc:sldMk cId="3951459113" sldId="272"/>
            <ac:spMk id="17" creationId="{91EB8FA0-48DA-0B2C-AC52-B633C1C6282E}"/>
          </ac:spMkLst>
        </pc:spChg>
        <pc:spChg chg="add mod ord">
          <ac:chgData name="Huang, Yi" userId="25483bf3-d6f5-4fc6-ba61-8f841aefc706" providerId="ADAL" clId="{54A69129-BD59-42BA-ADA7-7D242C761881}" dt="2026-04-27T00:16:12.948" v="5729" actId="167"/>
          <ac:spMkLst>
            <pc:docMk/>
            <pc:sldMk cId="3951459113" sldId="272"/>
            <ac:spMk id="18" creationId="{D00E8C16-E95E-2EAD-FD2D-5C7A00352023}"/>
          </ac:spMkLst>
        </pc:spChg>
        <pc:spChg chg="add mod ord">
          <ac:chgData name="Huang, Yi" userId="25483bf3-d6f5-4fc6-ba61-8f841aefc706" providerId="ADAL" clId="{54A69129-BD59-42BA-ADA7-7D242C761881}" dt="2026-04-27T01:32:24.142" v="6600" actId="1076"/>
          <ac:spMkLst>
            <pc:docMk/>
            <pc:sldMk cId="3951459113" sldId="272"/>
            <ac:spMk id="19" creationId="{2159E68F-1631-8841-55FF-894C90D76842}"/>
          </ac:spMkLst>
        </pc:spChg>
        <pc:spChg chg="add mod ord">
          <ac:chgData name="Huang, Yi" userId="25483bf3-d6f5-4fc6-ba61-8f841aefc706" providerId="ADAL" clId="{54A69129-BD59-42BA-ADA7-7D242C761881}" dt="2026-04-27T00:16:12.948" v="5729" actId="167"/>
          <ac:spMkLst>
            <pc:docMk/>
            <pc:sldMk cId="3951459113" sldId="272"/>
            <ac:spMk id="20" creationId="{E4921197-2CB3-0269-4426-01F3FB2CF98F}"/>
          </ac:spMkLst>
        </pc:spChg>
        <pc:spChg chg="add mod ord">
          <ac:chgData name="Huang, Yi" userId="25483bf3-d6f5-4fc6-ba61-8f841aefc706" providerId="ADAL" clId="{54A69129-BD59-42BA-ADA7-7D242C761881}" dt="2026-04-27T00:16:12.948" v="5729" actId="167"/>
          <ac:spMkLst>
            <pc:docMk/>
            <pc:sldMk cId="3951459113" sldId="272"/>
            <ac:spMk id="21" creationId="{D99EF4E6-CB39-8BAF-EB23-840BE38A2301}"/>
          </ac:spMkLst>
        </pc:spChg>
        <pc:spChg chg="add mod">
          <ac:chgData name="Huang, Yi" userId="25483bf3-d6f5-4fc6-ba61-8f841aefc706" providerId="ADAL" clId="{54A69129-BD59-42BA-ADA7-7D242C761881}" dt="2026-04-27T00:15:39.511" v="5720" actId="1076"/>
          <ac:spMkLst>
            <pc:docMk/>
            <pc:sldMk cId="3951459113" sldId="272"/>
            <ac:spMk id="22" creationId="{A5A897DB-6728-F17A-6D50-5E21D5693834}"/>
          </ac:spMkLst>
        </pc:spChg>
        <pc:spChg chg="add mod">
          <ac:chgData name="Huang, Yi" userId="25483bf3-d6f5-4fc6-ba61-8f841aefc706" providerId="ADAL" clId="{54A69129-BD59-42BA-ADA7-7D242C761881}" dt="2026-04-27T00:15:39.511" v="5720" actId="1076"/>
          <ac:spMkLst>
            <pc:docMk/>
            <pc:sldMk cId="3951459113" sldId="272"/>
            <ac:spMk id="23" creationId="{3D360DAB-0DBF-CA10-4B48-50356B5E3DCD}"/>
          </ac:spMkLst>
        </pc:spChg>
        <pc:spChg chg="add mod">
          <ac:chgData name="Huang, Yi" userId="25483bf3-d6f5-4fc6-ba61-8f841aefc706" providerId="ADAL" clId="{54A69129-BD59-42BA-ADA7-7D242C761881}" dt="2026-04-27T00:15:39.511" v="5720" actId="1076"/>
          <ac:spMkLst>
            <pc:docMk/>
            <pc:sldMk cId="3951459113" sldId="272"/>
            <ac:spMk id="24" creationId="{48FC3320-6C31-2A8A-209A-4B1960956507}"/>
          </ac:spMkLst>
        </pc:spChg>
        <pc:spChg chg="add mod">
          <ac:chgData name="Huang, Yi" userId="25483bf3-d6f5-4fc6-ba61-8f841aefc706" providerId="ADAL" clId="{54A69129-BD59-42BA-ADA7-7D242C761881}" dt="2026-04-27T00:15:39.511" v="5720" actId="1076"/>
          <ac:spMkLst>
            <pc:docMk/>
            <pc:sldMk cId="3951459113" sldId="272"/>
            <ac:spMk id="25" creationId="{9870D561-763A-BF65-F184-3A67703EC9C7}"/>
          </ac:spMkLst>
        </pc:spChg>
        <pc:spChg chg="add mod ord">
          <ac:chgData name="Huang, Yi" userId="25483bf3-d6f5-4fc6-ba61-8f841aefc706" providerId="ADAL" clId="{54A69129-BD59-42BA-ADA7-7D242C761881}" dt="2026-04-27T00:16:37.804" v="5734" actId="1038"/>
          <ac:spMkLst>
            <pc:docMk/>
            <pc:sldMk cId="3951459113" sldId="272"/>
            <ac:spMk id="26" creationId="{90CCB4DE-2CA2-ED6F-C04B-0D0B0D7E9DCB}"/>
          </ac:spMkLst>
        </pc:spChg>
        <pc:spChg chg="add mod ord">
          <ac:chgData name="Huang, Yi" userId="25483bf3-d6f5-4fc6-ba61-8f841aefc706" providerId="ADAL" clId="{54A69129-BD59-42BA-ADA7-7D242C761881}" dt="2026-04-27T00:16:37.804" v="5734" actId="1038"/>
          <ac:spMkLst>
            <pc:docMk/>
            <pc:sldMk cId="3951459113" sldId="272"/>
            <ac:spMk id="27" creationId="{E001EFEF-524E-EAA4-9EB0-43DB37F45F1F}"/>
          </ac:spMkLst>
        </pc:spChg>
        <pc:spChg chg="add mod ord">
          <ac:chgData name="Huang, Yi" userId="25483bf3-d6f5-4fc6-ba61-8f841aefc706" providerId="ADAL" clId="{54A69129-BD59-42BA-ADA7-7D242C761881}" dt="2026-04-27T00:16:37.804" v="5734" actId="1038"/>
          <ac:spMkLst>
            <pc:docMk/>
            <pc:sldMk cId="3951459113" sldId="272"/>
            <ac:spMk id="28" creationId="{5F45B63E-88BA-1AC2-B756-8B384A1563B1}"/>
          </ac:spMkLst>
        </pc:spChg>
        <pc:spChg chg="add mod ord">
          <ac:chgData name="Huang, Yi" userId="25483bf3-d6f5-4fc6-ba61-8f841aefc706" providerId="ADAL" clId="{54A69129-BD59-42BA-ADA7-7D242C761881}" dt="2026-04-27T00:16:37.804" v="5734" actId="1038"/>
          <ac:spMkLst>
            <pc:docMk/>
            <pc:sldMk cId="3951459113" sldId="272"/>
            <ac:spMk id="29" creationId="{487BE5BD-A320-AF7D-4F3C-F74D452ADBCA}"/>
          </ac:spMkLst>
        </pc:spChg>
        <pc:spChg chg="add mod">
          <ac:chgData name="Huang, Yi" userId="25483bf3-d6f5-4fc6-ba61-8f841aefc706" providerId="ADAL" clId="{54A69129-BD59-42BA-ADA7-7D242C761881}" dt="2026-04-27T01:33:19.829" v="6637" actId="1076"/>
          <ac:spMkLst>
            <pc:docMk/>
            <pc:sldMk cId="3951459113" sldId="272"/>
            <ac:spMk id="33" creationId="{5B6D84A5-BE3A-D8A0-B072-93C151F7B967}"/>
          </ac:spMkLst>
        </pc:spChg>
        <pc:spChg chg="add del mod">
          <ac:chgData name="Huang, Yi" userId="25483bf3-d6f5-4fc6-ba61-8f841aefc706" providerId="ADAL" clId="{54A69129-BD59-42BA-ADA7-7D242C761881}" dt="2026-04-27T01:20:49.131" v="6528" actId="478"/>
          <ac:spMkLst>
            <pc:docMk/>
            <pc:sldMk cId="3951459113" sldId="272"/>
            <ac:spMk id="40" creationId="{18D215D9-30F0-BEAE-6C2E-C86326E2854D}"/>
          </ac:spMkLst>
        </pc:spChg>
        <pc:spChg chg="add mod">
          <ac:chgData name="Huang, Yi" userId="25483bf3-d6f5-4fc6-ba61-8f841aefc706" providerId="ADAL" clId="{54A69129-BD59-42BA-ADA7-7D242C761881}" dt="2026-04-27T01:33:12.555" v="6636" actId="1076"/>
          <ac:spMkLst>
            <pc:docMk/>
            <pc:sldMk cId="3951459113" sldId="272"/>
            <ac:spMk id="44" creationId="{42EFA9AD-007D-552D-5C6A-BB981456930A}"/>
          </ac:spMkLst>
        </pc:spChg>
        <pc:spChg chg="add mod">
          <ac:chgData name="Huang, Yi" userId="25483bf3-d6f5-4fc6-ba61-8f841aefc706" providerId="ADAL" clId="{54A69129-BD59-42BA-ADA7-7D242C761881}" dt="2026-04-27T00:33:25.440" v="5769" actId="1076"/>
          <ac:spMkLst>
            <pc:docMk/>
            <pc:sldMk cId="3951459113" sldId="272"/>
            <ac:spMk id="45" creationId="{70B58710-70CD-CF69-1533-BF4BE9B58A66}"/>
          </ac:spMkLst>
        </pc:spChg>
        <pc:spChg chg="add mod">
          <ac:chgData name="Huang, Yi" userId="25483bf3-d6f5-4fc6-ba61-8f841aefc706" providerId="ADAL" clId="{54A69129-BD59-42BA-ADA7-7D242C761881}" dt="2026-04-27T00:33:25.440" v="5769" actId="1076"/>
          <ac:spMkLst>
            <pc:docMk/>
            <pc:sldMk cId="3951459113" sldId="272"/>
            <ac:spMk id="46" creationId="{DF075836-B6A2-296B-0224-976DBC046290}"/>
          </ac:spMkLst>
        </pc:spChg>
        <pc:spChg chg="add mod">
          <ac:chgData name="Huang, Yi" userId="25483bf3-d6f5-4fc6-ba61-8f841aefc706" providerId="ADAL" clId="{54A69129-BD59-42BA-ADA7-7D242C761881}" dt="2026-04-27T00:33:25.440" v="5769" actId="1076"/>
          <ac:spMkLst>
            <pc:docMk/>
            <pc:sldMk cId="3951459113" sldId="272"/>
            <ac:spMk id="47" creationId="{AFE7AE34-AA2E-5373-A8F1-18CF380A6C9F}"/>
          </ac:spMkLst>
        </pc:spChg>
        <pc:spChg chg="add mod">
          <ac:chgData name="Huang, Yi" userId="25483bf3-d6f5-4fc6-ba61-8f841aefc706" providerId="ADAL" clId="{54A69129-BD59-42BA-ADA7-7D242C761881}" dt="2026-04-27T00:33:25.440" v="5769" actId="1076"/>
          <ac:spMkLst>
            <pc:docMk/>
            <pc:sldMk cId="3951459113" sldId="272"/>
            <ac:spMk id="48" creationId="{A2AF9FEE-A020-2C11-DF32-DECB0721AB33}"/>
          </ac:spMkLst>
        </pc:spChg>
        <pc:spChg chg="add mod">
          <ac:chgData name="Huang, Yi" userId="25483bf3-d6f5-4fc6-ba61-8f841aefc706" providerId="ADAL" clId="{54A69129-BD59-42BA-ADA7-7D242C761881}" dt="2026-04-27T00:33:25.440" v="5769" actId="1076"/>
          <ac:spMkLst>
            <pc:docMk/>
            <pc:sldMk cId="3951459113" sldId="272"/>
            <ac:spMk id="50" creationId="{DB63B865-671F-4803-7034-E53CD9AC68F9}"/>
          </ac:spMkLst>
        </pc:spChg>
        <pc:spChg chg="add mod">
          <ac:chgData name="Huang, Yi" userId="25483bf3-d6f5-4fc6-ba61-8f841aefc706" providerId="ADAL" clId="{54A69129-BD59-42BA-ADA7-7D242C761881}" dt="2026-04-27T01:33:06.036" v="6635" actId="1036"/>
          <ac:spMkLst>
            <pc:docMk/>
            <pc:sldMk cId="3951459113" sldId="272"/>
            <ac:spMk id="52" creationId="{37EA15BD-4E74-63A4-17BE-57F161DFFAA2}"/>
          </ac:spMkLst>
        </pc:spChg>
        <pc:spChg chg="add mod">
          <ac:chgData name="Huang, Yi" userId="25483bf3-d6f5-4fc6-ba61-8f841aefc706" providerId="ADAL" clId="{54A69129-BD59-42BA-ADA7-7D242C761881}" dt="2026-04-27T00:33:25.440" v="5769" actId="1076"/>
          <ac:spMkLst>
            <pc:docMk/>
            <pc:sldMk cId="3951459113" sldId="272"/>
            <ac:spMk id="54" creationId="{5DEC3B92-C318-8D0D-631C-19A159FF80A1}"/>
          </ac:spMkLst>
        </pc:spChg>
        <pc:spChg chg="add mod">
          <ac:chgData name="Huang, Yi" userId="25483bf3-d6f5-4fc6-ba61-8f841aefc706" providerId="ADAL" clId="{54A69129-BD59-42BA-ADA7-7D242C761881}" dt="2026-04-27T01:33:06.036" v="6635" actId="1036"/>
          <ac:spMkLst>
            <pc:docMk/>
            <pc:sldMk cId="3951459113" sldId="272"/>
            <ac:spMk id="55" creationId="{332A08AB-6FE2-EBB7-08C2-2C5BCECA64B5}"/>
          </ac:spMkLst>
        </pc:spChg>
        <pc:spChg chg="mod ord">
          <ac:chgData name="Huang, Yi" userId="25483bf3-d6f5-4fc6-ba61-8f841aefc706" providerId="ADAL" clId="{54A69129-BD59-42BA-ADA7-7D242C761881}" dt="2026-04-27T01:32:24.142" v="6600" actId="1076"/>
          <ac:spMkLst>
            <pc:docMk/>
            <pc:sldMk cId="3951459113" sldId="272"/>
            <ac:spMk id="58" creationId="{E9E71ADF-AA59-ACE3-D3CE-0FC743CC9104}"/>
          </ac:spMkLst>
        </pc:spChg>
        <pc:spChg chg="add mod ord">
          <ac:chgData name="Huang, Yi" userId="25483bf3-d6f5-4fc6-ba61-8f841aefc706" providerId="ADAL" clId="{54A69129-BD59-42BA-ADA7-7D242C761881}" dt="2026-04-27T01:32:24.142" v="6600" actId="1076"/>
          <ac:spMkLst>
            <pc:docMk/>
            <pc:sldMk cId="3951459113" sldId="272"/>
            <ac:spMk id="59" creationId="{944CBEDF-C7B1-D66B-1BFD-45C5140F9316}"/>
          </ac:spMkLst>
        </pc:spChg>
        <pc:spChg chg="add mod ord">
          <ac:chgData name="Huang, Yi" userId="25483bf3-d6f5-4fc6-ba61-8f841aefc706" providerId="ADAL" clId="{54A69129-BD59-42BA-ADA7-7D242C761881}" dt="2026-04-27T01:32:24.142" v="6600" actId="1076"/>
          <ac:spMkLst>
            <pc:docMk/>
            <pc:sldMk cId="3951459113" sldId="272"/>
            <ac:spMk id="60" creationId="{3EE538DC-BC6C-BAC2-50CF-1EBA39CE818E}"/>
          </ac:spMkLst>
        </pc:spChg>
        <pc:spChg chg="add mod">
          <ac:chgData name="Huang, Yi" userId="25483bf3-d6f5-4fc6-ba61-8f841aefc706" providerId="ADAL" clId="{54A69129-BD59-42BA-ADA7-7D242C761881}" dt="2026-04-27T00:34:44.702" v="5771" actId="1076"/>
          <ac:spMkLst>
            <pc:docMk/>
            <pc:sldMk cId="3951459113" sldId="272"/>
            <ac:spMk id="61" creationId="{B5685F13-EE69-110D-337A-A8DF8EE39BCA}"/>
          </ac:spMkLst>
        </pc:spChg>
        <pc:spChg chg="add mod">
          <ac:chgData name="Huang, Yi" userId="25483bf3-d6f5-4fc6-ba61-8f841aefc706" providerId="ADAL" clId="{54A69129-BD59-42BA-ADA7-7D242C761881}" dt="2026-04-27T00:34:44.702" v="5771" actId="1076"/>
          <ac:spMkLst>
            <pc:docMk/>
            <pc:sldMk cId="3951459113" sldId="272"/>
            <ac:spMk id="62" creationId="{A47514A0-2DEC-4BF4-67B0-1C28723F3EC7}"/>
          </ac:spMkLst>
        </pc:spChg>
        <pc:spChg chg="add mod">
          <ac:chgData name="Huang, Yi" userId="25483bf3-d6f5-4fc6-ba61-8f841aefc706" providerId="ADAL" clId="{54A69129-BD59-42BA-ADA7-7D242C761881}" dt="2026-04-27T00:38:25.801" v="5864" actId="1035"/>
          <ac:spMkLst>
            <pc:docMk/>
            <pc:sldMk cId="3951459113" sldId="272"/>
            <ac:spMk id="63" creationId="{21BB75C3-AE97-C409-5730-AA22E80F4EDB}"/>
          </ac:spMkLst>
        </pc:spChg>
        <pc:spChg chg="add mod">
          <ac:chgData name="Huang, Yi" userId="25483bf3-d6f5-4fc6-ba61-8f841aefc706" providerId="ADAL" clId="{54A69129-BD59-42BA-ADA7-7D242C761881}" dt="2026-04-27T01:33:06.036" v="6635" actId="1036"/>
          <ac:spMkLst>
            <pc:docMk/>
            <pc:sldMk cId="3951459113" sldId="272"/>
            <ac:spMk id="64" creationId="{17F0606F-0F02-B0AC-4AD4-A0F2C5B106DB}"/>
          </ac:spMkLst>
        </pc:spChg>
        <pc:spChg chg="add mod">
          <ac:chgData name="Huang, Yi" userId="25483bf3-d6f5-4fc6-ba61-8f841aefc706" providerId="ADAL" clId="{54A69129-BD59-42BA-ADA7-7D242C761881}" dt="2026-04-27T00:34:44.702" v="5771" actId="1076"/>
          <ac:spMkLst>
            <pc:docMk/>
            <pc:sldMk cId="3951459113" sldId="272"/>
            <ac:spMk id="65" creationId="{6E62DC7B-5F29-33E4-75AE-8A74E3864456}"/>
          </ac:spMkLst>
        </pc:spChg>
        <pc:spChg chg="add mod ord">
          <ac:chgData name="Huang, Yi" userId="25483bf3-d6f5-4fc6-ba61-8f841aefc706" providerId="ADAL" clId="{54A69129-BD59-42BA-ADA7-7D242C761881}" dt="2026-04-27T01:33:06.036" v="6635" actId="1036"/>
          <ac:spMkLst>
            <pc:docMk/>
            <pc:sldMk cId="3951459113" sldId="272"/>
            <ac:spMk id="67" creationId="{B38DD6AF-D13E-480A-37C7-B7D40DB94A73}"/>
          </ac:spMkLst>
        </pc:spChg>
        <pc:spChg chg="add mod">
          <ac:chgData name="Huang, Yi" userId="25483bf3-d6f5-4fc6-ba61-8f841aefc706" providerId="ADAL" clId="{54A69129-BD59-42BA-ADA7-7D242C761881}" dt="2026-04-27T00:38:25.801" v="5864" actId="1035"/>
          <ac:spMkLst>
            <pc:docMk/>
            <pc:sldMk cId="3951459113" sldId="272"/>
            <ac:spMk id="69" creationId="{26411C14-B0C5-8EF5-13FF-CF1694A92207}"/>
          </ac:spMkLst>
        </pc:spChg>
        <pc:spChg chg="mod ord">
          <ac:chgData name="Huang, Yi" userId="25483bf3-d6f5-4fc6-ba61-8f841aefc706" providerId="ADAL" clId="{54A69129-BD59-42BA-ADA7-7D242C761881}" dt="2026-04-27T01:32:24.142" v="6600" actId="1076"/>
          <ac:spMkLst>
            <pc:docMk/>
            <pc:sldMk cId="3951459113" sldId="272"/>
            <ac:spMk id="70" creationId="{C6029F2C-8A63-7C9E-B751-11AF58ED775C}"/>
          </ac:spMkLst>
        </pc:spChg>
        <pc:spChg chg="add mod">
          <ac:chgData name="Huang, Yi" userId="25483bf3-d6f5-4fc6-ba61-8f841aefc706" providerId="ADAL" clId="{54A69129-BD59-42BA-ADA7-7D242C761881}" dt="2026-04-27T00:38:25.801" v="5864" actId="1035"/>
          <ac:spMkLst>
            <pc:docMk/>
            <pc:sldMk cId="3951459113" sldId="272"/>
            <ac:spMk id="71" creationId="{0FB9C87B-3279-D126-9B5A-BD4428071457}"/>
          </ac:spMkLst>
        </pc:spChg>
        <pc:spChg chg="mod">
          <ac:chgData name="Huang, Yi" userId="25483bf3-d6f5-4fc6-ba61-8f841aefc706" providerId="ADAL" clId="{54A69129-BD59-42BA-ADA7-7D242C761881}" dt="2026-04-27T01:33:06.036" v="6635" actId="1036"/>
          <ac:spMkLst>
            <pc:docMk/>
            <pc:sldMk cId="3951459113" sldId="272"/>
            <ac:spMk id="72" creationId="{444B44D3-5B37-FE15-9EFC-F11CA0E2C784}"/>
          </ac:spMkLst>
        </pc:spChg>
        <pc:spChg chg="mod">
          <ac:chgData name="Huang, Yi" userId="25483bf3-d6f5-4fc6-ba61-8f841aefc706" providerId="ADAL" clId="{54A69129-BD59-42BA-ADA7-7D242C761881}" dt="2026-04-27T01:33:06.036" v="6635" actId="1036"/>
          <ac:spMkLst>
            <pc:docMk/>
            <pc:sldMk cId="3951459113" sldId="272"/>
            <ac:spMk id="73" creationId="{D8887987-F9F4-C139-1F5C-8B1386709D2D}"/>
          </ac:spMkLst>
        </pc:spChg>
        <pc:spChg chg="add mod">
          <ac:chgData name="Huang, Yi" userId="25483bf3-d6f5-4fc6-ba61-8f841aefc706" providerId="ADAL" clId="{54A69129-BD59-42BA-ADA7-7D242C761881}" dt="2026-04-27T00:34:44.702" v="5771" actId="1076"/>
          <ac:spMkLst>
            <pc:docMk/>
            <pc:sldMk cId="3951459113" sldId="272"/>
            <ac:spMk id="75" creationId="{9292DF1E-D2A2-0007-15D1-C44778235D70}"/>
          </ac:spMkLst>
        </pc:spChg>
        <pc:spChg chg="add mod">
          <ac:chgData name="Huang, Yi" userId="25483bf3-d6f5-4fc6-ba61-8f841aefc706" providerId="ADAL" clId="{54A69129-BD59-42BA-ADA7-7D242C761881}" dt="2026-04-27T00:34:44.702" v="5771" actId="1076"/>
          <ac:spMkLst>
            <pc:docMk/>
            <pc:sldMk cId="3951459113" sldId="272"/>
            <ac:spMk id="76" creationId="{AC06F9CE-9DE8-0EE4-8F3E-163981B4E9C2}"/>
          </ac:spMkLst>
        </pc:spChg>
        <pc:spChg chg="add mod ord">
          <ac:chgData name="Huang, Yi" userId="25483bf3-d6f5-4fc6-ba61-8f841aefc706" providerId="ADAL" clId="{54A69129-BD59-42BA-ADA7-7D242C761881}" dt="2026-04-27T01:32:24.142" v="6600" actId="1076"/>
          <ac:spMkLst>
            <pc:docMk/>
            <pc:sldMk cId="3951459113" sldId="272"/>
            <ac:spMk id="77" creationId="{9A15EE1D-5501-E6A6-8186-1801126BFC08}"/>
          </ac:spMkLst>
        </pc:spChg>
        <pc:spChg chg="mod">
          <ac:chgData name="Huang, Yi" userId="25483bf3-d6f5-4fc6-ba61-8f841aefc706" providerId="ADAL" clId="{54A69129-BD59-42BA-ADA7-7D242C761881}" dt="2026-04-27T01:33:06.036" v="6635" actId="1036"/>
          <ac:spMkLst>
            <pc:docMk/>
            <pc:sldMk cId="3951459113" sldId="272"/>
            <ac:spMk id="78" creationId="{3146494E-4684-DAC7-671F-BFB27F574941}"/>
          </ac:spMkLst>
        </pc:spChg>
        <pc:spChg chg="mod ord">
          <ac:chgData name="Huang, Yi" userId="25483bf3-d6f5-4fc6-ba61-8f841aefc706" providerId="ADAL" clId="{54A69129-BD59-42BA-ADA7-7D242C761881}" dt="2026-04-27T01:32:24.142" v="6600" actId="1076"/>
          <ac:spMkLst>
            <pc:docMk/>
            <pc:sldMk cId="3951459113" sldId="272"/>
            <ac:spMk id="80" creationId="{EEF08AEC-8932-A292-6CAD-DC91BE0129D8}"/>
          </ac:spMkLst>
        </pc:spChg>
        <pc:spChg chg="add mod">
          <ac:chgData name="Huang, Yi" userId="25483bf3-d6f5-4fc6-ba61-8f841aefc706" providerId="ADAL" clId="{54A69129-BD59-42BA-ADA7-7D242C761881}" dt="2026-04-27T01:05:42.889" v="6053" actId="1037"/>
          <ac:spMkLst>
            <pc:docMk/>
            <pc:sldMk cId="3951459113" sldId="272"/>
            <ac:spMk id="81" creationId="{B21FB320-9551-3038-6613-FBC10972463E}"/>
          </ac:spMkLst>
        </pc:spChg>
        <pc:spChg chg="add mod">
          <ac:chgData name="Huang, Yi" userId="25483bf3-d6f5-4fc6-ba61-8f841aefc706" providerId="ADAL" clId="{54A69129-BD59-42BA-ADA7-7D242C761881}" dt="2026-04-27T01:05:42.889" v="6053" actId="1037"/>
          <ac:spMkLst>
            <pc:docMk/>
            <pc:sldMk cId="3951459113" sldId="272"/>
            <ac:spMk id="82" creationId="{933F0920-11AE-6B1F-379E-987D2A9D5C2B}"/>
          </ac:spMkLst>
        </pc:spChg>
        <pc:spChg chg="add mod ord">
          <ac:chgData name="Huang, Yi" userId="25483bf3-d6f5-4fc6-ba61-8f841aefc706" providerId="ADAL" clId="{54A69129-BD59-42BA-ADA7-7D242C761881}" dt="2026-04-27T01:32:24.142" v="6600" actId="1076"/>
          <ac:spMkLst>
            <pc:docMk/>
            <pc:sldMk cId="3951459113" sldId="272"/>
            <ac:spMk id="83" creationId="{A5CF2F93-6B32-B86A-727D-73B7FBE9EF28}"/>
          </ac:spMkLst>
        </pc:spChg>
        <pc:spChg chg="add mod">
          <ac:chgData name="Huang, Yi" userId="25483bf3-d6f5-4fc6-ba61-8f841aefc706" providerId="ADAL" clId="{54A69129-BD59-42BA-ADA7-7D242C761881}" dt="2026-04-27T01:05:42.889" v="6053" actId="1037"/>
          <ac:spMkLst>
            <pc:docMk/>
            <pc:sldMk cId="3951459113" sldId="272"/>
            <ac:spMk id="84" creationId="{47944AD4-802A-D4BF-5236-002275111883}"/>
          </ac:spMkLst>
        </pc:spChg>
        <pc:spChg chg="add mod">
          <ac:chgData name="Huang, Yi" userId="25483bf3-d6f5-4fc6-ba61-8f841aefc706" providerId="ADAL" clId="{54A69129-BD59-42BA-ADA7-7D242C761881}" dt="2026-04-27T01:05:42.889" v="6053" actId="1037"/>
          <ac:spMkLst>
            <pc:docMk/>
            <pc:sldMk cId="3951459113" sldId="272"/>
            <ac:spMk id="85" creationId="{A50493F1-A840-EABF-BDF0-6427E8926E4E}"/>
          </ac:spMkLst>
        </pc:spChg>
        <pc:spChg chg="mod">
          <ac:chgData name="Huang, Yi" userId="25483bf3-d6f5-4fc6-ba61-8f841aefc706" providerId="ADAL" clId="{54A69129-BD59-42BA-ADA7-7D242C761881}" dt="2026-04-27T01:33:06.036" v="6635" actId="1036"/>
          <ac:spMkLst>
            <pc:docMk/>
            <pc:sldMk cId="3951459113" sldId="272"/>
            <ac:spMk id="86" creationId="{1F97E079-D64D-21C3-12E6-383C577A4DB0}"/>
          </ac:spMkLst>
        </pc:spChg>
        <pc:spChg chg="add mod">
          <ac:chgData name="Huang, Yi" userId="25483bf3-d6f5-4fc6-ba61-8f841aefc706" providerId="ADAL" clId="{54A69129-BD59-42BA-ADA7-7D242C761881}" dt="2026-04-27T01:05:42.889" v="6053" actId="1037"/>
          <ac:spMkLst>
            <pc:docMk/>
            <pc:sldMk cId="3951459113" sldId="272"/>
            <ac:spMk id="87" creationId="{FE683F49-6985-1583-2CB2-6E504079C3D0}"/>
          </ac:spMkLst>
        </pc:spChg>
        <pc:spChg chg="add mod">
          <ac:chgData name="Huang, Yi" userId="25483bf3-d6f5-4fc6-ba61-8f841aefc706" providerId="ADAL" clId="{54A69129-BD59-42BA-ADA7-7D242C761881}" dt="2026-04-27T01:05:42.889" v="6053" actId="1037"/>
          <ac:spMkLst>
            <pc:docMk/>
            <pc:sldMk cId="3951459113" sldId="272"/>
            <ac:spMk id="88" creationId="{BB71CF50-538A-13B0-9781-3A6798062C8D}"/>
          </ac:spMkLst>
        </pc:spChg>
        <pc:spChg chg="add mod">
          <ac:chgData name="Huang, Yi" userId="25483bf3-d6f5-4fc6-ba61-8f841aefc706" providerId="ADAL" clId="{54A69129-BD59-42BA-ADA7-7D242C761881}" dt="2026-04-27T01:33:06.036" v="6635" actId="1036"/>
          <ac:spMkLst>
            <pc:docMk/>
            <pc:sldMk cId="3951459113" sldId="272"/>
            <ac:spMk id="91" creationId="{B2B78879-B509-B9E8-05D4-5C29C32D42D6}"/>
          </ac:spMkLst>
        </pc:spChg>
        <pc:spChg chg="add mod">
          <ac:chgData name="Huang, Yi" userId="25483bf3-d6f5-4fc6-ba61-8f841aefc706" providerId="ADAL" clId="{54A69129-BD59-42BA-ADA7-7D242C761881}" dt="2026-04-27T01:05:42.889" v="6053" actId="1037"/>
          <ac:spMkLst>
            <pc:docMk/>
            <pc:sldMk cId="3951459113" sldId="272"/>
            <ac:spMk id="92" creationId="{B03AF39C-BC91-E0C8-B20A-8502BAF314CA}"/>
          </ac:spMkLst>
        </pc:spChg>
        <pc:spChg chg="add mod">
          <ac:chgData name="Huang, Yi" userId="25483bf3-d6f5-4fc6-ba61-8f841aefc706" providerId="ADAL" clId="{54A69129-BD59-42BA-ADA7-7D242C761881}" dt="2026-04-27T01:57:24.315" v="8244" actId="1076"/>
          <ac:spMkLst>
            <pc:docMk/>
            <pc:sldMk cId="3951459113" sldId="272"/>
            <ac:spMk id="93" creationId="{43ABD236-2102-11D0-6A9D-445E208350B4}"/>
          </ac:spMkLst>
        </pc:spChg>
        <pc:spChg chg="add mod">
          <ac:chgData name="Huang, Yi" userId="25483bf3-d6f5-4fc6-ba61-8f841aefc706" providerId="ADAL" clId="{54A69129-BD59-42BA-ADA7-7D242C761881}" dt="2026-04-27T01:39:16.883" v="6725" actId="20577"/>
          <ac:spMkLst>
            <pc:docMk/>
            <pc:sldMk cId="3951459113" sldId="272"/>
            <ac:spMk id="94" creationId="{499EE942-1636-4122-2C9E-E30ED363DC64}"/>
          </ac:spMkLst>
        </pc:spChg>
        <pc:spChg chg="add del mod">
          <ac:chgData name="Huang, Yi" userId="25483bf3-d6f5-4fc6-ba61-8f841aefc706" providerId="ADAL" clId="{54A69129-BD59-42BA-ADA7-7D242C761881}" dt="2026-04-27T01:04:24.099" v="5958" actId="478"/>
          <ac:spMkLst>
            <pc:docMk/>
            <pc:sldMk cId="3951459113" sldId="272"/>
            <ac:spMk id="95" creationId="{8ED84B36-1938-0B3A-8E3B-84CCA28F5091}"/>
          </ac:spMkLst>
        </pc:spChg>
        <pc:spChg chg="add del mod">
          <ac:chgData name="Huang, Yi" userId="25483bf3-d6f5-4fc6-ba61-8f841aefc706" providerId="ADAL" clId="{54A69129-BD59-42BA-ADA7-7D242C761881}" dt="2026-04-27T01:12:43.769" v="6302" actId="478"/>
          <ac:spMkLst>
            <pc:docMk/>
            <pc:sldMk cId="3951459113" sldId="272"/>
            <ac:spMk id="96" creationId="{7DE6E215-CB0B-22FB-DC38-FD97FD0A2BFD}"/>
          </ac:spMkLst>
        </pc:spChg>
        <pc:spChg chg="add mod ord">
          <ac:chgData name="Huang, Yi" userId="25483bf3-d6f5-4fc6-ba61-8f841aefc706" providerId="ADAL" clId="{54A69129-BD59-42BA-ADA7-7D242C761881}" dt="2026-04-27T01:32:48.536" v="6603" actId="1076"/>
          <ac:spMkLst>
            <pc:docMk/>
            <pc:sldMk cId="3951459113" sldId="272"/>
            <ac:spMk id="99" creationId="{7B35F397-6B87-8A5C-B90C-BC387F28159C}"/>
          </ac:spMkLst>
        </pc:spChg>
        <pc:spChg chg="add mod">
          <ac:chgData name="Huang, Yi" userId="25483bf3-d6f5-4fc6-ba61-8f841aefc706" providerId="ADAL" clId="{54A69129-BD59-42BA-ADA7-7D242C761881}" dt="2026-04-27T01:56:17.079" v="8239" actId="164"/>
          <ac:spMkLst>
            <pc:docMk/>
            <pc:sldMk cId="3951459113" sldId="272"/>
            <ac:spMk id="106" creationId="{B4DC58FC-DFF9-41C3-1686-F4574CAA6A39}"/>
          </ac:spMkLst>
        </pc:spChg>
        <pc:spChg chg="add mod">
          <ac:chgData name="Huang, Yi" userId="25483bf3-d6f5-4fc6-ba61-8f841aefc706" providerId="ADAL" clId="{54A69129-BD59-42BA-ADA7-7D242C761881}" dt="2026-04-27T01:58:09.921" v="8330" actId="1038"/>
          <ac:spMkLst>
            <pc:docMk/>
            <pc:sldMk cId="3951459113" sldId="272"/>
            <ac:spMk id="107" creationId="{99E5FCFB-893D-7C95-EF9F-1026EFE01AEE}"/>
          </ac:spMkLst>
        </pc:spChg>
        <pc:spChg chg="add mod">
          <ac:chgData name="Huang, Yi" userId="25483bf3-d6f5-4fc6-ba61-8f841aefc706" providerId="ADAL" clId="{54A69129-BD59-42BA-ADA7-7D242C761881}" dt="2026-04-27T01:58:09.921" v="8330" actId="1038"/>
          <ac:spMkLst>
            <pc:docMk/>
            <pc:sldMk cId="3951459113" sldId="272"/>
            <ac:spMk id="108" creationId="{3B2568F4-D912-4F80-9470-6FFA1C91F72F}"/>
          </ac:spMkLst>
        </pc:spChg>
        <pc:spChg chg="add mod">
          <ac:chgData name="Huang, Yi" userId="25483bf3-d6f5-4fc6-ba61-8f841aefc706" providerId="ADAL" clId="{54A69129-BD59-42BA-ADA7-7D242C761881}" dt="2026-04-27T01:58:09.921" v="8330" actId="1038"/>
          <ac:spMkLst>
            <pc:docMk/>
            <pc:sldMk cId="3951459113" sldId="272"/>
            <ac:spMk id="109" creationId="{708CE739-DC7B-364E-FAA7-5058CB1E74E9}"/>
          </ac:spMkLst>
        </pc:spChg>
        <pc:spChg chg="add mod">
          <ac:chgData name="Huang, Yi" userId="25483bf3-d6f5-4fc6-ba61-8f841aefc706" providerId="ADAL" clId="{54A69129-BD59-42BA-ADA7-7D242C761881}" dt="2026-04-27T01:58:09.921" v="8330" actId="1038"/>
          <ac:spMkLst>
            <pc:docMk/>
            <pc:sldMk cId="3951459113" sldId="272"/>
            <ac:spMk id="110" creationId="{57622F25-4328-389D-B3F8-2891871A61F8}"/>
          </ac:spMkLst>
        </pc:spChg>
        <pc:spChg chg="add mod">
          <ac:chgData name="Huang, Yi" userId="25483bf3-d6f5-4fc6-ba61-8f841aefc706" providerId="ADAL" clId="{54A69129-BD59-42BA-ADA7-7D242C761881}" dt="2026-04-27T01:58:21.060" v="8332" actId="1076"/>
          <ac:spMkLst>
            <pc:docMk/>
            <pc:sldMk cId="3951459113" sldId="272"/>
            <ac:spMk id="112" creationId="{B93419D6-4201-8E4B-F987-75D37F2FABBA}"/>
          </ac:spMkLst>
        </pc:spChg>
        <pc:grpChg chg="add mod">
          <ac:chgData name="Huang, Yi" userId="25483bf3-d6f5-4fc6-ba61-8f841aefc706" providerId="ADAL" clId="{54A69129-BD59-42BA-ADA7-7D242C761881}" dt="2026-04-27T01:56:17.079" v="8239" actId="164"/>
          <ac:grpSpMkLst>
            <pc:docMk/>
            <pc:sldMk cId="3951459113" sldId="272"/>
            <ac:grpSpMk id="114" creationId="{46C7B04E-80D0-1BA0-76F1-DC437A3FCC6C}"/>
          </ac:grpSpMkLst>
        </pc:grpChg>
        <pc:grpChg chg="add mod">
          <ac:chgData name="Huang, Yi" userId="25483bf3-d6f5-4fc6-ba61-8f841aefc706" providerId="ADAL" clId="{54A69129-BD59-42BA-ADA7-7D242C761881}" dt="2026-04-27T01:58:09.921" v="8330" actId="1038"/>
          <ac:grpSpMkLst>
            <pc:docMk/>
            <pc:sldMk cId="3951459113" sldId="272"/>
            <ac:grpSpMk id="115" creationId="{AFE33344-978A-997E-4B7B-95C3891A5EDF}"/>
          </ac:grpSpMkLst>
        </pc:grpChg>
        <pc:picChg chg="add mod ord">
          <ac:chgData name="Huang, Yi" userId="25483bf3-d6f5-4fc6-ba61-8f841aefc706" providerId="ADAL" clId="{54A69129-BD59-42BA-ADA7-7D242C761881}" dt="2026-04-27T01:57:56.541" v="8285" actId="1076"/>
          <ac:picMkLst>
            <pc:docMk/>
            <pc:sldMk cId="3951459113" sldId="272"/>
            <ac:picMk id="98" creationId="{53D7CE52-FB6B-3161-B9DF-027C4B8B81A9}"/>
          </ac:picMkLst>
        </pc:picChg>
        <pc:cxnChg chg="add mod">
          <ac:chgData name="Huang, Yi" userId="25483bf3-d6f5-4fc6-ba61-8f841aefc706" providerId="ADAL" clId="{54A69129-BD59-42BA-ADA7-7D242C761881}" dt="2026-04-27T01:29:24.741" v="6572" actId="14100"/>
          <ac:cxnSpMkLst>
            <pc:docMk/>
            <pc:sldMk cId="3951459113" sldId="272"/>
            <ac:cxnSpMk id="31" creationId="{84A0E467-FBE6-26A1-A71E-13397DBD6AD6}"/>
          </ac:cxnSpMkLst>
        </pc:cxnChg>
        <pc:cxnChg chg="add mod ord">
          <ac:chgData name="Huang, Yi" userId="25483bf3-d6f5-4fc6-ba61-8f841aefc706" providerId="ADAL" clId="{54A69129-BD59-42BA-ADA7-7D242C761881}" dt="2026-04-27T01:32:44.264" v="6602" actId="14100"/>
          <ac:cxnSpMkLst>
            <pc:docMk/>
            <pc:sldMk cId="3951459113" sldId="272"/>
            <ac:cxnSpMk id="34" creationId="{993902E7-C3B5-91E3-294E-D2C0E5A6EDD4}"/>
          </ac:cxnSpMkLst>
        </pc:cxnChg>
        <pc:cxnChg chg="add mod">
          <ac:chgData name="Huang, Yi" userId="25483bf3-d6f5-4fc6-ba61-8f841aefc706" providerId="ADAL" clId="{54A69129-BD59-42BA-ADA7-7D242C761881}" dt="2026-04-27T01:32:34.848" v="6601" actId="14100"/>
          <ac:cxnSpMkLst>
            <pc:docMk/>
            <pc:sldMk cId="3951459113" sldId="272"/>
            <ac:cxnSpMk id="41" creationId="{50FEFB8A-740F-67F2-546E-29B7B14A5403}"/>
          </ac:cxnSpMkLst>
        </pc:cxnChg>
        <pc:cxnChg chg="add mod">
          <ac:chgData name="Huang, Yi" userId="25483bf3-d6f5-4fc6-ba61-8f841aefc706" providerId="ADAL" clId="{54A69129-BD59-42BA-ADA7-7D242C761881}" dt="2026-04-27T01:58:27.540" v="8333" actId="14100"/>
          <ac:cxnSpMkLst>
            <pc:docMk/>
            <pc:sldMk cId="3951459113" sldId="272"/>
            <ac:cxnSpMk id="111" creationId="{EA0F84DF-2358-D53A-FCA7-292C707238C6}"/>
          </ac:cxnSpMkLst>
        </pc:cxnChg>
      </pc:sldChg>
      <pc:sldChg chg="new del">
        <pc:chgData name="Huang, Yi" userId="25483bf3-d6f5-4fc6-ba61-8f841aefc706" providerId="ADAL" clId="{54A69129-BD59-42BA-ADA7-7D242C761881}" dt="2026-04-27T00:05:46.894" v="5586" actId="47"/>
        <pc:sldMkLst>
          <pc:docMk/>
          <pc:sldMk cId="3362277003" sldId="273"/>
        </pc:sldMkLst>
      </pc:sldChg>
      <pc:sldChg chg="addSp delSp modSp add mod ord modTransition delAnim modAnim">
        <pc:chgData name="Huang, Yi" userId="25483bf3-d6f5-4fc6-ba61-8f841aefc706" providerId="ADAL" clId="{54A69129-BD59-42BA-ADA7-7D242C761881}" dt="2026-04-27T01:15:42.435" v="6510" actId="165"/>
        <pc:sldMkLst>
          <pc:docMk/>
          <pc:sldMk cId="4282381972" sldId="273"/>
        </pc:sldMkLst>
        <pc:spChg chg="del">
          <ac:chgData name="Huang, Yi" userId="25483bf3-d6f5-4fc6-ba61-8f841aefc706" providerId="ADAL" clId="{54A69129-BD59-42BA-ADA7-7D242C761881}" dt="2026-04-27T01:11:28.902" v="6290" actId="478"/>
          <ac:spMkLst>
            <pc:docMk/>
            <pc:sldMk cId="4282381972" sldId="273"/>
            <ac:spMk id="7" creationId="{E51E80F3-65DD-C74E-6FB0-1BFFA456DB76}"/>
          </ac:spMkLst>
        </pc:spChg>
        <pc:spChg chg="add mod topLvl">
          <ac:chgData name="Huang, Yi" userId="25483bf3-d6f5-4fc6-ba61-8f841aefc706" providerId="ADAL" clId="{54A69129-BD59-42BA-ADA7-7D242C761881}" dt="2026-04-27T01:15:42.435" v="6510" actId="165"/>
          <ac:spMkLst>
            <pc:docMk/>
            <pc:sldMk cId="4282381972" sldId="273"/>
            <ac:spMk id="9" creationId="{6AC760DA-1EB8-FA70-95A9-A448EF2925CB}"/>
          </ac:spMkLst>
        </pc:spChg>
        <pc:spChg chg="del">
          <ac:chgData name="Huang, Yi" userId="25483bf3-d6f5-4fc6-ba61-8f841aefc706" providerId="ADAL" clId="{54A69129-BD59-42BA-ADA7-7D242C761881}" dt="2026-04-27T01:11:28.902" v="6290" actId="478"/>
          <ac:spMkLst>
            <pc:docMk/>
            <pc:sldMk cId="4282381972" sldId="273"/>
            <ac:spMk id="16" creationId="{32747AF8-E2DD-7F80-83CC-DDFF0EEC606B}"/>
          </ac:spMkLst>
        </pc:spChg>
        <pc:spChg chg="del">
          <ac:chgData name="Huang, Yi" userId="25483bf3-d6f5-4fc6-ba61-8f841aefc706" providerId="ADAL" clId="{54A69129-BD59-42BA-ADA7-7D242C761881}" dt="2026-04-27T01:11:28.902" v="6290" actId="478"/>
          <ac:spMkLst>
            <pc:docMk/>
            <pc:sldMk cId="4282381972" sldId="273"/>
            <ac:spMk id="20" creationId="{F4AEBAF8-9D86-D543-30D7-5293F2F7F2F9}"/>
          </ac:spMkLst>
        </pc:spChg>
        <pc:spChg chg="del">
          <ac:chgData name="Huang, Yi" userId="25483bf3-d6f5-4fc6-ba61-8f841aefc706" providerId="ADAL" clId="{54A69129-BD59-42BA-ADA7-7D242C761881}" dt="2026-04-27T01:11:28.902" v="6290" actId="478"/>
          <ac:spMkLst>
            <pc:docMk/>
            <pc:sldMk cId="4282381972" sldId="273"/>
            <ac:spMk id="21" creationId="{7B69EC9E-6A45-1750-8326-B15F80052789}"/>
          </ac:spMkLst>
        </pc:spChg>
        <pc:spChg chg="del">
          <ac:chgData name="Huang, Yi" userId="25483bf3-d6f5-4fc6-ba61-8f841aefc706" providerId="ADAL" clId="{54A69129-BD59-42BA-ADA7-7D242C761881}" dt="2026-04-27T01:11:28.902" v="6290" actId="478"/>
          <ac:spMkLst>
            <pc:docMk/>
            <pc:sldMk cId="4282381972" sldId="273"/>
            <ac:spMk id="47" creationId="{19B6AD91-BF24-DD5A-F982-DE531648CC55}"/>
          </ac:spMkLst>
        </pc:spChg>
        <pc:spChg chg="del">
          <ac:chgData name="Huang, Yi" userId="25483bf3-d6f5-4fc6-ba61-8f841aefc706" providerId="ADAL" clId="{54A69129-BD59-42BA-ADA7-7D242C761881}" dt="2026-04-27T01:11:28.902" v="6290" actId="478"/>
          <ac:spMkLst>
            <pc:docMk/>
            <pc:sldMk cId="4282381972" sldId="273"/>
            <ac:spMk id="58" creationId="{15ECA0E7-760E-1C1C-83C3-4D42D11881AC}"/>
          </ac:spMkLst>
        </pc:spChg>
        <pc:spChg chg="del">
          <ac:chgData name="Huang, Yi" userId="25483bf3-d6f5-4fc6-ba61-8f841aefc706" providerId="ADAL" clId="{54A69129-BD59-42BA-ADA7-7D242C761881}" dt="2026-04-27T01:11:28.902" v="6290" actId="478"/>
          <ac:spMkLst>
            <pc:docMk/>
            <pc:sldMk cId="4282381972" sldId="273"/>
            <ac:spMk id="60" creationId="{CB195653-934A-A0F3-6968-F4F94A683254}"/>
          </ac:spMkLst>
        </pc:spChg>
        <pc:spChg chg="del">
          <ac:chgData name="Huang, Yi" userId="25483bf3-d6f5-4fc6-ba61-8f841aefc706" providerId="ADAL" clId="{54A69129-BD59-42BA-ADA7-7D242C761881}" dt="2026-04-27T01:11:28.902" v="6290" actId="478"/>
          <ac:spMkLst>
            <pc:docMk/>
            <pc:sldMk cId="4282381972" sldId="273"/>
            <ac:spMk id="61" creationId="{5F0D6947-FEB7-4EB3-3DD0-E61CD2F80815}"/>
          </ac:spMkLst>
        </pc:spChg>
        <pc:spChg chg="del">
          <ac:chgData name="Huang, Yi" userId="25483bf3-d6f5-4fc6-ba61-8f841aefc706" providerId="ADAL" clId="{54A69129-BD59-42BA-ADA7-7D242C761881}" dt="2026-04-27T01:11:28.902" v="6290" actId="478"/>
          <ac:spMkLst>
            <pc:docMk/>
            <pc:sldMk cId="4282381972" sldId="273"/>
            <ac:spMk id="74" creationId="{F7D90AAC-F070-664D-7F87-64A651616C43}"/>
          </ac:spMkLst>
        </pc:spChg>
        <pc:spChg chg="del">
          <ac:chgData name="Huang, Yi" userId="25483bf3-d6f5-4fc6-ba61-8f841aefc706" providerId="ADAL" clId="{54A69129-BD59-42BA-ADA7-7D242C761881}" dt="2026-04-27T01:11:28.902" v="6290" actId="478"/>
          <ac:spMkLst>
            <pc:docMk/>
            <pc:sldMk cId="4282381972" sldId="273"/>
            <ac:spMk id="88" creationId="{96A44377-48F0-6FF8-8F1E-278079450FDB}"/>
          </ac:spMkLst>
        </pc:spChg>
        <pc:spChg chg="del">
          <ac:chgData name="Huang, Yi" userId="25483bf3-d6f5-4fc6-ba61-8f841aefc706" providerId="ADAL" clId="{54A69129-BD59-42BA-ADA7-7D242C761881}" dt="2026-04-27T01:11:31.678" v="6291" actId="478"/>
          <ac:spMkLst>
            <pc:docMk/>
            <pc:sldMk cId="4282381972" sldId="273"/>
            <ac:spMk id="93" creationId="{F2CF12D6-02E1-C7E1-C756-CD78C4C5539C}"/>
          </ac:spMkLst>
        </pc:spChg>
        <pc:spChg chg="del mod">
          <ac:chgData name="Huang, Yi" userId="25483bf3-d6f5-4fc6-ba61-8f841aefc706" providerId="ADAL" clId="{54A69129-BD59-42BA-ADA7-7D242C761881}" dt="2026-04-27T01:11:45.079" v="6294" actId="478"/>
          <ac:spMkLst>
            <pc:docMk/>
            <pc:sldMk cId="4282381972" sldId="273"/>
            <ac:spMk id="94" creationId="{8161E08E-769B-D416-1320-1AAB3D1304AB}"/>
          </ac:spMkLst>
        </pc:spChg>
        <pc:spChg chg="mod ord">
          <ac:chgData name="Huang, Yi" userId="25483bf3-d6f5-4fc6-ba61-8f841aefc706" providerId="ADAL" clId="{54A69129-BD59-42BA-ADA7-7D242C761881}" dt="2026-04-27T01:14:13.791" v="6401" actId="20577"/>
          <ac:spMkLst>
            <pc:docMk/>
            <pc:sldMk cId="4282381972" sldId="273"/>
            <ac:spMk id="96" creationId="{AD257A30-57D3-769A-EA65-348FAA104D5C}"/>
          </ac:spMkLst>
        </pc:spChg>
        <pc:grpChg chg="add del mod">
          <ac:chgData name="Huang, Yi" userId="25483bf3-d6f5-4fc6-ba61-8f841aefc706" providerId="ADAL" clId="{54A69129-BD59-42BA-ADA7-7D242C761881}" dt="2026-04-27T01:15:42.435" v="6510" actId="165"/>
          <ac:grpSpMkLst>
            <pc:docMk/>
            <pc:sldMk cId="4282381972" sldId="273"/>
            <ac:grpSpMk id="10" creationId="{AA969297-4557-2FE7-5DE9-1594203E8C18}"/>
          </ac:grpSpMkLst>
        </pc:grpChg>
        <pc:picChg chg="mod topLvl">
          <ac:chgData name="Huang, Yi" userId="25483bf3-d6f5-4fc6-ba61-8f841aefc706" providerId="ADAL" clId="{54A69129-BD59-42BA-ADA7-7D242C761881}" dt="2026-04-27T01:15:42.435" v="6510" actId="165"/>
          <ac:picMkLst>
            <pc:docMk/>
            <pc:sldMk cId="4282381972" sldId="273"/>
            <ac:picMk id="98" creationId="{BB39C889-5DC9-EC69-78C8-F267D42D4B62}"/>
          </ac:picMkLst>
        </pc:picChg>
      </pc:sldChg>
      <pc:sldChg chg="addSp delSp modSp add mod addAnim delAnim modAnim">
        <pc:chgData name="Huang, Yi" userId="25483bf3-d6f5-4fc6-ba61-8f841aefc706" providerId="ADAL" clId="{54A69129-BD59-42BA-ADA7-7D242C761881}" dt="2026-04-27T01:52:31.641" v="8203" actId="1076"/>
        <pc:sldMkLst>
          <pc:docMk/>
          <pc:sldMk cId="2672605045" sldId="274"/>
        </pc:sldMkLst>
        <pc:spChg chg="mod">
          <ac:chgData name="Huang, Yi" userId="25483bf3-d6f5-4fc6-ba61-8f841aefc706" providerId="ADAL" clId="{54A69129-BD59-42BA-ADA7-7D242C761881}" dt="2026-04-27T01:49:29.635" v="7743" actId="20577"/>
          <ac:spMkLst>
            <pc:docMk/>
            <pc:sldMk cId="2672605045" sldId="274"/>
            <ac:spMk id="3" creationId="{51897E85-24BA-2C0C-4261-CA0C2B8517FB}"/>
          </ac:spMkLst>
        </pc:spChg>
        <pc:spChg chg="add">
          <ac:chgData name="Huang, Yi" userId="25483bf3-d6f5-4fc6-ba61-8f841aefc706" providerId="ADAL" clId="{54A69129-BD59-42BA-ADA7-7D242C761881}" dt="2026-04-27T01:40:11.028" v="6728" actId="478"/>
          <ac:spMkLst>
            <pc:docMk/>
            <pc:sldMk cId="2672605045" sldId="274"/>
            <ac:spMk id="7" creationId="{39A71E84-9E89-380C-0609-CAE25EF5EC04}"/>
          </ac:spMkLst>
        </pc:spChg>
        <pc:spChg chg="add del mod topLvl">
          <ac:chgData name="Huang, Yi" userId="25483bf3-d6f5-4fc6-ba61-8f841aefc706" providerId="ADAL" clId="{54A69129-BD59-42BA-ADA7-7D242C761881}" dt="2026-04-27T01:47:51.629" v="7641" actId="207"/>
          <ac:spMkLst>
            <pc:docMk/>
            <pc:sldMk cId="2672605045" sldId="274"/>
            <ac:spMk id="10" creationId="{B44A601B-7366-C35A-B05E-511A37814AB9}"/>
          </ac:spMkLst>
        </pc:spChg>
        <pc:spChg chg="add del mod topLvl">
          <ac:chgData name="Huang, Yi" userId="25483bf3-d6f5-4fc6-ba61-8f841aefc706" providerId="ADAL" clId="{54A69129-BD59-42BA-ADA7-7D242C761881}" dt="2026-04-27T01:47:45.401" v="7640" actId="207"/>
          <ac:spMkLst>
            <pc:docMk/>
            <pc:sldMk cId="2672605045" sldId="274"/>
            <ac:spMk id="11" creationId="{D751E210-3055-B254-EE30-D6122B684F6E}"/>
          </ac:spMkLst>
        </pc:spChg>
        <pc:spChg chg="add del mod topLvl">
          <ac:chgData name="Huang, Yi" userId="25483bf3-d6f5-4fc6-ba61-8f841aefc706" providerId="ADAL" clId="{54A69129-BD59-42BA-ADA7-7D242C761881}" dt="2026-04-27T01:46:48.906" v="7548" actId="478"/>
          <ac:spMkLst>
            <pc:docMk/>
            <pc:sldMk cId="2672605045" sldId="274"/>
            <ac:spMk id="12" creationId="{865F9CF8-21A6-CF23-6557-8B42C1308028}"/>
          </ac:spMkLst>
        </pc:spChg>
        <pc:spChg chg="add del mod topLvl">
          <ac:chgData name="Huang, Yi" userId="25483bf3-d6f5-4fc6-ba61-8f841aefc706" providerId="ADAL" clId="{54A69129-BD59-42BA-ADA7-7D242C761881}" dt="2026-04-27T01:46:30.122" v="7541" actId="478"/>
          <ac:spMkLst>
            <pc:docMk/>
            <pc:sldMk cId="2672605045" sldId="274"/>
            <ac:spMk id="13" creationId="{3DC0F59B-C991-9E63-0617-FCF08BE44CCB}"/>
          </ac:spMkLst>
        </pc:spChg>
        <pc:spChg chg="del">
          <ac:chgData name="Huang, Yi" userId="25483bf3-d6f5-4fc6-ba61-8f841aefc706" providerId="ADAL" clId="{54A69129-BD59-42BA-ADA7-7D242C761881}" dt="2026-04-27T01:40:19.251" v="6729" actId="478"/>
          <ac:spMkLst>
            <pc:docMk/>
            <pc:sldMk cId="2672605045" sldId="274"/>
            <ac:spMk id="16" creationId="{CCA06687-ED8F-947A-5892-821E7BA43FAE}"/>
          </ac:spMkLst>
        </pc:spChg>
        <pc:spChg chg="add">
          <ac:chgData name="Huang, Yi" userId="25483bf3-d6f5-4fc6-ba61-8f841aefc706" providerId="ADAL" clId="{54A69129-BD59-42BA-ADA7-7D242C761881}" dt="2026-04-27T01:40:11.028" v="6728" actId="478"/>
          <ac:spMkLst>
            <pc:docMk/>
            <pc:sldMk cId="2672605045" sldId="274"/>
            <ac:spMk id="21" creationId="{08BD92DF-D1EA-182E-5A7C-34E2AD8FDCA2}"/>
          </ac:spMkLst>
        </pc:spChg>
        <pc:spChg chg="add del mod topLvl">
          <ac:chgData name="Huang, Yi" userId="25483bf3-d6f5-4fc6-ba61-8f841aefc706" providerId="ADAL" clId="{54A69129-BD59-42BA-ADA7-7D242C761881}" dt="2026-04-27T01:46:28.609" v="7540" actId="478"/>
          <ac:spMkLst>
            <pc:docMk/>
            <pc:sldMk cId="2672605045" sldId="274"/>
            <ac:spMk id="22" creationId="{47B31393-F3BD-5DA9-F54B-42303B1206F3}"/>
          </ac:spMkLst>
        </pc:spChg>
        <pc:spChg chg="add del mod topLvl">
          <ac:chgData name="Huang, Yi" userId="25483bf3-d6f5-4fc6-ba61-8f841aefc706" providerId="ADAL" clId="{54A69129-BD59-42BA-ADA7-7D242C761881}" dt="2026-04-27T01:46:32.621" v="7542" actId="478"/>
          <ac:spMkLst>
            <pc:docMk/>
            <pc:sldMk cId="2672605045" sldId="274"/>
            <ac:spMk id="23" creationId="{5D8EEFC4-2729-728A-07AD-75D6AD8A303A}"/>
          </ac:spMkLst>
        </pc:spChg>
        <pc:spChg chg="add mod">
          <ac:chgData name="Huang, Yi" userId="25483bf3-d6f5-4fc6-ba61-8f841aefc706" providerId="ADAL" clId="{54A69129-BD59-42BA-ADA7-7D242C761881}" dt="2026-04-27T01:48:46.167" v="7722" actId="2711"/>
          <ac:spMkLst>
            <pc:docMk/>
            <pc:sldMk cId="2672605045" sldId="274"/>
            <ac:spMk id="24" creationId="{BBF251D1-6617-A776-94DF-6E9E304A8C39}"/>
          </ac:spMkLst>
        </pc:spChg>
        <pc:spChg chg="add mod">
          <ac:chgData name="Huang, Yi" userId="25483bf3-d6f5-4fc6-ba61-8f841aefc706" providerId="ADAL" clId="{54A69129-BD59-42BA-ADA7-7D242C761881}" dt="2026-04-27T01:52:31.641" v="8203" actId="1076"/>
          <ac:spMkLst>
            <pc:docMk/>
            <pc:sldMk cId="2672605045" sldId="274"/>
            <ac:spMk id="25" creationId="{1DD5E7DD-E778-4C0B-405C-9DBC9FB55AAF}"/>
          </ac:spMkLst>
        </pc:spChg>
        <pc:spChg chg="del">
          <ac:chgData name="Huang, Yi" userId="25483bf3-d6f5-4fc6-ba61-8f841aefc706" providerId="ADAL" clId="{54A69129-BD59-42BA-ADA7-7D242C761881}" dt="2026-04-27T01:40:19.251" v="6729" actId="478"/>
          <ac:spMkLst>
            <pc:docMk/>
            <pc:sldMk cId="2672605045" sldId="274"/>
            <ac:spMk id="29" creationId="{D9A1C0EE-E637-14C9-9ACF-35F08BF1646D}"/>
          </ac:spMkLst>
        </pc:spChg>
        <pc:spChg chg="del">
          <ac:chgData name="Huang, Yi" userId="25483bf3-d6f5-4fc6-ba61-8f841aefc706" providerId="ADAL" clId="{54A69129-BD59-42BA-ADA7-7D242C761881}" dt="2026-04-27T01:40:25.332" v="6730" actId="478"/>
          <ac:spMkLst>
            <pc:docMk/>
            <pc:sldMk cId="2672605045" sldId="274"/>
            <ac:spMk id="33" creationId="{4605AFCC-9286-4019-5B8B-3CC54F00D843}"/>
          </ac:spMkLst>
        </pc:spChg>
        <pc:spChg chg="del">
          <ac:chgData name="Huang, Yi" userId="25483bf3-d6f5-4fc6-ba61-8f841aefc706" providerId="ADAL" clId="{54A69129-BD59-42BA-ADA7-7D242C761881}" dt="2026-04-27T01:40:25.332" v="6730" actId="478"/>
          <ac:spMkLst>
            <pc:docMk/>
            <pc:sldMk cId="2672605045" sldId="274"/>
            <ac:spMk id="44" creationId="{EDC06F1E-CC8B-F255-58AA-CFF523770544}"/>
          </ac:spMkLst>
        </pc:spChg>
        <pc:spChg chg="add">
          <ac:chgData name="Huang, Yi" userId="25483bf3-d6f5-4fc6-ba61-8f841aefc706" providerId="ADAL" clId="{54A69129-BD59-42BA-ADA7-7D242C761881}" dt="2026-04-27T01:40:11.028" v="6728" actId="478"/>
          <ac:spMkLst>
            <pc:docMk/>
            <pc:sldMk cId="2672605045" sldId="274"/>
            <ac:spMk id="57" creationId="{6115C26F-74B3-AD70-38D3-D9E4DF321A51}"/>
          </ac:spMkLst>
        </pc:spChg>
        <pc:spChg chg="add del">
          <ac:chgData name="Huang, Yi" userId="25483bf3-d6f5-4fc6-ba61-8f841aefc706" providerId="ADAL" clId="{54A69129-BD59-42BA-ADA7-7D242C761881}" dt="2026-04-27T01:40:19.251" v="6729" actId="478"/>
          <ac:spMkLst>
            <pc:docMk/>
            <pc:sldMk cId="2672605045" sldId="274"/>
            <ac:spMk id="58" creationId="{F7DABEB6-554B-0651-1C6E-4B1E2AF71158}"/>
          </ac:spMkLst>
        </pc:spChg>
        <pc:spChg chg="add">
          <ac:chgData name="Huang, Yi" userId="25483bf3-d6f5-4fc6-ba61-8f841aefc706" providerId="ADAL" clId="{54A69129-BD59-42BA-ADA7-7D242C761881}" dt="2026-04-27T01:40:11.028" v="6728" actId="478"/>
          <ac:spMkLst>
            <pc:docMk/>
            <pc:sldMk cId="2672605045" sldId="274"/>
            <ac:spMk id="61" creationId="{6DADFD60-B268-FE9A-2FC1-5E3BD20BF80A}"/>
          </ac:spMkLst>
        </pc:spChg>
        <pc:spChg chg="del">
          <ac:chgData name="Huang, Yi" userId="25483bf3-d6f5-4fc6-ba61-8f841aefc706" providerId="ADAL" clId="{54A69129-BD59-42BA-ADA7-7D242C761881}" dt="2026-04-27T01:40:19.251" v="6729" actId="478"/>
          <ac:spMkLst>
            <pc:docMk/>
            <pc:sldMk cId="2672605045" sldId="274"/>
            <ac:spMk id="63" creationId="{DE6CA3D5-97A2-536F-4309-FD82D88598F5}"/>
          </ac:spMkLst>
        </pc:spChg>
        <pc:spChg chg="add">
          <ac:chgData name="Huang, Yi" userId="25483bf3-d6f5-4fc6-ba61-8f841aefc706" providerId="ADAL" clId="{54A69129-BD59-42BA-ADA7-7D242C761881}" dt="2026-04-27T01:40:11.028" v="6728" actId="478"/>
          <ac:spMkLst>
            <pc:docMk/>
            <pc:sldMk cId="2672605045" sldId="274"/>
            <ac:spMk id="69" creationId="{5B9769CB-54FD-FFF1-4D19-D4B1E935367B}"/>
          </ac:spMkLst>
        </pc:spChg>
        <pc:spChg chg="del">
          <ac:chgData name="Huang, Yi" userId="25483bf3-d6f5-4fc6-ba61-8f841aefc706" providerId="ADAL" clId="{54A69129-BD59-42BA-ADA7-7D242C761881}" dt="2026-04-27T01:40:19.251" v="6729" actId="478"/>
          <ac:spMkLst>
            <pc:docMk/>
            <pc:sldMk cId="2672605045" sldId="274"/>
            <ac:spMk id="73" creationId="{AD89F593-A29E-F81A-B5B1-CAF3649F17A0}"/>
          </ac:spMkLst>
        </pc:spChg>
        <pc:spChg chg="add">
          <ac:chgData name="Huang, Yi" userId="25483bf3-d6f5-4fc6-ba61-8f841aefc706" providerId="ADAL" clId="{54A69129-BD59-42BA-ADA7-7D242C761881}" dt="2026-04-27T01:40:11.028" v="6728" actId="478"/>
          <ac:spMkLst>
            <pc:docMk/>
            <pc:sldMk cId="2672605045" sldId="274"/>
            <ac:spMk id="74" creationId="{715605D2-3506-F499-171D-274DD33F1150}"/>
          </ac:spMkLst>
        </pc:spChg>
        <pc:spChg chg="add">
          <ac:chgData name="Huang, Yi" userId="25483bf3-d6f5-4fc6-ba61-8f841aefc706" providerId="ADAL" clId="{54A69129-BD59-42BA-ADA7-7D242C761881}" dt="2026-04-27T01:40:11.028" v="6728" actId="478"/>
          <ac:spMkLst>
            <pc:docMk/>
            <pc:sldMk cId="2672605045" sldId="274"/>
            <ac:spMk id="80" creationId="{54DDF4B0-0CC6-0109-DBF5-E4C0BE0CB176}"/>
          </ac:spMkLst>
        </pc:spChg>
        <pc:spChg chg="del">
          <ac:chgData name="Huang, Yi" userId="25483bf3-d6f5-4fc6-ba61-8f841aefc706" providerId="ADAL" clId="{54A69129-BD59-42BA-ADA7-7D242C761881}" dt="2026-04-27T01:40:19.251" v="6729" actId="478"/>
          <ac:spMkLst>
            <pc:docMk/>
            <pc:sldMk cId="2672605045" sldId="274"/>
            <ac:spMk id="81" creationId="{4C9177E2-13C0-1F20-CA1E-867CAF9A5F34}"/>
          </ac:spMkLst>
        </pc:spChg>
        <pc:spChg chg="add">
          <ac:chgData name="Huang, Yi" userId="25483bf3-d6f5-4fc6-ba61-8f841aefc706" providerId="ADAL" clId="{54A69129-BD59-42BA-ADA7-7D242C761881}" dt="2026-04-27T01:40:11.028" v="6728" actId="478"/>
          <ac:spMkLst>
            <pc:docMk/>
            <pc:sldMk cId="2672605045" sldId="274"/>
            <ac:spMk id="82" creationId="{F476716D-9B48-B640-7620-BAD8FE80D7D7}"/>
          </ac:spMkLst>
        </pc:spChg>
        <pc:spChg chg="del">
          <ac:chgData name="Huang, Yi" userId="25483bf3-d6f5-4fc6-ba61-8f841aefc706" providerId="ADAL" clId="{54A69129-BD59-42BA-ADA7-7D242C761881}" dt="2026-04-27T01:40:19.251" v="6729" actId="478"/>
          <ac:spMkLst>
            <pc:docMk/>
            <pc:sldMk cId="2672605045" sldId="274"/>
            <ac:spMk id="83" creationId="{47AF0D6F-C317-A59B-4221-7E2EC8244AA4}"/>
          </ac:spMkLst>
        </pc:spChg>
        <pc:spChg chg="del">
          <ac:chgData name="Huang, Yi" userId="25483bf3-d6f5-4fc6-ba61-8f841aefc706" providerId="ADAL" clId="{54A69129-BD59-42BA-ADA7-7D242C761881}" dt="2026-04-27T01:40:19.251" v="6729" actId="478"/>
          <ac:spMkLst>
            <pc:docMk/>
            <pc:sldMk cId="2672605045" sldId="274"/>
            <ac:spMk id="87" creationId="{1B555EAC-C88A-4A6D-35ED-00155BB0C5DE}"/>
          </ac:spMkLst>
        </pc:spChg>
        <pc:spChg chg="del">
          <ac:chgData name="Huang, Yi" userId="25483bf3-d6f5-4fc6-ba61-8f841aefc706" providerId="ADAL" clId="{54A69129-BD59-42BA-ADA7-7D242C761881}" dt="2026-04-27T01:40:19.251" v="6729" actId="478"/>
          <ac:spMkLst>
            <pc:docMk/>
            <pc:sldMk cId="2672605045" sldId="274"/>
            <ac:spMk id="90" creationId="{9DFEBFD3-FCB6-5839-911E-98CC62867E82}"/>
          </ac:spMkLst>
        </pc:spChg>
        <pc:spChg chg="add del">
          <ac:chgData name="Huang, Yi" userId="25483bf3-d6f5-4fc6-ba61-8f841aefc706" providerId="ADAL" clId="{54A69129-BD59-42BA-ADA7-7D242C761881}" dt="2026-04-27T01:40:19.251" v="6729" actId="478"/>
          <ac:spMkLst>
            <pc:docMk/>
            <pc:sldMk cId="2672605045" sldId="274"/>
            <ac:spMk id="92" creationId="{8AB2825D-A036-258E-BAD8-79A45F236689}"/>
          </ac:spMkLst>
        </pc:spChg>
        <pc:spChg chg="del">
          <ac:chgData name="Huang, Yi" userId="25483bf3-d6f5-4fc6-ba61-8f841aefc706" providerId="ADAL" clId="{54A69129-BD59-42BA-ADA7-7D242C761881}" dt="2026-04-27T01:40:28.609" v="6731" actId="478"/>
          <ac:spMkLst>
            <pc:docMk/>
            <pc:sldMk cId="2672605045" sldId="274"/>
            <ac:spMk id="93" creationId="{370EEED4-D1FA-DE3C-BC4E-6BBB22AC1B0B}"/>
          </ac:spMkLst>
        </pc:spChg>
        <pc:spChg chg="mod">
          <ac:chgData name="Huang, Yi" userId="25483bf3-d6f5-4fc6-ba61-8f841aefc706" providerId="ADAL" clId="{54A69129-BD59-42BA-ADA7-7D242C761881}" dt="2026-04-27T01:49:05.232" v="7725" actId="1076"/>
          <ac:spMkLst>
            <pc:docMk/>
            <pc:sldMk cId="2672605045" sldId="274"/>
            <ac:spMk id="94" creationId="{2EF69FE7-2219-3858-7C9F-2713CB752845}"/>
          </ac:spMkLst>
        </pc:spChg>
        <pc:grpChg chg="add del mod">
          <ac:chgData name="Huang, Yi" userId="25483bf3-d6f5-4fc6-ba61-8f841aefc706" providerId="ADAL" clId="{54A69129-BD59-42BA-ADA7-7D242C761881}" dt="2026-04-27T01:46:20.980" v="7536" actId="165"/>
          <ac:grpSpMkLst>
            <pc:docMk/>
            <pc:sldMk cId="2672605045" sldId="274"/>
            <ac:grpSpMk id="9" creationId="{1EFE03F5-99AC-1BAD-798D-DB917DB6F9A5}"/>
          </ac:grpSpMkLst>
        </pc:grpChg>
        <pc:picChg chg="mod">
          <ac:chgData name="Huang, Yi" userId="25483bf3-d6f5-4fc6-ba61-8f841aefc706" providerId="ADAL" clId="{54A69129-BD59-42BA-ADA7-7D242C761881}" dt="2026-04-27T01:48:58.085" v="7723" actId="1076"/>
          <ac:picMkLst>
            <pc:docMk/>
            <pc:sldMk cId="2672605045" sldId="274"/>
            <ac:picMk id="98" creationId="{8FB426F1-6695-E469-8458-88E125638403}"/>
          </ac:picMkLst>
        </pc:picChg>
      </pc:sldChg>
      <pc:sldChg chg="addSp delSp modSp add mod addAnim delAnim modAnim">
        <pc:chgData name="Huang, Yi" userId="25483bf3-d6f5-4fc6-ba61-8f841aefc706" providerId="ADAL" clId="{54A69129-BD59-42BA-ADA7-7D242C761881}" dt="2026-04-27T02:05:50.311" v="8514"/>
        <pc:sldMkLst>
          <pc:docMk/>
          <pc:sldMk cId="3660855652" sldId="275"/>
        </pc:sldMkLst>
        <pc:spChg chg="mod">
          <ac:chgData name="Huang, Yi" userId="25483bf3-d6f5-4fc6-ba61-8f841aefc706" providerId="ADAL" clId="{54A69129-BD59-42BA-ADA7-7D242C761881}" dt="2026-04-27T02:01:03.293" v="8372" actId="20577"/>
          <ac:spMkLst>
            <pc:docMk/>
            <pc:sldMk cId="3660855652" sldId="275"/>
            <ac:spMk id="3" creationId="{B628D703-F24E-B2A6-3B47-A5788613F255}"/>
          </ac:spMkLst>
        </pc:spChg>
        <pc:spChg chg="add mod">
          <ac:chgData name="Huang, Yi" userId="25483bf3-d6f5-4fc6-ba61-8f841aefc706" providerId="ADAL" clId="{54A69129-BD59-42BA-ADA7-7D242C761881}" dt="2026-04-27T02:02:04.833" v="8387" actId="2085"/>
          <ac:spMkLst>
            <pc:docMk/>
            <pc:sldMk cId="3660855652" sldId="275"/>
            <ac:spMk id="7" creationId="{EFFB0C93-8F21-590C-2A7A-09E210E33DD8}"/>
          </ac:spMkLst>
        </pc:spChg>
        <pc:spChg chg="add mod">
          <ac:chgData name="Huang, Yi" userId="25483bf3-d6f5-4fc6-ba61-8f841aefc706" providerId="ADAL" clId="{54A69129-BD59-42BA-ADA7-7D242C761881}" dt="2026-04-27T02:02:44.226" v="8417" actId="1076"/>
          <ac:spMkLst>
            <pc:docMk/>
            <pc:sldMk cId="3660855652" sldId="275"/>
            <ac:spMk id="8" creationId="{6F20820A-8036-8914-DA6D-FC8B33E0AAB5}"/>
          </ac:spMkLst>
        </pc:spChg>
        <pc:spChg chg="add mod">
          <ac:chgData name="Huang, Yi" userId="25483bf3-d6f5-4fc6-ba61-8f841aefc706" providerId="ADAL" clId="{54A69129-BD59-42BA-ADA7-7D242C761881}" dt="2026-04-27T02:05:30.083" v="8512" actId="14100"/>
          <ac:spMkLst>
            <pc:docMk/>
            <pc:sldMk cId="3660855652" sldId="275"/>
            <ac:spMk id="9" creationId="{CD7A18E9-250C-3740-79CF-FA2C59D3E71E}"/>
          </ac:spMkLst>
        </pc:spChg>
        <pc:spChg chg="del">
          <ac:chgData name="Huang, Yi" userId="25483bf3-d6f5-4fc6-ba61-8f841aefc706" providerId="ADAL" clId="{54A69129-BD59-42BA-ADA7-7D242C761881}" dt="2026-04-27T02:00:38.474" v="8335" actId="478"/>
          <ac:spMkLst>
            <pc:docMk/>
            <pc:sldMk cId="3660855652" sldId="275"/>
            <ac:spMk id="10" creationId="{605E3472-566F-939F-4152-A1DAAF5591A4}"/>
          </ac:spMkLst>
        </pc:spChg>
        <pc:spChg chg="del">
          <ac:chgData name="Huang, Yi" userId="25483bf3-d6f5-4fc6-ba61-8f841aefc706" providerId="ADAL" clId="{54A69129-BD59-42BA-ADA7-7D242C761881}" dt="2026-04-27T02:00:38.474" v="8335" actId="478"/>
          <ac:spMkLst>
            <pc:docMk/>
            <pc:sldMk cId="3660855652" sldId="275"/>
            <ac:spMk id="11" creationId="{E5A3A17E-43AE-649E-8E23-42FEB6FF0536}"/>
          </ac:spMkLst>
        </pc:spChg>
        <pc:spChg chg="del">
          <ac:chgData name="Huang, Yi" userId="25483bf3-d6f5-4fc6-ba61-8f841aefc706" providerId="ADAL" clId="{54A69129-BD59-42BA-ADA7-7D242C761881}" dt="2026-04-27T02:00:38.474" v="8335" actId="478"/>
          <ac:spMkLst>
            <pc:docMk/>
            <pc:sldMk cId="3660855652" sldId="275"/>
            <ac:spMk id="24" creationId="{9C693206-C69F-5F87-BC2E-BCC5511AC2E0}"/>
          </ac:spMkLst>
        </pc:spChg>
        <pc:spChg chg="del">
          <ac:chgData name="Huang, Yi" userId="25483bf3-d6f5-4fc6-ba61-8f841aefc706" providerId="ADAL" clId="{54A69129-BD59-42BA-ADA7-7D242C761881}" dt="2026-04-27T02:00:38.474" v="8335" actId="478"/>
          <ac:spMkLst>
            <pc:docMk/>
            <pc:sldMk cId="3660855652" sldId="275"/>
            <ac:spMk id="25" creationId="{1F2BBA48-114C-53B4-997B-A5A3ED221478}"/>
          </ac:spMkLst>
        </pc:spChg>
        <pc:spChg chg="del mod">
          <ac:chgData name="Huang, Yi" userId="25483bf3-d6f5-4fc6-ba61-8f841aefc706" providerId="ADAL" clId="{54A69129-BD59-42BA-ADA7-7D242C761881}" dt="2026-04-27T02:01:08.476" v="8373" actId="478"/>
          <ac:spMkLst>
            <pc:docMk/>
            <pc:sldMk cId="3660855652" sldId="275"/>
            <ac:spMk id="94" creationId="{5B8665D6-AD31-5E9C-2A39-E31462106725}"/>
          </ac:spMkLst>
        </pc:spChg>
        <pc:picChg chg="add mod">
          <ac:chgData name="Huang, Yi" userId="25483bf3-d6f5-4fc6-ba61-8f841aefc706" providerId="ADAL" clId="{54A69129-BD59-42BA-ADA7-7D242C761881}" dt="2026-04-27T02:01:31.406" v="8384" actId="1076"/>
          <ac:picMkLst>
            <pc:docMk/>
            <pc:sldMk cId="3660855652" sldId="275"/>
            <ac:picMk id="6" creationId="{1469C1C0-4FCD-1190-2B05-5BD1DB7A4CA2}"/>
          </ac:picMkLst>
        </pc:picChg>
        <pc:picChg chg="del">
          <ac:chgData name="Huang, Yi" userId="25483bf3-d6f5-4fc6-ba61-8f841aefc706" providerId="ADAL" clId="{54A69129-BD59-42BA-ADA7-7D242C761881}" dt="2026-04-27T02:01:24.835" v="8383" actId="478"/>
          <ac:picMkLst>
            <pc:docMk/>
            <pc:sldMk cId="3660855652" sldId="275"/>
            <ac:picMk id="98" creationId="{F7B4545B-D770-A4BB-CA19-FB779E1A8D6A}"/>
          </ac:picMkLst>
        </pc:picChg>
      </pc:sldChg>
      <pc:sldChg chg="addSp delSp modSp add mod delAnim modAnim">
        <pc:chgData name="Huang, Yi" userId="25483bf3-d6f5-4fc6-ba61-8f841aefc706" providerId="ADAL" clId="{54A69129-BD59-42BA-ADA7-7D242C761881}" dt="2026-04-27T02:15:38.391" v="8713"/>
        <pc:sldMkLst>
          <pc:docMk/>
          <pc:sldMk cId="2455182522" sldId="276"/>
        </pc:sldMkLst>
        <pc:spChg chg="mod">
          <ac:chgData name="Huang, Yi" userId="25483bf3-d6f5-4fc6-ba61-8f841aefc706" providerId="ADAL" clId="{54A69129-BD59-42BA-ADA7-7D242C761881}" dt="2026-04-27T02:09:35.828" v="8549" actId="20577"/>
          <ac:spMkLst>
            <pc:docMk/>
            <pc:sldMk cId="2455182522" sldId="276"/>
            <ac:spMk id="3" creationId="{A226869D-67E8-EDF9-52C9-CCFFF15298C2}"/>
          </ac:spMkLst>
        </pc:spChg>
        <pc:spChg chg="del">
          <ac:chgData name="Huang, Yi" userId="25483bf3-d6f5-4fc6-ba61-8f841aefc706" providerId="ADAL" clId="{54A69129-BD59-42BA-ADA7-7D242C761881}" dt="2026-04-27T02:09:53.090" v="8552" actId="478"/>
          <ac:spMkLst>
            <pc:docMk/>
            <pc:sldMk cId="2455182522" sldId="276"/>
            <ac:spMk id="7" creationId="{B51BDE9E-E257-67BB-0771-558B8B767F7E}"/>
          </ac:spMkLst>
        </pc:spChg>
        <pc:spChg chg="del">
          <ac:chgData name="Huang, Yi" userId="25483bf3-d6f5-4fc6-ba61-8f841aefc706" providerId="ADAL" clId="{54A69129-BD59-42BA-ADA7-7D242C761881}" dt="2026-04-27T02:09:42.551" v="8550" actId="478"/>
          <ac:spMkLst>
            <pc:docMk/>
            <pc:sldMk cId="2455182522" sldId="276"/>
            <ac:spMk id="8" creationId="{B14D5361-2075-C11E-CC74-EE4933407C26}"/>
          </ac:spMkLst>
        </pc:spChg>
        <pc:spChg chg="del">
          <ac:chgData name="Huang, Yi" userId="25483bf3-d6f5-4fc6-ba61-8f841aefc706" providerId="ADAL" clId="{54A69129-BD59-42BA-ADA7-7D242C761881}" dt="2026-04-27T02:09:42.551" v="8550" actId="478"/>
          <ac:spMkLst>
            <pc:docMk/>
            <pc:sldMk cId="2455182522" sldId="276"/>
            <ac:spMk id="9" creationId="{13610EB5-4FCE-C7DA-49A3-175B50AD8B4F}"/>
          </ac:spMkLst>
        </pc:spChg>
        <pc:spChg chg="add mod">
          <ac:chgData name="Huang, Yi" userId="25483bf3-d6f5-4fc6-ba61-8f841aefc706" providerId="ADAL" clId="{54A69129-BD59-42BA-ADA7-7D242C761881}" dt="2026-04-27T02:15:33.405" v="8711" actId="164"/>
          <ac:spMkLst>
            <pc:docMk/>
            <pc:sldMk cId="2455182522" sldId="276"/>
            <ac:spMk id="13" creationId="{8175FD3D-0FE6-5531-D197-2C5B399F8137}"/>
          </ac:spMkLst>
        </pc:spChg>
        <pc:grpChg chg="add mod">
          <ac:chgData name="Huang, Yi" userId="25483bf3-d6f5-4fc6-ba61-8f841aefc706" providerId="ADAL" clId="{54A69129-BD59-42BA-ADA7-7D242C761881}" dt="2026-04-27T02:15:33.405" v="8711" actId="164"/>
          <ac:grpSpMkLst>
            <pc:docMk/>
            <pc:sldMk cId="2455182522" sldId="276"/>
            <ac:grpSpMk id="14" creationId="{711D4522-8EFE-DE6B-8087-F79C140572E8}"/>
          </ac:grpSpMkLst>
        </pc:grpChg>
        <pc:picChg chg="del">
          <ac:chgData name="Huang, Yi" userId="25483bf3-d6f5-4fc6-ba61-8f841aefc706" providerId="ADAL" clId="{54A69129-BD59-42BA-ADA7-7D242C761881}" dt="2026-04-27T02:09:50.025" v="8551" actId="478"/>
          <ac:picMkLst>
            <pc:docMk/>
            <pc:sldMk cId="2455182522" sldId="276"/>
            <ac:picMk id="6" creationId="{77A09449-A925-37CE-E69D-3B24710C09D5}"/>
          </ac:picMkLst>
        </pc:picChg>
        <pc:picChg chg="add mod">
          <ac:chgData name="Huang, Yi" userId="25483bf3-d6f5-4fc6-ba61-8f841aefc706" providerId="ADAL" clId="{54A69129-BD59-42BA-ADA7-7D242C761881}" dt="2026-04-27T02:10:57.510" v="8572" actId="14100"/>
          <ac:picMkLst>
            <pc:docMk/>
            <pc:sldMk cId="2455182522" sldId="276"/>
            <ac:picMk id="10" creationId="{E9706472-ADEF-976A-3A9E-28C9B12CEDE2}"/>
          </ac:picMkLst>
        </pc:picChg>
        <pc:picChg chg="add mod">
          <ac:chgData name="Huang, Yi" userId="25483bf3-d6f5-4fc6-ba61-8f841aefc706" providerId="ADAL" clId="{54A69129-BD59-42BA-ADA7-7D242C761881}" dt="2026-04-27T02:15:33.405" v="8711" actId="164"/>
          <ac:picMkLst>
            <pc:docMk/>
            <pc:sldMk cId="2455182522" sldId="276"/>
            <ac:picMk id="12" creationId="{9313241F-5396-68DD-6508-7C845493B1DC}"/>
          </ac:picMkLst>
        </pc:picChg>
      </pc:sldChg>
      <pc:sldChg chg="addSp delSp modSp add mod ord delAnim">
        <pc:chgData name="Huang, Yi" userId="25483bf3-d6f5-4fc6-ba61-8f841aefc706" providerId="ADAL" clId="{54A69129-BD59-42BA-ADA7-7D242C761881}" dt="2026-04-27T02:14:59.730" v="8678"/>
        <pc:sldMkLst>
          <pc:docMk/>
          <pc:sldMk cId="454523827" sldId="277"/>
        </pc:sldMkLst>
        <pc:spChg chg="mod">
          <ac:chgData name="Huang, Yi" userId="25483bf3-d6f5-4fc6-ba61-8f841aefc706" providerId="ADAL" clId="{54A69129-BD59-42BA-ADA7-7D242C761881}" dt="2026-04-27T02:13:17.735" v="8579" actId="20577"/>
          <ac:spMkLst>
            <pc:docMk/>
            <pc:sldMk cId="454523827" sldId="277"/>
            <ac:spMk id="3" creationId="{24994DD2-7C32-E6A4-CAA5-612F620B69E3}"/>
          </ac:spMkLst>
        </pc:spChg>
        <pc:spChg chg="add mod">
          <ac:chgData name="Huang, Yi" userId="25483bf3-d6f5-4fc6-ba61-8f841aefc706" providerId="ADAL" clId="{54A69129-BD59-42BA-ADA7-7D242C761881}" dt="2026-04-27T02:14:49.495" v="8676" actId="1076"/>
          <ac:spMkLst>
            <pc:docMk/>
            <pc:sldMk cId="454523827" sldId="277"/>
            <ac:spMk id="7" creationId="{7A0E76DD-0F89-0968-03E5-0957CE235AC6}"/>
          </ac:spMkLst>
        </pc:spChg>
        <pc:picChg chg="add mod modCrop">
          <ac:chgData name="Huang, Yi" userId="25483bf3-d6f5-4fc6-ba61-8f841aefc706" providerId="ADAL" clId="{54A69129-BD59-42BA-ADA7-7D242C761881}" dt="2026-04-27T02:14:41.487" v="8673" actId="1076"/>
          <ac:picMkLst>
            <pc:docMk/>
            <pc:sldMk cId="454523827" sldId="277"/>
            <ac:picMk id="6" creationId="{494659DD-DA9F-9EA8-5A43-58526F15609D}"/>
          </ac:picMkLst>
        </pc:picChg>
        <pc:picChg chg="del">
          <ac:chgData name="Huang, Yi" userId="25483bf3-d6f5-4fc6-ba61-8f841aefc706" providerId="ADAL" clId="{54A69129-BD59-42BA-ADA7-7D242C761881}" dt="2026-04-27T02:13:23.949" v="8580" actId="478"/>
          <ac:picMkLst>
            <pc:docMk/>
            <pc:sldMk cId="454523827" sldId="277"/>
            <ac:picMk id="10" creationId="{A071CAA8-8AA5-3ED4-52FC-459225F82E74}"/>
          </ac:picMkLst>
        </pc:picChg>
        <pc:picChg chg="del">
          <ac:chgData name="Huang, Yi" userId="25483bf3-d6f5-4fc6-ba61-8f841aefc706" providerId="ADAL" clId="{54A69129-BD59-42BA-ADA7-7D242C761881}" dt="2026-04-27T02:13:23.949" v="8580" actId="478"/>
          <ac:picMkLst>
            <pc:docMk/>
            <pc:sldMk cId="454523827" sldId="277"/>
            <ac:picMk id="12" creationId="{0FA1D2E3-CC04-DC25-0B4E-C134940B20E0}"/>
          </ac:picMkLst>
        </pc:picChg>
      </pc:sldChg>
      <pc:sldChg chg="addSp delSp modSp add mod delAnim modAnim">
        <pc:chgData name="Huang, Yi" userId="25483bf3-d6f5-4fc6-ba61-8f841aefc706" providerId="ADAL" clId="{54A69129-BD59-42BA-ADA7-7D242C761881}" dt="2026-04-27T02:22:08.630" v="8948" actId="20577"/>
        <pc:sldMkLst>
          <pc:docMk/>
          <pc:sldMk cId="4275694522" sldId="278"/>
        </pc:sldMkLst>
        <pc:spChg chg="mod">
          <ac:chgData name="Huang, Yi" userId="25483bf3-d6f5-4fc6-ba61-8f841aefc706" providerId="ADAL" clId="{54A69129-BD59-42BA-ADA7-7D242C761881}" dt="2026-04-27T02:16:43.645" v="8804" actId="14100"/>
          <ac:spMkLst>
            <pc:docMk/>
            <pc:sldMk cId="4275694522" sldId="278"/>
            <ac:spMk id="2" creationId="{E85E59DF-C4E6-C2F0-4121-EDFE085E26C3}"/>
          </ac:spMkLst>
        </pc:spChg>
        <pc:spChg chg="mod">
          <ac:chgData name="Huang, Yi" userId="25483bf3-d6f5-4fc6-ba61-8f841aefc706" providerId="ADAL" clId="{54A69129-BD59-42BA-ADA7-7D242C761881}" dt="2026-04-27T02:22:08.630" v="8948" actId="20577"/>
          <ac:spMkLst>
            <pc:docMk/>
            <pc:sldMk cId="4275694522" sldId="278"/>
            <ac:spMk id="3" creationId="{FE5775F0-6C8E-EC2E-A502-EBC19BD456C3}"/>
          </ac:spMkLst>
        </pc:spChg>
        <pc:spChg chg="add mod">
          <ac:chgData name="Huang, Yi" userId="25483bf3-d6f5-4fc6-ba61-8f841aefc706" providerId="ADAL" clId="{54A69129-BD59-42BA-ADA7-7D242C761881}" dt="2026-04-27T02:18:50.142" v="8884" actId="1076"/>
          <ac:spMkLst>
            <pc:docMk/>
            <pc:sldMk cId="4275694522" sldId="278"/>
            <ac:spMk id="7" creationId="{D33870D7-C86B-9DC1-E5CF-B6A4A4C03647}"/>
          </ac:spMkLst>
        </pc:spChg>
        <pc:spChg chg="add mod ord">
          <ac:chgData name="Huang, Yi" userId="25483bf3-d6f5-4fc6-ba61-8f841aefc706" providerId="ADAL" clId="{54A69129-BD59-42BA-ADA7-7D242C761881}" dt="2026-04-27T02:20:45.924" v="8931" actId="164"/>
          <ac:spMkLst>
            <pc:docMk/>
            <pc:sldMk cId="4275694522" sldId="278"/>
            <ac:spMk id="8" creationId="{B1370F97-0059-7DA6-45CE-973CA5BDB84C}"/>
          </ac:spMkLst>
        </pc:spChg>
        <pc:spChg chg="add mod">
          <ac:chgData name="Huang, Yi" userId="25483bf3-d6f5-4fc6-ba61-8f841aefc706" providerId="ADAL" clId="{54A69129-BD59-42BA-ADA7-7D242C761881}" dt="2026-04-27T02:21:40.359" v="8941" actId="164"/>
          <ac:spMkLst>
            <pc:docMk/>
            <pc:sldMk cId="4275694522" sldId="278"/>
            <ac:spMk id="9" creationId="{34BC6C0A-1524-2049-F8B3-B6CAC1FC22F8}"/>
          </ac:spMkLst>
        </pc:spChg>
        <pc:spChg chg="add mod">
          <ac:chgData name="Huang, Yi" userId="25483bf3-d6f5-4fc6-ba61-8f841aefc706" providerId="ADAL" clId="{54A69129-BD59-42BA-ADA7-7D242C761881}" dt="2026-04-27T02:20:54.350" v="8933" actId="113"/>
          <ac:spMkLst>
            <pc:docMk/>
            <pc:sldMk cId="4275694522" sldId="278"/>
            <ac:spMk id="11" creationId="{092F55D2-5857-4CBF-121A-39CAE1CCE9A9}"/>
          </ac:spMkLst>
        </pc:spChg>
        <pc:spChg chg="add mod">
          <ac:chgData name="Huang, Yi" userId="25483bf3-d6f5-4fc6-ba61-8f841aefc706" providerId="ADAL" clId="{54A69129-BD59-42BA-ADA7-7D242C761881}" dt="2026-04-27T02:21:40.359" v="8941" actId="164"/>
          <ac:spMkLst>
            <pc:docMk/>
            <pc:sldMk cId="4275694522" sldId="278"/>
            <ac:spMk id="15" creationId="{D10FD069-098D-CE49-E9C1-462A5529A554}"/>
          </ac:spMkLst>
        </pc:spChg>
        <pc:grpChg chg="del">
          <ac:chgData name="Huang, Yi" userId="25483bf3-d6f5-4fc6-ba61-8f841aefc706" providerId="ADAL" clId="{54A69129-BD59-42BA-ADA7-7D242C761881}" dt="2026-04-27T02:16:48.259" v="8805" actId="478"/>
          <ac:grpSpMkLst>
            <pc:docMk/>
            <pc:sldMk cId="4275694522" sldId="278"/>
            <ac:grpSpMk id="14" creationId="{CC30A2A6-FC9F-18C7-2609-DCA7DD58FD23}"/>
          </ac:grpSpMkLst>
        </pc:grpChg>
        <pc:grpChg chg="add mod">
          <ac:chgData name="Huang, Yi" userId="25483bf3-d6f5-4fc6-ba61-8f841aefc706" providerId="ADAL" clId="{54A69129-BD59-42BA-ADA7-7D242C761881}" dt="2026-04-27T02:20:45.924" v="8931" actId="164"/>
          <ac:grpSpMkLst>
            <pc:docMk/>
            <pc:sldMk cId="4275694522" sldId="278"/>
            <ac:grpSpMk id="16" creationId="{DA861DAB-F203-8905-C9FC-358C46024C80}"/>
          </ac:grpSpMkLst>
        </pc:grpChg>
        <pc:grpChg chg="add mod">
          <ac:chgData name="Huang, Yi" userId="25483bf3-d6f5-4fc6-ba61-8f841aefc706" providerId="ADAL" clId="{54A69129-BD59-42BA-ADA7-7D242C761881}" dt="2026-04-27T02:21:29.248" v="8940" actId="164"/>
          <ac:grpSpMkLst>
            <pc:docMk/>
            <pc:sldMk cId="4275694522" sldId="278"/>
            <ac:grpSpMk id="17" creationId="{3A78A247-EB17-8DDC-1381-04D02CD428B7}"/>
          </ac:grpSpMkLst>
        </pc:grpChg>
        <pc:grpChg chg="add mod">
          <ac:chgData name="Huang, Yi" userId="25483bf3-d6f5-4fc6-ba61-8f841aefc706" providerId="ADAL" clId="{54A69129-BD59-42BA-ADA7-7D242C761881}" dt="2026-04-27T02:21:40.359" v="8941" actId="164"/>
          <ac:grpSpMkLst>
            <pc:docMk/>
            <pc:sldMk cId="4275694522" sldId="278"/>
            <ac:grpSpMk id="18" creationId="{1B0B52B2-4EAB-E487-DDAD-7F39257547B6}"/>
          </ac:grpSpMkLst>
        </pc:grpChg>
        <pc:picChg chg="add mod modCrop">
          <ac:chgData name="Huang, Yi" userId="25483bf3-d6f5-4fc6-ba61-8f841aefc706" providerId="ADAL" clId="{54A69129-BD59-42BA-ADA7-7D242C761881}" dt="2026-04-27T02:21:29.248" v="8940" actId="164"/>
          <ac:picMkLst>
            <pc:docMk/>
            <pc:sldMk cId="4275694522" sldId="278"/>
            <ac:picMk id="6" creationId="{AF163E74-A507-CF05-5F3F-9CEDEB3CBEDF}"/>
          </ac:picMkLst>
        </pc:picChg>
        <pc:picChg chg="del">
          <ac:chgData name="Huang, Yi" userId="25483bf3-d6f5-4fc6-ba61-8f841aefc706" providerId="ADAL" clId="{54A69129-BD59-42BA-ADA7-7D242C761881}" dt="2026-04-27T02:16:51.622" v="8806" actId="478"/>
          <ac:picMkLst>
            <pc:docMk/>
            <pc:sldMk cId="4275694522" sldId="278"/>
            <ac:picMk id="10" creationId="{244A7CA1-2F9C-639F-3763-5DCED5A1553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7020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C698FD-66AB-F159-0612-ADAAC2696A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663123-0AE5-7707-2CAB-4DE0980D80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659CCE-331E-FA87-B647-05F06027735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3533CC0-7938-046B-4001-9E8721D51C46}"/>
              </a:ext>
            </a:extLst>
          </p:cNvPr>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2498058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B205B-3096-1ACB-4A7C-6ABD773660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CDADAA-B060-066B-646D-8D499E7F3D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3C5F93-1E0C-AD87-30FC-B6E6CA1560F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A69C8A0-8487-E115-3A44-912D50D3E9E8}"/>
              </a:ext>
            </a:extLst>
          </p:cNvPr>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703190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endParaRPr lang="en-US" dirty="0"/>
          </a:p>
        </p:txBody>
      </p:sp>
    </p:spTree>
    <p:extLst>
      <p:ext uri="{BB962C8B-B14F-4D97-AF65-F5344CB8AC3E}">
        <p14:creationId xmlns:p14="http://schemas.microsoft.com/office/powerpoint/2010/main" val="57681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r>
              <a:rPr lang="en-US" dirty="0"/>
              <a:t>Bubble sort. Leopard Seal.</a:t>
            </a:r>
          </a:p>
        </p:txBody>
      </p:sp>
    </p:spTree>
    <p:extLst>
      <p:ext uri="{BB962C8B-B14F-4D97-AF65-F5344CB8AC3E}">
        <p14:creationId xmlns:p14="http://schemas.microsoft.com/office/powerpoint/2010/main" val="856961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arxiv.org/abs/2512.01324"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s://arxiv.org/pdf/2508.14087"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arxiv.org/pdf/2508.14087"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3.jpg"/><Relationship Id="rId13" Type="http://schemas.openxmlformats.org/officeDocument/2006/relationships/image" Target="../media/image18.jpg"/><Relationship Id="rId3" Type="http://schemas.openxmlformats.org/officeDocument/2006/relationships/image" Target="../media/image8.jpg"/><Relationship Id="rId7" Type="http://schemas.openxmlformats.org/officeDocument/2006/relationships/image" Target="../media/image12.jpg"/><Relationship Id="rId12" Type="http://schemas.openxmlformats.org/officeDocument/2006/relationships/image" Target="../media/image17.jpg"/><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11.jpg"/><Relationship Id="rId11" Type="http://schemas.openxmlformats.org/officeDocument/2006/relationships/image" Target="../media/image16.jpg"/><Relationship Id="rId5" Type="http://schemas.openxmlformats.org/officeDocument/2006/relationships/image" Target="../media/image10.jpg"/><Relationship Id="rId10" Type="http://schemas.openxmlformats.org/officeDocument/2006/relationships/image" Target="../media/image15.jpg"/><Relationship Id="rId4" Type="http://schemas.openxmlformats.org/officeDocument/2006/relationships/image" Target="../media/image9.jpg"/><Relationship Id="rId9" Type="http://schemas.openxmlformats.org/officeDocument/2006/relationships/image" Target="../media/image14.jp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7.jp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6.png"/><Relationship Id="rId11" Type="http://schemas.openxmlformats.org/officeDocument/2006/relationships/image" Target="../media/image22.png"/><Relationship Id="rId5" Type="http://schemas.microsoft.com/office/2007/relationships/hdphoto" Target="../media/hdphoto1.wdp"/><Relationship Id="rId10" Type="http://schemas.openxmlformats.org/officeDocument/2006/relationships/image" Target="../media/image21.png"/><Relationship Id="rId4" Type="http://schemas.openxmlformats.org/officeDocument/2006/relationships/image" Target="../media/image19.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1B2A4A"/>
        </a:solidFill>
        <a:effectLst/>
      </p:bgPr>
    </p:bg>
    <p:spTree>
      <p:nvGrpSpPr>
        <p:cNvPr id="1" name=""/>
        <p:cNvGrpSpPr/>
        <p:nvPr/>
      </p:nvGrpSpPr>
      <p:grpSpPr>
        <a:xfrm>
          <a:off x="0" y="0"/>
          <a:ext cx="0" cy="0"/>
          <a:chOff x="0" y="0"/>
          <a:chExt cx="0" cy="0"/>
        </a:xfrm>
      </p:grpSpPr>
      <p:sp>
        <p:nvSpPr>
          <p:cNvPr id="2" name="Shape 0"/>
          <p:cNvSpPr/>
          <p:nvPr/>
        </p:nvSpPr>
        <p:spPr>
          <a:xfrm>
            <a:off x="0" y="0"/>
            <a:ext cx="201168" cy="5143500"/>
          </a:xfrm>
          <a:prstGeom prst="rect">
            <a:avLst/>
          </a:prstGeom>
          <a:solidFill>
            <a:srgbClr val="0D7377"/>
          </a:solidFill>
          <a:ln w="12700">
            <a:solidFill>
              <a:srgbClr val="0D7377"/>
            </a:solidFill>
            <a:prstDash val="solid"/>
          </a:ln>
        </p:spPr>
        <p:txBody>
          <a:bodyPr/>
          <a:lstStyle/>
          <a:p>
            <a:endParaRPr lang="en-US"/>
          </a:p>
        </p:txBody>
      </p:sp>
      <p:sp>
        <p:nvSpPr>
          <p:cNvPr id="3" name="Shape 1"/>
          <p:cNvSpPr/>
          <p:nvPr/>
        </p:nvSpPr>
        <p:spPr>
          <a:xfrm>
            <a:off x="5943600" y="3474720"/>
            <a:ext cx="3200400" cy="1668780"/>
          </a:xfrm>
          <a:prstGeom prst="rect">
            <a:avLst/>
          </a:prstGeom>
          <a:solidFill>
            <a:srgbClr val="162238"/>
          </a:solidFill>
          <a:ln w="12700">
            <a:solidFill>
              <a:srgbClr val="162238"/>
            </a:solidFill>
            <a:prstDash val="solid"/>
          </a:ln>
        </p:spPr>
        <p:txBody>
          <a:bodyPr/>
          <a:lstStyle/>
          <a:p>
            <a:endParaRPr lang="en-US"/>
          </a:p>
        </p:txBody>
      </p:sp>
      <p:sp>
        <p:nvSpPr>
          <p:cNvPr id="4" name="Text 2"/>
          <p:cNvSpPr/>
          <p:nvPr/>
        </p:nvSpPr>
        <p:spPr>
          <a:xfrm>
            <a:off x="502920" y="914400"/>
            <a:ext cx="8229600" cy="1005840"/>
          </a:xfrm>
          <a:prstGeom prst="rect">
            <a:avLst/>
          </a:prstGeom>
          <a:noFill/>
          <a:ln/>
        </p:spPr>
        <p:txBody>
          <a:bodyPr wrap="square" rtlCol="0" anchor="ctr"/>
          <a:lstStyle/>
          <a:p>
            <a:pPr marL="0" indent="0">
              <a:buNone/>
            </a:pPr>
            <a:r>
              <a:rPr lang="en-US" sz="3600" b="1" dirty="0">
                <a:solidFill>
                  <a:srgbClr val="FFFFFF"/>
                </a:solidFill>
                <a:latin typeface="Trebuchet MS" pitchFamily="34" charset="0"/>
                <a:ea typeface="Trebuchet MS" pitchFamily="34" charset="-122"/>
                <a:cs typeface="Trebuchet MS" pitchFamily="34" charset="-120"/>
              </a:rPr>
              <a:t>Beyond Task-Specific Models</a:t>
            </a:r>
            <a:endParaRPr lang="en-US" sz="3600" dirty="0"/>
          </a:p>
        </p:txBody>
      </p:sp>
      <p:sp>
        <p:nvSpPr>
          <p:cNvPr id="5" name="Text 3"/>
          <p:cNvSpPr/>
          <p:nvPr/>
        </p:nvSpPr>
        <p:spPr>
          <a:xfrm>
            <a:off x="502920" y="1965960"/>
            <a:ext cx="7772400" cy="868680"/>
          </a:xfrm>
          <a:prstGeom prst="rect">
            <a:avLst/>
          </a:prstGeom>
          <a:noFill/>
          <a:ln/>
        </p:spPr>
        <p:txBody>
          <a:bodyPr wrap="square" rtlCol="0" anchor="ctr"/>
          <a:lstStyle/>
          <a:p>
            <a:pPr marL="0" indent="0">
              <a:lnSpc>
                <a:spcPct val="130000"/>
              </a:lnSpc>
              <a:buNone/>
            </a:pPr>
            <a:r>
              <a:rPr lang="en-US" sz="2000" dirty="0">
                <a:solidFill>
                  <a:srgbClr val="14A5A9"/>
                </a:solidFill>
                <a:latin typeface="Calibri" pitchFamily="34" charset="0"/>
                <a:ea typeface="Calibri" pitchFamily="34" charset="-122"/>
                <a:cs typeface="Calibri" pitchFamily="34" charset="-120"/>
              </a:rPr>
              <a:t>Foundation Models as a New Paradigm</a:t>
            </a:r>
            <a:endParaRPr lang="en-US" sz="2000" dirty="0"/>
          </a:p>
          <a:p>
            <a:pPr marL="0" indent="0">
              <a:lnSpc>
                <a:spcPct val="130000"/>
              </a:lnSpc>
              <a:buNone/>
            </a:pPr>
            <a:r>
              <a:rPr lang="en-US" sz="2000" dirty="0">
                <a:solidFill>
                  <a:srgbClr val="14A5A9"/>
                </a:solidFill>
                <a:latin typeface="Calibri" pitchFamily="34" charset="0"/>
                <a:ea typeface="Calibri" pitchFamily="34" charset="-122"/>
                <a:cs typeface="Calibri" pitchFamily="34" charset="-120"/>
              </a:rPr>
              <a:t>for Experimental Physics</a:t>
            </a:r>
            <a:endParaRPr lang="en-US" sz="2000" dirty="0"/>
          </a:p>
        </p:txBody>
      </p:sp>
      <p:sp>
        <p:nvSpPr>
          <p:cNvPr id="6" name="Shape 4"/>
          <p:cNvSpPr/>
          <p:nvPr/>
        </p:nvSpPr>
        <p:spPr>
          <a:xfrm>
            <a:off x="502920" y="2999232"/>
            <a:ext cx="2011680" cy="18288"/>
          </a:xfrm>
          <a:prstGeom prst="rect">
            <a:avLst/>
          </a:prstGeom>
          <a:solidFill>
            <a:srgbClr val="14A5A9"/>
          </a:solidFill>
          <a:ln w="12700">
            <a:solidFill>
              <a:srgbClr val="14A5A9"/>
            </a:solidFill>
            <a:prstDash val="solid"/>
          </a:ln>
        </p:spPr>
        <p:txBody>
          <a:bodyPr/>
          <a:lstStyle/>
          <a:p>
            <a:endParaRPr lang="en-US"/>
          </a:p>
        </p:txBody>
      </p:sp>
      <p:sp>
        <p:nvSpPr>
          <p:cNvPr id="9" name="TextBox 8">
            <a:extLst>
              <a:ext uri="{FF2B5EF4-FFF2-40B4-BE49-F238E27FC236}">
                <a16:creationId xmlns:a16="http://schemas.microsoft.com/office/drawing/2014/main" id="{6F5C5F68-9146-0AF4-D745-DF67E15FD68B}"/>
              </a:ext>
            </a:extLst>
          </p:cNvPr>
          <p:cNvSpPr txBox="1"/>
          <p:nvPr/>
        </p:nvSpPr>
        <p:spPr>
          <a:xfrm>
            <a:off x="502920" y="3017520"/>
            <a:ext cx="4537431" cy="830997"/>
          </a:xfrm>
          <a:prstGeom prst="rect">
            <a:avLst/>
          </a:prstGeom>
          <a:noFill/>
        </p:spPr>
        <p:txBody>
          <a:bodyPr wrap="square" rtlCol="0">
            <a:spAutoFit/>
          </a:bodyPr>
          <a:lstStyle/>
          <a:p>
            <a:r>
              <a:rPr lang="en-US" sz="1200" dirty="0">
                <a:solidFill>
                  <a:schemeClr val="bg1"/>
                </a:solidFill>
                <a:latin typeface="Candara" panose="020E0502030303020204" pitchFamily="34" charset="0"/>
              </a:rPr>
              <a:t>TREASURE: Tokenizing HEP Collider Data for AI Discovery </a:t>
            </a:r>
          </a:p>
          <a:p>
            <a:endParaRPr lang="en-US" sz="1200" dirty="0">
              <a:solidFill>
                <a:schemeClr val="bg1"/>
              </a:solidFill>
              <a:latin typeface="Candara" panose="020E0502030303020204" pitchFamily="34" charset="0"/>
              <a:ea typeface="Calibri" pitchFamily="34" charset="-122"/>
              <a:cs typeface="Calibri" pitchFamily="34" charset="-120"/>
            </a:endParaRPr>
          </a:p>
          <a:p>
            <a:r>
              <a:rPr lang="en-US" sz="1200" dirty="0">
                <a:solidFill>
                  <a:schemeClr val="bg1"/>
                </a:solidFill>
                <a:latin typeface="Candara" panose="020E0502030303020204" pitchFamily="34" charset="0"/>
                <a:ea typeface="Calibri" pitchFamily="34" charset="-122"/>
                <a:cs typeface="Calibri" pitchFamily="34" charset="-120"/>
              </a:rPr>
              <a:t>Yi Huang</a:t>
            </a:r>
          </a:p>
          <a:p>
            <a:r>
              <a:rPr lang="en-US" sz="1200" dirty="0">
                <a:solidFill>
                  <a:schemeClr val="bg1"/>
                </a:solidFill>
                <a:latin typeface="Candara" panose="020E0502030303020204" pitchFamily="34" charset="0"/>
                <a:ea typeface="Calibri" pitchFamily="34" charset="-122"/>
                <a:cs typeface="Calibri" pitchFamily="34" charset="-120"/>
              </a:rPr>
              <a:t>04-27-2026</a:t>
            </a:r>
            <a:endParaRPr lang="en-US" sz="1200" dirty="0">
              <a:solidFill>
                <a:schemeClr val="bg1"/>
              </a:solidFill>
              <a:latin typeface="Candara" panose="020E0502030303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a:extLst>
              <a:ext uri="{FF2B5EF4-FFF2-40B4-BE49-F238E27FC236}">
                <a16:creationId xmlns:a16="http://schemas.microsoft.com/office/drawing/2014/main" id="{A65CDB29-D761-FE85-D111-383ED07EA9EF}"/>
              </a:ext>
            </a:extLst>
          </p:cNvPr>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STRATEGY 4 · PREDICTIVE CODING</a:t>
            </a:r>
            <a:endParaRPr lang="en-US" sz="900" dirty="0"/>
          </a:p>
        </p:txBody>
      </p:sp>
      <p:sp>
        <p:nvSpPr>
          <p:cNvPr id="3" name="Shape 1">
            <a:extLst>
              <a:ext uri="{FF2B5EF4-FFF2-40B4-BE49-F238E27FC236}">
                <a16:creationId xmlns:a16="http://schemas.microsoft.com/office/drawing/2014/main" id="{F1CA618E-2993-786B-92E6-78E96EEB064F}"/>
              </a:ext>
            </a:extLst>
          </p:cNvPr>
          <p:cNvSpPr/>
          <p:nvPr/>
        </p:nvSpPr>
        <p:spPr>
          <a:xfrm>
            <a:off x="411480" y="502920"/>
            <a:ext cx="54864" cy="347472"/>
          </a:xfrm>
          <a:prstGeom prst="rect">
            <a:avLst/>
          </a:prstGeom>
          <a:solidFill>
            <a:schemeClr val="accent6"/>
          </a:solidFill>
          <a:ln w="12700">
            <a:noFill/>
            <a:prstDash val="solid"/>
          </a:ln>
        </p:spPr>
        <p:txBody>
          <a:bodyPr/>
          <a:lstStyle/>
          <a:p>
            <a:endParaRPr lang="en-US"/>
          </a:p>
        </p:txBody>
      </p:sp>
      <p:sp>
        <p:nvSpPr>
          <p:cNvPr id="4" name="Text 2">
            <a:extLst>
              <a:ext uri="{FF2B5EF4-FFF2-40B4-BE49-F238E27FC236}">
                <a16:creationId xmlns:a16="http://schemas.microsoft.com/office/drawing/2014/main" id="{7AEA3221-5155-B06D-318B-19260148B3F9}"/>
              </a:ext>
            </a:extLst>
          </p:cNvPr>
          <p:cNvSpPr/>
          <p:nvPr/>
        </p:nvSpPr>
        <p:spPr>
          <a:xfrm>
            <a:off x="502920" y="475488"/>
            <a:ext cx="8138160" cy="457200"/>
          </a:xfrm>
          <a:prstGeom prst="rect">
            <a:avLst/>
          </a:prstGeom>
          <a:noFill/>
          <a:ln/>
        </p:spPr>
        <p:txBody>
          <a:bodyPr wrap="square" lIns="0" tIns="0" rIns="0" bIns="0" rtlCol="0" anchor="ctr"/>
          <a:lstStyle/>
          <a:p>
            <a:pPr marL="0" indent="0">
              <a:buNone/>
            </a:pPr>
            <a:r>
              <a:rPr lang="en-US" sz="2000" b="1" dirty="0">
                <a:solidFill>
                  <a:srgbClr val="1B2A4A"/>
                </a:solidFill>
                <a:latin typeface="Trebuchet MS" pitchFamily="34" charset="0"/>
                <a:ea typeface="Trebuchet MS" pitchFamily="34" charset="-122"/>
                <a:cs typeface="Trebuchet MS" pitchFamily="34" charset="-120"/>
              </a:rPr>
              <a:t>Forecasting — Learn by Predicting What Comes Next</a:t>
            </a:r>
            <a:endParaRPr lang="en-US" sz="2000" dirty="0"/>
          </a:p>
        </p:txBody>
      </p:sp>
      <p:sp>
        <p:nvSpPr>
          <p:cNvPr id="5" name="Shape 3">
            <a:extLst>
              <a:ext uri="{FF2B5EF4-FFF2-40B4-BE49-F238E27FC236}">
                <a16:creationId xmlns:a16="http://schemas.microsoft.com/office/drawing/2014/main" id="{DBDD908C-1AEF-93FD-DB4A-685C076B2FD5}"/>
              </a:ext>
            </a:extLst>
          </p:cNvPr>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sp>
        <p:nvSpPr>
          <p:cNvPr id="13" name="Text 11">
            <a:extLst>
              <a:ext uri="{FF2B5EF4-FFF2-40B4-BE49-F238E27FC236}">
                <a16:creationId xmlns:a16="http://schemas.microsoft.com/office/drawing/2014/main" id="{B3811845-5722-8028-4C22-16E3E38AEDD0}"/>
              </a:ext>
            </a:extLst>
          </p:cNvPr>
          <p:cNvSpPr/>
          <p:nvPr/>
        </p:nvSpPr>
        <p:spPr>
          <a:xfrm>
            <a:off x="594360" y="4206240"/>
            <a:ext cx="3474720" cy="256032"/>
          </a:xfrm>
          <a:prstGeom prst="rect">
            <a:avLst/>
          </a:prstGeom>
          <a:noFill/>
          <a:ln/>
        </p:spPr>
        <p:txBody>
          <a:bodyPr wrap="square" rtlCol="0" anchor="ctr"/>
          <a:lstStyle/>
          <a:p>
            <a:pPr marL="342900" indent="-342900">
              <a:buSzPct val="100000"/>
              <a:buChar char="•"/>
            </a:pPr>
            <a:endParaRPr lang="en-US" sz="1200" dirty="0"/>
          </a:p>
        </p:txBody>
      </p:sp>
      <p:sp>
        <p:nvSpPr>
          <p:cNvPr id="14" name="Text 12">
            <a:extLst>
              <a:ext uri="{FF2B5EF4-FFF2-40B4-BE49-F238E27FC236}">
                <a16:creationId xmlns:a16="http://schemas.microsoft.com/office/drawing/2014/main" id="{72B771B0-E74F-DAC0-72D9-D398BAF0BF16}"/>
              </a:ext>
            </a:extLst>
          </p:cNvPr>
          <p:cNvSpPr/>
          <p:nvPr/>
        </p:nvSpPr>
        <p:spPr>
          <a:xfrm>
            <a:off x="594360" y="4480560"/>
            <a:ext cx="3474720" cy="256032"/>
          </a:xfrm>
          <a:prstGeom prst="rect">
            <a:avLst/>
          </a:prstGeom>
          <a:noFill/>
          <a:ln/>
        </p:spPr>
        <p:txBody>
          <a:bodyPr wrap="square" rtlCol="0" anchor="ctr"/>
          <a:lstStyle/>
          <a:p>
            <a:pPr marL="342900" indent="-342900">
              <a:buSzPct val="100000"/>
              <a:buChar char="•"/>
            </a:pPr>
            <a:endParaRPr lang="en-US" sz="1200" dirty="0"/>
          </a:p>
        </p:txBody>
      </p:sp>
      <p:grpSp>
        <p:nvGrpSpPr>
          <p:cNvPr id="72" name="Group 71">
            <a:extLst>
              <a:ext uri="{FF2B5EF4-FFF2-40B4-BE49-F238E27FC236}">
                <a16:creationId xmlns:a16="http://schemas.microsoft.com/office/drawing/2014/main" id="{253423B9-1747-E788-2C88-A6D1F32D40A4}"/>
              </a:ext>
            </a:extLst>
          </p:cNvPr>
          <p:cNvGrpSpPr/>
          <p:nvPr/>
        </p:nvGrpSpPr>
        <p:grpSpPr>
          <a:xfrm>
            <a:off x="411480" y="1115568"/>
            <a:ext cx="3931920" cy="1105317"/>
            <a:chOff x="411480" y="1115568"/>
            <a:chExt cx="3931920" cy="1105317"/>
          </a:xfrm>
        </p:grpSpPr>
        <p:sp>
          <p:nvSpPr>
            <p:cNvPr id="6" name="Text 4">
              <a:extLst>
                <a:ext uri="{FF2B5EF4-FFF2-40B4-BE49-F238E27FC236}">
                  <a16:creationId xmlns:a16="http://schemas.microsoft.com/office/drawing/2014/main" id="{C09C686A-D26A-76C1-4C0E-323121C24B3C}"/>
                </a:ext>
              </a:extLst>
            </p:cNvPr>
            <p:cNvSpPr/>
            <p:nvPr/>
          </p:nvSpPr>
          <p:spPr>
            <a:xfrm>
              <a:off x="411480" y="1115568"/>
              <a:ext cx="3840480" cy="274320"/>
            </a:xfrm>
            <a:prstGeom prst="rect">
              <a:avLst/>
            </a:prstGeom>
            <a:noFill/>
            <a:ln/>
          </p:spPr>
          <p:txBody>
            <a:bodyPr wrap="square" lIns="0" tIns="0" rIns="0" bIns="0" rtlCol="0" anchor="ctr"/>
            <a:lstStyle/>
            <a:p>
              <a:pPr marL="0" indent="0">
                <a:buNone/>
              </a:pPr>
              <a:r>
                <a:rPr lang="en-US" sz="1300" b="1" dirty="0">
                  <a:solidFill>
                    <a:schemeClr val="accent6"/>
                  </a:solidFill>
                  <a:effectLst>
                    <a:outerShdw blurRad="38100" dist="38100" dir="2700000" algn="tl">
                      <a:srgbClr val="000000">
                        <a:alpha val="43137"/>
                      </a:srgbClr>
                    </a:outerShdw>
                  </a:effectLst>
                  <a:latin typeface="Trebuchet MS" pitchFamily="34" charset="0"/>
                  <a:ea typeface="Trebuchet MS" pitchFamily="34" charset="-122"/>
                  <a:cs typeface="Trebuchet MS" pitchFamily="34" charset="-120"/>
                </a:rPr>
                <a:t>Core idea</a:t>
              </a:r>
              <a:endParaRPr lang="en-US" sz="1300" dirty="0">
                <a:solidFill>
                  <a:schemeClr val="accent6"/>
                </a:solidFill>
                <a:effectLst>
                  <a:outerShdw blurRad="38100" dist="38100" dir="2700000" algn="tl">
                    <a:srgbClr val="000000">
                      <a:alpha val="43137"/>
                    </a:srgbClr>
                  </a:outerShdw>
                </a:effectLst>
              </a:endParaRPr>
            </a:p>
          </p:txBody>
        </p:sp>
        <p:sp>
          <p:nvSpPr>
            <p:cNvPr id="69" name="TextBox 68">
              <a:extLst>
                <a:ext uri="{FF2B5EF4-FFF2-40B4-BE49-F238E27FC236}">
                  <a16:creationId xmlns:a16="http://schemas.microsoft.com/office/drawing/2014/main" id="{5E0D0B85-BE1A-A61D-5EB2-C6E3886A2B96}"/>
                </a:ext>
              </a:extLst>
            </p:cNvPr>
            <p:cNvSpPr txBox="1"/>
            <p:nvPr/>
          </p:nvSpPr>
          <p:spPr>
            <a:xfrm>
              <a:off x="502920" y="1389888"/>
              <a:ext cx="3840480" cy="830997"/>
            </a:xfrm>
            <a:prstGeom prst="rect">
              <a:avLst/>
            </a:prstGeom>
            <a:noFill/>
          </p:spPr>
          <p:txBody>
            <a:bodyPr wrap="square" rtlCol="0">
              <a:spAutoFit/>
            </a:bodyPr>
            <a:lstStyle/>
            <a:p>
              <a:r>
                <a:rPr lang="en-US" sz="1200" dirty="0">
                  <a:solidFill>
                    <a:srgbClr val="64748B"/>
                  </a:solidFill>
                  <a:latin typeface="Candara" panose="020E0502030303020204" pitchFamily="34" charset="0"/>
                  <a:ea typeface="Calibri" pitchFamily="34" charset="-122"/>
                  <a:cs typeface="Calibri" pitchFamily="34" charset="-120"/>
                </a:rPr>
                <a:t>Process a sequence of tokens left-to-right (or in some causal order). At each step, predict the next token from all previous context — no labels needed, just the data itself.</a:t>
              </a:r>
              <a:endParaRPr lang="en-US" sz="1200" dirty="0">
                <a:latin typeface="Candara" panose="020E0502030303020204" pitchFamily="34" charset="0"/>
              </a:endParaRPr>
            </a:p>
          </p:txBody>
        </p:sp>
      </p:grpSp>
      <p:grpSp>
        <p:nvGrpSpPr>
          <p:cNvPr id="73" name="Group 72">
            <a:extLst>
              <a:ext uri="{FF2B5EF4-FFF2-40B4-BE49-F238E27FC236}">
                <a16:creationId xmlns:a16="http://schemas.microsoft.com/office/drawing/2014/main" id="{A9FF21D9-8338-9632-89CB-CB1154EEC9CC}"/>
              </a:ext>
            </a:extLst>
          </p:cNvPr>
          <p:cNvGrpSpPr/>
          <p:nvPr/>
        </p:nvGrpSpPr>
        <p:grpSpPr>
          <a:xfrm>
            <a:off x="411480" y="2276856"/>
            <a:ext cx="3931920" cy="1105317"/>
            <a:chOff x="411480" y="2276856"/>
            <a:chExt cx="3931920" cy="1105317"/>
          </a:xfrm>
        </p:grpSpPr>
        <p:sp>
          <p:nvSpPr>
            <p:cNvPr id="8" name="Text 6">
              <a:extLst>
                <a:ext uri="{FF2B5EF4-FFF2-40B4-BE49-F238E27FC236}">
                  <a16:creationId xmlns:a16="http://schemas.microsoft.com/office/drawing/2014/main" id="{79321EC0-214F-368B-59F8-68307F201C08}"/>
                </a:ext>
              </a:extLst>
            </p:cNvPr>
            <p:cNvSpPr/>
            <p:nvPr/>
          </p:nvSpPr>
          <p:spPr>
            <a:xfrm>
              <a:off x="411480" y="2276856"/>
              <a:ext cx="3840480" cy="274320"/>
            </a:xfrm>
            <a:prstGeom prst="rect">
              <a:avLst/>
            </a:prstGeom>
            <a:noFill/>
            <a:ln/>
          </p:spPr>
          <p:txBody>
            <a:bodyPr wrap="square" lIns="0" tIns="0" rIns="0" bIns="0" rtlCol="0" anchor="ctr"/>
            <a:lstStyle/>
            <a:p>
              <a:pPr marL="0" indent="0">
                <a:buNone/>
              </a:pPr>
              <a:r>
                <a:rPr lang="en-US" sz="1300" b="1" dirty="0">
                  <a:solidFill>
                    <a:schemeClr val="accent6"/>
                  </a:solidFill>
                  <a:effectLst>
                    <a:outerShdw blurRad="38100" dist="38100" dir="2700000" algn="tl">
                      <a:srgbClr val="000000">
                        <a:alpha val="43137"/>
                      </a:srgbClr>
                    </a:outerShdw>
                  </a:effectLst>
                  <a:latin typeface="Trebuchet MS" pitchFamily="34" charset="0"/>
                  <a:ea typeface="Trebuchet MS" pitchFamily="34" charset="-122"/>
                  <a:cs typeface="Trebuchet MS" pitchFamily="34" charset="-120"/>
                </a:rPr>
                <a:t>Why it works</a:t>
              </a:r>
              <a:endParaRPr lang="en-US" sz="1300" dirty="0">
                <a:solidFill>
                  <a:schemeClr val="accent6"/>
                </a:solidFill>
                <a:effectLst>
                  <a:outerShdw blurRad="38100" dist="38100" dir="2700000" algn="tl">
                    <a:srgbClr val="000000">
                      <a:alpha val="43137"/>
                    </a:srgbClr>
                  </a:outerShdw>
                </a:effectLst>
              </a:endParaRPr>
            </a:p>
          </p:txBody>
        </p:sp>
        <p:sp>
          <p:nvSpPr>
            <p:cNvPr id="70" name="TextBox 69">
              <a:extLst>
                <a:ext uri="{FF2B5EF4-FFF2-40B4-BE49-F238E27FC236}">
                  <a16:creationId xmlns:a16="http://schemas.microsoft.com/office/drawing/2014/main" id="{F505570E-87D7-F2BF-ACB4-1B020EAFE4E3}"/>
                </a:ext>
              </a:extLst>
            </p:cNvPr>
            <p:cNvSpPr txBox="1"/>
            <p:nvPr/>
          </p:nvSpPr>
          <p:spPr>
            <a:xfrm>
              <a:off x="466344" y="2551176"/>
              <a:ext cx="3877056" cy="830997"/>
            </a:xfrm>
            <a:prstGeom prst="rect">
              <a:avLst/>
            </a:prstGeom>
            <a:noFill/>
          </p:spPr>
          <p:txBody>
            <a:bodyPr wrap="square" rtlCol="0">
              <a:spAutoFit/>
            </a:bodyPr>
            <a:lstStyle/>
            <a:p>
              <a:r>
                <a:rPr lang="en-US" sz="1200" dirty="0">
                  <a:solidFill>
                    <a:srgbClr val="64748B"/>
                  </a:solidFill>
                  <a:latin typeface="Candara" panose="020E0502030303020204" pitchFamily="34" charset="0"/>
                  <a:ea typeface="Calibri" pitchFamily="34" charset="-122"/>
                  <a:cs typeface="Calibri" pitchFamily="34" charset="-120"/>
                </a:rPr>
                <a:t>Every position in the sequence becomes both an input and a prediction target. Long-range dependencies, local patterns, and global structure all emerge from the same objective.</a:t>
              </a:r>
              <a:endParaRPr lang="en-US" sz="1200" dirty="0">
                <a:latin typeface="Candara" panose="020E0502030303020204" pitchFamily="34" charset="0"/>
              </a:endParaRPr>
            </a:p>
          </p:txBody>
        </p:sp>
      </p:grpSp>
      <p:grpSp>
        <p:nvGrpSpPr>
          <p:cNvPr id="78" name="Group 77">
            <a:extLst>
              <a:ext uri="{FF2B5EF4-FFF2-40B4-BE49-F238E27FC236}">
                <a16:creationId xmlns:a16="http://schemas.microsoft.com/office/drawing/2014/main" id="{E8DD5B44-CE78-E436-9C50-33375E887399}"/>
              </a:ext>
            </a:extLst>
          </p:cNvPr>
          <p:cNvGrpSpPr/>
          <p:nvPr/>
        </p:nvGrpSpPr>
        <p:grpSpPr>
          <a:xfrm>
            <a:off x="411480" y="3547872"/>
            <a:ext cx="3840480" cy="1234440"/>
            <a:chOff x="411480" y="3547872"/>
            <a:chExt cx="3840480" cy="1234440"/>
          </a:xfrm>
        </p:grpSpPr>
        <p:sp>
          <p:nvSpPr>
            <p:cNvPr id="10" name="Shape 8">
              <a:extLst>
                <a:ext uri="{FF2B5EF4-FFF2-40B4-BE49-F238E27FC236}">
                  <a16:creationId xmlns:a16="http://schemas.microsoft.com/office/drawing/2014/main" id="{8F60D934-92BB-ED5B-A0A8-CAF00A7FDA14}"/>
                </a:ext>
              </a:extLst>
            </p:cNvPr>
            <p:cNvSpPr/>
            <p:nvPr/>
          </p:nvSpPr>
          <p:spPr>
            <a:xfrm>
              <a:off x="411480" y="3547872"/>
              <a:ext cx="3840480" cy="1234440"/>
            </a:xfrm>
            <a:prstGeom prst="rect">
              <a:avLst/>
            </a:prstGeom>
            <a:solidFill>
              <a:schemeClr val="accent6">
                <a:lumMod val="40000"/>
                <a:lumOff val="60000"/>
              </a:schemeClr>
            </a:solidFill>
            <a:ln w="12700">
              <a:noFill/>
              <a:prstDash val="solid"/>
            </a:ln>
            <a:effectLst>
              <a:outerShdw blurRad="76200" dist="25400" dir="8100000" algn="bl" rotWithShape="0">
                <a:srgbClr val="000000">
                  <a:alpha val="6000"/>
                </a:srgbClr>
              </a:outerShdw>
            </a:effectLst>
          </p:spPr>
          <p:txBody>
            <a:bodyPr/>
            <a:lstStyle/>
            <a:p>
              <a:endParaRPr lang="en-US"/>
            </a:p>
          </p:txBody>
        </p:sp>
        <p:sp>
          <p:nvSpPr>
            <p:cNvPr id="11" name="Text 9">
              <a:extLst>
                <a:ext uri="{FF2B5EF4-FFF2-40B4-BE49-F238E27FC236}">
                  <a16:creationId xmlns:a16="http://schemas.microsoft.com/office/drawing/2014/main" id="{E5AFC4E7-D4B4-232D-D349-9C61592C12E2}"/>
                </a:ext>
              </a:extLst>
            </p:cNvPr>
            <p:cNvSpPr/>
            <p:nvPr/>
          </p:nvSpPr>
          <p:spPr>
            <a:xfrm>
              <a:off x="594360" y="3619917"/>
              <a:ext cx="3474720" cy="256032"/>
            </a:xfrm>
            <a:prstGeom prst="rect">
              <a:avLst/>
            </a:prstGeom>
            <a:noFill/>
            <a:ln/>
          </p:spPr>
          <p:txBody>
            <a:bodyPr wrap="square" lIns="0" tIns="0" rIns="0" bIns="0" rtlCol="0" anchor="ctr"/>
            <a:lstStyle/>
            <a:p>
              <a:pPr marL="0" indent="0">
                <a:buNone/>
              </a:pPr>
              <a:r>
                <a:rPr lang="en-US" sz="1100" b="1" dirty="0">
                  <a:solidFill>
                    <a:srgbClr val="FF7C80"/>
                  </a:solidFill>
                  <a:latin typeface="Calibri" pitchFamily="34" charset="0"/>
                  <a:ea typeface="Calibri" pitchFamily="34" charset="-122"/>
                  <a:cs typeface="Calibri" pitchFamily="34" charset="-120"/>
                </a:rPr>
                <a:t>Examples ML Models</a:t>
              </a:r>
              <a:endParaRPr lang="en-US" sz="1100" dirty="0">
                <a:solidFill>
                  <a:srgbClr val="FF7C80"/>
                </a:solidFill>
              </a:endParaRPr>
            </a:p>
          </p:txBody>
        </p:sp>
      </p:grpSp>
      <p:sp>
        <p:nvSpPr>
          <p:cNvPr id="71" name="TextBox 70">
            <a:extLst>
              <a:ext uri="{FF2B5EF4-FFF2-40B4-BE49-F238E27FC236}">
                <a16:creationId xmlns:a16="http://schemas.microsoft.com/office/drawing/2014/main" id="{4F7A710D-1541-620B-C307-D55290181C9C}"/>
              </a:ext>
            </a:extLst>
          </p:cNvPr>
          <p:cNvSpPr txBox="1"/>
          <p:nvPr/>
        </p:nvSpPr>
        <p:spPr>
          <a:xfrm>
            <a:off x="466344" y="3959966"/>
            <a:ext cx="3662524" cy="646331"/>
          </a:xfrm>
          <a:prstGeom prst="rect">
            <a:avLst/>
          </a:prstGeom>
          <a:noFill/>
        </p:spPr>
        <p:txBody>
          <a:bodyPr wrap="square" rtlCol="0">
            <a:spAutoFit/>
          </a:bodyPr>
          <a:lstStyle/>
          <a:p>
            <a:pPr marL="342900" indent="-342900">
              <a:buSzPct val="100000"/>
              <a:buChar char="•"/>
            </a:pPr>
            <a:r>
              <a:rPr lang="en-US" sz="1200" dirty="0">
                <a:solidFill>
                  <a:srgbClr val="1E293B"/>
                </a:solidFill>
                <a:latin typeface="Candara" panose="020E0502030303020204" pitchFamily="34" charset="0"/>
                <a:ea typeface="Calibri" pitchFamily="34" charset="-122"/>
                <a:cs typeface="Calibri" pitchFamily="34" charset="-120"/>
              </a:rPr>
              <a:t>GPT / LLMs — next token prediction</a:t>
            </a:r>
          </a:p>
          <a:p>
            <a:pPr marL="342900" indent="-342900">
              <a:buSzPct val="100000"/>
              <a:buChar char="•"/>
            </a:pPr>
            <a:r>
              <a:rPr lang="en-US" sz="1200" b="1" dirty="0">
                <a:solidFill>
                  <a:srgbClr val="1E293B"/>
                </a:solidFill>
                <a:latin typeface="Candara" panose="020E0502030303020204" pitchFamily="34" charset="0"/>
                <a:ea typeface="Calibri" pitchFamily="34" charset="-122"/>
                <a:cs typeface="Calibri" pitchFamily="34" charset="-120"/>
              </a:rPr>
              <a:t>FM4NPP — predict location of the next </a:t>
            </a:r>
            <a:r>
              <a:rPr lang="en-US" sz="1200" b="1">
                <a:solidFill>
                  <a:srgbClr val="1E293B"/>
                </a:solidFill>
                <a:latin typeface="Candara" panose="020E0502030303020204" pitchFamily="34" charset="0"/>
                <a:ea typeface="Calibri" pitchFamily="34" charset="-122"/>
                <a:cs typeface="Calibri" pitchFamily="34" charset="-120"/>
              </a:rPr>
              <a:t>detector hit</a:t>
            </a:r>
            <a:endParaRPr lang="en-US" sz="1200" b="1" dirty="0">
              <a:latin typeface="Candara" panose="020E0502030303020204" pitchFamily="34" charset="0"/>
            </a:endParaRPr>
          </a:p>
        </p:txBody>
      </p:sp>
      <p:sp>
        <p:nvSpPr>
          <p:cNvPr id="75" name="TextBox 74">
            <a:extLst>
              <a:ext uri="{FF2B5EF4-FFF2-40B4-BE49-F238E27FC236}">
                <a16:creationId xmlns:a16="http://schemas.microsoft.com/office/drawing/2014/main" id="{460295E6-3793-45FC-5A69-FF526CD769AF}"/>
              </a:ext>
            </a:extLst>
          </p:cNvPr>
          <p:cNvSpPr txBox="1"/>
          <p:nvPr/>
        </p:nvSpPr>
        <p:spPr>
          <a:xfrm>
            <a:off x="4572000" y="1115568"/>
            <a:ext cx="4160520" cy="1754326"/>
          </a:xfrm>
          <a:prstGeom prst="rect">
            <a:avLst/>
          </a:prstGeom>
          <a:solidFill>
            <a:schemeClr val="accent6">
              <a:lumMod val="60000"/>
              <a:lumOff val="40000"/>
            </a:schemeClr>
          </a:solidFill>
        </p:spPr>
        <p:txBody>
          <a:bodyPr wrap="square" rtlCol="0">
            <a:spAutoFit/>
          </a:bodyPr>
          <a:lstStyle/>
          <a:p>
            <a:pPr marL="285750" indent="-285750">
              <a:buFont typeface="Arial" panose="020B0604020202020204" pitchFamily="34" charset="0"/>
              <a:buChar char="•"/>
            </a:pPr>
            <a:r>
              <a:rPr lang="en-US" dirty="0">
                <a:latin typeface="Candara" panose="020E0502030303020204" pitchFamily="34" charset="0"/>
              </a:rPr>
              <a:t>I finally taught my goldfish how to code, but now it only writes programs in _______.</a:t>
            </a:r>
          </a:p>
          <a:p>
            <a:pPr marL="285750" indent="-285750">
              <a:buFont typeface="Arial" panose="020B0604020202020204" pitchFamily="34" charset="0"/>
              <a:buChar char="•"/>
            </a:pPr>
            <a:r>
              <a:rPr lang="en-US" dirty="0">
                <a:latin typeface="Candara" panose="020E0502030303020204" pitchFamily="34" charset="0"/>
              </a:rPr>
              <a:t>The penguin built an AI model to catch fish, but it kept crashing whenever it saw a _______.</a:t>
            </a:r>
          </a:p>
        </p:txBody>
      </p:sp>
      <p:pic>
        <p:nvPicPr>
          <p:cNvPr id="77" name="Picture 76">
            <a:extLst>
              <a:ext uri="{FF2B5EF4-FFF2-40B4-BE49-F238E27FC236}">
                <a16:creationId xmlns:a16="http://schemas.microsoft.com/office/drawing/2014/main" id="{470FD563-3942-1710-861D-6C50E93CC0F9}"/>
              </a:ext>
            </a:extLst>
          </p:cNvPr>
          <p:cNvPicPr>
            <a:picLocks noChangeAspect="1"/>
          </p:cNvPicPr>
          <p:nvPr/>
        </p:nvPicPr>
        <p:blipFill>
          <a:blip r:embed="rId3"/>
          <a:stretch>
            <a:fillRect/>
          </a:stretch>
        </p:blipFill>
        <p:spPr>
          <a:xfrm>
            <a:off x="4572000" y="3052796"/>
            <a:ext cx="4160520" cy="1854495"/>
          </a:xfrm>
          <a:prstGeom prst="rect">
            <a:avLst/>
          </a:prstGeom>
        </p:spPr>
      </p:pic>
    </p:spTree>
    <p:extLst>
      <p:ext uri="{BB962C8B-B14F-4D97-AF65-F5344CB8AC3E}">
        <p14:creationId xmlns:p14="http://schemas.microsoft.com/office/powerpoint/2010/main" val="91421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ppt_x"/>
                                          </p:val>
                                        </p:tav>
                                        <p:tav tm="100000">
                                          <p:val>
                                            <p:strVal val="#ppt_x"/>
                                          </p:val>
                                        </p:tav>
                                      </p:tavLst>
                                    </p:anim>
                                    <p:anim calcmode="lin" valueType="num">
                                      <p:cBhvr additive="base">
                                        <p:cTn id="8"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8"/>
                                        </p:tgtEl>
                                        <p:attrNameLst>
                                          <p:attrName>style.visibility</p:attrName>
                                        </p:attrNameLst>
                                      </p:cBhvr>
                                      <p:to>
                                        <p:strVal val="visible"/>
                                      </p:to>
                                    </p:set>
                                    <p:anim calcmode="lin" valueType="num">
                                      <p:cBhvr additive="base">
                                        <p:cTn id="13" dur="500" fill="hold"/>
                                        <p:tgtEl>
                                          <p:spTgt spid="78"/>
                                        </p:tgtEl>
                                        <p:attrNameLst>
                                          <p:attrName>ppt_x</p:attrName>
                                        </p:attrNameLst>
                                      </p:cBhvr>
                                      <p:tavLst>
                                        <p:tav tm="0">
                                          <p:val>
                                            <p:strVal val="#ppt_x"/>
                                          </p:val>
                                        </p:tav>
                                        <p:tav tm="100000">
                                          <p:val>
                                            <p:strVal val="#ppt_x"/>
                                          </p:val>
                                        </p:tav>
                                      </p:tavLst>
                                    </p:anim>
                                    <p:anim calcmode="lin" valueType="num">
                                      <p:cBhvr additive="base">
                                        <p:cTn id="14"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
                                            <p:txEl>
                                              <p:pRg st="0" end="0"/>
                                            </p:txEl>
                                          </p:spTgt>
                                        </p:tgtEl>
                                        <p:attrNameLst>
                                          <p:attrName>style.visibility</p:attrName>
                                        </p:attrNameLst>
                                      </p:cBhvr>
                                      <p:to>
                                        <p:strVal val="visible"/>
                                      </p:to>
                                    </p:set>
                                  </p:childTnLst>
                                </p:cTn>
                              </p:par>
                              <p:par>
                                <p:cTn id="19" presetID="10" presetClass="entr" presetSubtype="0" fill="hold" grpId="0" nodeType="with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500"/>
                                        <p:tgtEl>
                                          <p:spTgt spid="75"/>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71">
                                            <p:txEl>
                                              <p:pRg st="1" end="1"/>
                                            </p:txEl>
                                          </p:spTgt>
                                        </p:tgtEl>
                                        <p:attrNameLst>
                                          <p:attrName>style.visibility</p:attrName>
                                        </p:attrNameLst>
                                      </p:cBhvr>
                                      <p:to>
                                        <p:strVal val="visible"/>
                                      </p:to>
                                    </p:set>
                                  </p:childTnLst>
                                </p:cTn>
                              </p:par>
                              <p:par>
                                <p:cTn id="26" presetID="10" presetClass="entr" presetSubtype="0" fill="hold" nodeType="with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fade">
                                      <p:cBhvr>
                                        <p:cTn id="2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a:extLst>
              <a:ext uri="{FF2B5EF4-FFF2-40B4-BE49-F238E27FC236}">
                <a16:creationId xmlns:a16="http://schemas.microsoft.com/office/drawing/2014/main" id="{81E089A7-AEFF-5CB1-B520-E6BB562D173B}"/>
              </a:ext>
            </a:extLst>
          </p:cNvPr>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SUMMARY</a:t>
            </a:r>
            <a:endParaRPr lang="en-US" sz="900" dirty="0"/>
          </a:p>
        </p:txBody>
      </p:sp>
      <p:sp>
        <p:nvSpPr>
          <p:cNvPr id="3" name="Shape 1">
            <a:extLst>
              <a:ext uri="{FF2B5EF4-FFF2-40B4-BE49-F238E27FC236}">
                <a16:creationId xmlns:a16="http://schemas.microsoft.com/office/drawing/2014/main" id="{94419F4D-6599-87E6-3CB4-DB8EE8132253}"/>
              </a:ext>
            </a:extLst>
          </p:cNvPr>
          <p:cNvSpPr/>
          <p:nvPr/>
        </p:nvSpPr>
        <p:spPr>
          <a:xfrm>
            <a:off x="411480" y="502920"/>
            <a:ext cx="54864" cy="347472"/>
          </a:xfrm>
          <a:prstGeom prst="rect">
            <a:avLst/>
          </a:prstGeom>
          <a:solidFill>
            <a:srgbClr val="0D7377"/>
          </a:solidFill>
          <a:ln w="12700">
            <a:solidFill>
              <a:srgbClr val="0D7377"/>
            </a:solidFill>
            <a:prstDash val="solid"/>
          </a:ln>
        </p:spPr>
        <p:txBody>
          <a:bodyPr/>
          <a:lstStyle/>
          <a:p>
            <a:endParaRPr lang="en-US"/>
          </a:p>
        </p:txBody>
      </p:sp>
      <p:sp>
        <p:nvSpPr>
          <p:cNvPr id="4" name="Text 2">
            <a:extLst>
              <a:ext uri="{FF2B5EF4-FFF2-40B4-BE49-F238E27FC236}">
                <a16:creationId xmlns:a16="http://schemas.microsoft.com/office/drawing/2014/main" id="{EA8AFECB-C0E2-C4FB-3994-4637840886DA}"/>
              </a:ext>
            </a:extLst>
          </p:cNvPr>
          <p:cNvSpPr/>
          <p:nvPr/>
        </p:nvSpPr>
        <p:spPr>
          <a:xfrm>
            <a:off x="502920" y="475488"/>
            <a:ext cx="8138160" cy="457200"/>
          </a:xfrm>
          <a:prstGeom prst="rect">
            <a:avLst/>
          </a:prstGeom>
          <a:noFill/>
          <a:ln/>
        </p:spPr>
        <p:txBody>
          <a:bodyPr wrap="square" lIns="0" tIns="0" rIns="0" bIns="0" rtlCol="0" anchor="ctr"/>
          <a:lstStyle/>
          <a:p>
            <a:pPr marL="0" indent="0">
              <a:buNone/>
            </a:pPr>
            <a:r>
              <a:rPr lang="en-US" sz="2600" b="1" dirty="0">
                <a:solidFill>
                  <a:srgbClr val="1B2A4A"/>
                </a:solidFill>
                <a:latin typeface="Trebuchet MS" pitchFamily="34" charset="0"/>
                <a:ea typeface="Trebuchet MS" pitchFamily="34" charset="-122"/>
                <a:cs typeface="Trebuchet MS" pitchFamily="34" charset="-120"/>
              </a:rPr>
              <a:t>Four Strategies, One Philosophy</a:t>
            </a:r>
            <a:endParaRPr lang="en-US" sz="2600" dirty="0"/>
          </a:p>
        </p:txBody>
      </p:sp>
      <p:sp>
        <p:nvSpPr>
          <p:cNvPr id="5" name="Shape 3">
            <a:extLst>
              <a:ext uri="{FF2B5EF4-FFF2-40B4-BE49-F238E27FC236}">
                <a16:creationId xmlns:a16="http://schemas.microsoft.com/office/drawing/2014/main" id="{56AFBD45-34D8-2082-80A2-0077963C2E55}"/>
              </a:ext>
            </a:extLst>
          </p:cNvPr>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grpSp>
        <p:nvGrpSpPr>
          <p:cNvPr id="57" name="Group 56">
            <a:extLst>
              <a:ext uri="{FF2B5EF4-FFF2-40B4-BE49-F238E27FC236}">
                <a16:creationId xmlns:a16="http://schemas.microsoft.com/office/drawing/2014/main" id="{F6D1AD38-ADCD-3C61-7E4A-4392AE9A8560}"/>
              </a:ext>
            </a:extLst>
          </p:cNvPr>
          <p:cNvGrpSpPr/>
          <p:nvPr/>
        </p:nvGrpSpPr>
        <p:grpSpPr>
          <a:xfrm>
            <a:off x="384048" y="1143000"/>
            <a:ext cx="1965960" cy="3566160"/>
            <a:chOff x="384048" y="1143000"/>
            <a:chExt cx="1965960" cy="3566160"/>
          </a:xfrm>
        </p:grpSpPr>
        <p:sp>
          <p:nvSpPr>
            <p:cNvPr id="14" name="Shape 12">
              <a:extLst>
                <a:ext uri="{FF2B5EF4-FFF2-40B4-BE49-F238E27FC236}">
                  <a16:creationId xmlns:a16="http://schemas.microsoft.com/office/drawing/2014/main" id="{37940F47-1F63-0B39-9A57-3A4CD8CD3584}"/>
                </a:ext>
              </a:extLst>
            </p:cNvPr>
            <p:cNvSpPr/>
            <p:nvPr/>
          </p:nvSpPr>
          <p:spPr>
            <a:xfrm>
              <a:off x="384048" y="3776472"/>
              <a:ext cx="1965960" cy="932688"/>
            </a:xfrm>
            <a:prstGeom prst="rect">
              <a:avLst/>
            </a:prstGeom>
            <a:solidFill>
              <a:schemeClr val="accent4">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grpSp>
          <p:nvGrpSpPr>
            <p:cNvPr id="52" name="Group 51">
              <a:extLst>
                <a:ext uri="{FF2B5EF4-FFF2-40B4-BE49-F238E27FC236}">
                  <a16:creationId xmlns:a16="http://schemas.microsoft.com/office/drawing/2014/main" id="{726ACC22-887A-9731-2570-FF013D216FF7}"/>
                </a:ext>
              </a:extLst>
            </p:cNvPr>
            <p:cNvGrpSpPr/>
            <p:nvPr/>
          </p:nvGrpSpPr>
          <p:grpSpPr>
            <a:xfrm>
              <a:off x="384048" y="1143000"/>
              <a:ext cx="1965960" cy="3502152"/>
              <a:chOff x="384048" y="1143000"/>
              <a:chExt cx="1965960" cy="3502152"/>
            </a:xfrm>
          </p:grpSpPr>
          <p:sp>
            <p:nvSpPr>
              <p:cNvPr id="6" name="Shape 4">
                <a:extLst>
                  <a:ext uri="{FF2B5EF4-FFF2-40B4-BE49-F238E27FC236}">
                    <a16:creationId xmlns:a16="http://schemas.microsoft.com/office/drawing/2014/main" id="{466B9975-969F-22F0-801E-7DE4F7F5360E}"/>
                  </a:ext>
                </a:extLst>
              </p:cNvPr>
              <p:cNvSpPr/>
              <p:nvPr/>
            </p:nvSpPr>
            <p:spPr>
              <a:xfrm>
                <a:off x="384048" y="1143000"/>
                <a:ext cx="1965960" cy="685800"/>
              </a:xfrm>
              <a:prstGeom prst="rect">
                <a:avLst/>
              </a:prstGeom>
              <a:solidFill>
                <a:schemeClr val="accent4"/>
              </a:solidFill>
              <a:ln w="12700">
                <a:noFill/>
                <a:prstDash val="solid"/>
              </a:ln>
            </p:spPr>
            <p:txBody>
              <a:bodyPr/>
              <a:lstStyle/>
              <a:p>
                <a:endParaRPr lang="en-US"/>
              </a:p>
            </p:txBody>
          </p:sp>
          <p:sp>
            <p:nvSpPr>
              <p:cNvPr id="7" name="Text 5">
                <a:extLst>
                  <a:ext uri="{FF2B5EF4-FFF2-40B4-BE49-F238E27FC236}">
                    <a16:creationId xmlns:a16="http://schemas.microsoft.com/office/drawing/2014/main" id="{93688FD8-C837-5F45-8A5F-C7C1CC4D1F94}"/>
                  </a:ext>
                </a:extLst>
              </p:cNvPr>
              <p:cNvSpPr/>
              <p:nvPr/>
            </p:nvSpPr>
            <p:spPr>
              <a:xfrm>
                <a:off x="384048" y="1143000"/>
                <a:ext cx="1965960" cy="685800"/>
              </a:xfrm>
              <a:prstGeom prst="rect">
                <a:avLst/>
              </a:prstGeom>
              <a:noFill/>
              <a:ln/>
            </p:spPr>
            <p:txBody>
              <a:bodyPr wrap="square" rtlCol="0" anchor="ctr"/>
              <a:lstStyle/>
              <a:p>
                <a:pPr marL="0" indent="0" algn="ctr">
                  <a:buNone/>
                </a:pPr>
                <a:r>
                  <a:rPr lang="en-US" sz="1200" b="1" dirty="0">
                    <a:solidFill>
                      <a:srgbClr val="FFFFFF"/>
                    </a:solidFill>
                    <a:latin typeface="Trebuchet MS" pitchFamily="34" charset="0"/>
                    <a:ea typeface="Trebuchet MS" pitchFamily="34" charset="-122"/>
                    <a:cs typeface="Trebuchet MS" pitchFamily="34" charset="-120"/>
                  </a:rPr>
                  <a:t>Masked</a:t>
                </a:r>
                <a:endParaRPr lang="en-US" sz="1200" dirty="0"/>
              </a:p>
              <a:p>
                <a:pPr marL="0" indent="0" algn="ctr">
                  <a:buNone/>
                </a:pPr>
                <a:r>
                  <a:rPr lang="en-US" sz="1200" b="1" dirty="0">
                    <a:solidFill>
                      <a:srgbClr val="FFFFFF"/>
                    </a:solidFill>
                    <a:latin typeface="Trebuchet MS" pitchFamily="34" charset="0"/>
                    <a:ea typeface="Trebuchet MS" pitchFamily="34" charset="-122"/>
                    <a:cs typeface="Trebuchet MS" pitchFamily="34" charset="-120"/>
                  </a:rPr>
                  <a:t>Reconstruction</a:t>
                </a:r>
                <a:endParaRPr lang="en-US" sz="1200" dirty="0"/>
              </a:p>
            </p:txBody>
          </p:sp>
          <p:sp>
            <p:nvSpPr>
              <p:cNvPr id="8" name="Shape 6">
                <a:extLst>
                  <a:ext uri="{FF2B5EF4-FFF2-40B4-BE49-F238E27FC236}">
                    <a16:creationId xmlns:a16="http://schemas.microsoft.com/office/drawing/2014/main" id="{48F5EE51-3120-8C0C-2471-8D4277D5961C}"/>
                  </a:ext>
                </a:extLst>
              </p:cNvPr>
              <p:cNvSpPr/>
              <p:nvPr/>
            </p:nvSpPr>
            <p:spPr>
              <a:xfrm>
                <a:off x="384048" y="1856232"/>
                <a:ext cx="1965960" cy="932688"/>
              </a:xfrm>
              <a:prstGeom prst="rect">
                <a:avLst/>
              </a:prstGeom>
              <a:solidFill>
                <a:schemeClr val="accent4">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9" name="Text 7">
                <a:extLst>
                  <a:ext uri="{FF2B5EF4-FFF2-40B4-BE49-F238E27FC236}">
                    <a16:creationId xmlns:a16="http://schemas.microsoft.com/office/drawing/2014/main" id="{A1C0AE3C-2C4A-BF1B-7B86-7B28E3007017}"/>
                  </a:ext>
                </a:extLst>
              </p:cNvPr>
              <p:cNvSpPr/>
              <p:nvPr/>
            </p:nvSpPr>
            <p:spPr>
              <a:xfrm>
                <a:off x="457200" y="1901952"/>
                <a:ext cx="1810512" cy="228600"/>
              </a:xfrm>
              <a:prstGeom prst="rect">
                <a:avLst/>
              </a:prstGeom>
              <a:noFill/>
              <a:ln/>
            </p:spPr>
            <p:txBody>
              <a:bodyPr wrap="square" lIns="0" tIns="0" rIns="0" bIns="0" rtlCol="0" anchor="ctr"/>
              <a:lstStyle/>
              <a:p>
                <a:pPr marL="0" indent="0">
                  <a:buNone/>
                </a:pPr>
                <a:r>
                  <a:rPr lang="en-US" sz="900" b="1" dirty="0">
                    <a:solidFill>
                      <a:srgbClr val="0D7377"/>
                    </a:solidFill>
                    <a:latin typeface="Calibri" pitchFamily="34" charset="0"/>
                    <a:ea typeface="Calibri" pitchFamily="34" charset="-122"/>
                    <a:cs typeface="Calibri" pitchFamily="34" charset="-120"/>
                  </a:rPr>
                  <a:t>Signal</a:t>
                </a:r>
                <a:endParaRPr lang="en-US" sz="900" dirty="0"/>
              </a:p>
            </p:txBody>
          </p:sp>
          <p:sp>
            <p:nvSpPr>
              <p:cNvPr id="10" name="Text 8">
                <a:extLst>
                  <a:ext uri="{FF2B5EF4-FFF2-40B4-BE49-F238E27FC236}">
                    <a16:creationId xmlns:a16="http://schemas.microsoft.com/office/drawing/2014/main" id="{09B3C956-E76D-2130-D0C6-43DE597D6648}"/>
                  </a:ext>
                </a:extLst>
              </p:cNvPr>
              <p:cNvSpPr/>
              <p:nvPr/>
            </p:nvSpPr>
            <p:spPr>
              <a:xfrm>
                <a:off x="457200" y="213055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Predict</a:t>
                </a:r>
                <a:endParaRPr lang="en-US" sz="1100" dirty="0"/>
              </a:p>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hidden tokens</a:t>
                </a:r>
                <a:endParaRPr lang="en-US" sz="1100" dirty="0"/>
              </a:p>
            </p:txBody>
          </p:sp>
          <p:sp>
            <p:nvSpPr>
              <p:cNvPr id="11" name="Shape 9">
                <a:extLst>
                  <a:ext uri="{FF2B5EF4-FFF2-40B4-BE49-F238E27FC236}">
                    <a16:creationId xmlns:a16="http://schemas.microsoft.com/office/drawing/2014/main" id="{9AD52459-F2C9-E15A-B54C-B74AAD049FFA}"/>
                  </a:ext>
                </a:extLst>
              </p:cNvPr>
              <p:cNvSpPr/>
              <p:nvPr/>
            </p:nvSpPr>
            <p:spPr>
              <a:xfrm>
                <a:off x="384048" y="2816352"/>
                <a:ext cx="1965960" cy="932688"/>
              </a:xfrm>
              <a:prstGeom prst="rect">
                <a:avLst/>
              </a:prstGeom>
              <a:solidFill>
                <a:schemeClr val="accent4">
                  <a:lumMod val="60000"/>
                  <a:lumOff val="4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12" name="Text 10">
                <a:extLst>
                  <a:ext uri="{FF2B5EF4-FFF2-40B4-BE49-F238E27FC236}">
                    <a16:creationId xmlns:a16="http://schemas.microsoft.com/office/drawing/2014/main" id="{83B7CD5F-7EF9-D224-4FFA-9EC5B16D8E20}"/>
                  </a:ext>
                </a:extLst>
              </p:cNvPr>
              <p:cNvSpPr/>
              <p:nvPr/>
            </p:nvSpPr>
            <p:spPr>
              <a:xfrm>
                <a:off x="457200" y="2862072"/>
                <a:ext cx="1810512" cy="228600"/>
              </a:xfrm>
              <a:prstGeom prst="rect">
                <a:avLst/>
              </a:prstGeom>
              <a:noFill/>
              <a:ln/>
            </p:spPr>
            <p:txBody>
              <a:bodyPr wrap="square" lIns="0" tIns="0" rIns="0" bIns="0" rtlCol="0" anchor="ctr"/>
              <a:lstStyle/>
              <a:p>
                <a:pPr marL="0" indent="0">
                  <a:buNone/>
                </a:pPr>
                <a:r>
                  <a:rPr lang="en-US" sz="900" b="1" dirty="0">
                    <a:solidFill>
                      <a:srgbClr val="0D7377"/>
                    </a:solidFill>
                    <a:latin typeface="Calibri" pitchFamily="34" charset="0"/>
                    <a:ea typeface="Calibri" pitchFamily="34" charset="-122"/>
                    <a:cs typeface="Calibri" pitchFamily="34" charset="-120"/>
                  </a:rPr>
                  <a:t>Captures</a:t>
                </a:r>
                <a:endParaRPr lang="en-US" sz="900" dirty="0"/>
              </a:p>
            </p:txBody>
          </p:sp>
          <p:sp>
            <p:nvSpPr>
              <p:cNvPr id="13" name="Text 11">
                <a:extLst>
                  <a:ext uri="{FF2B5EF4-FFF2-40B4-BE49-F238E27FC236}">
                    <a16:creationId xmlns:a16="http://schemas.microsoft.com/office/drawing/2014/main" id="{51CE77C4-D718-D903-DA1D-260806735FAC}"/>
                  </a:ext>
                </a:extLst>
              </p:cNvPr>
              <p:cNvSpPr/>
              <p:nvPr/>
            </p:nvSpPr>
            <p:spPr>
              <a:xfrm>
                <a:off x="457200" y="309067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Local structure &amp;</a:t>
                </a:r>
                <a:endParaRPr lang="en-US" sz="1100" dirty="0"/>
              </a:p>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correlations</a:t>
                </a:r>
                <a:endParaRPr lang="en-US" sz="1100" dirty="0"/>
              </a:p>
            </p:txBody>
          </p:sp>
          <p:sp>
            <p:nvSpPr>
              <p:cNvPr id="15" name="Text 13">
                <a:extLst>
                  <a:ext uri="{FF2B5EF4-FFF2-40B4-BE49-F238E27FC236}">
                    <a16:creationId xmlns:a16="http://schemas.microsoft.com/office/drawing/2014/main" id="{2CCF2D35-E05D-EFCC-356F-3FC44489A08F}"/>
                  </a:ext>
                </a:extLst>
              </p:cNvPr>
              <p:cNvSpPr/>
              <p:nvPr/>
            </p:nvSpPr>
            <p:spPr>
              <a:xfrm>
                <a:off x="457200" y="3822192"/>
                <a:ext cx="1810512" cy="228600"/>
              </a:xfrm>
              <a:prstGeom prst="rect">
                <a:avLst/>
              </a:prstGeom>
              <a:noFill/>
              <a:ln/>
            </p:spPr>
            <p:txBody>
              <a:bodyPr wrap="square" lIns="0" tIns="0" rIns="0" bIns="0" rtlCol="0" anchor="ctr"/>
              <a:lstStyle/>
              <a:p>
                <a:pPr marL="0" indent="0">
                  <a:buNone/>
                </a:pPr>
                <a:r>
                  <a:rPr lang="en-US" sz="900" b="1" dirty="0">
                    <a:solidFill>
                      <a:srgbClr val="0D7377"/>
                    </a:solidFill>
                    <a:latin typeface="Calibri" pitchFamily="34" charset="0"/>
                    <a:ea typeface="Calibri" pitchFamily="34" charset="-122"/>
                    <a:cs typeface="Calibri" pitchFamily="34" charset="-120"/>
                  </a:rPr>
                  <a:t>e.g.</a:t>
                </a:r>
                <a:endParaRPr lang="en-US" sz="900" dirty="0"/>
              </a:p>
            </p:txBody>
          </p:sp>
          <p:sp>
            <p:nvSpPr>
              <p:cNvPr id="16" name="Text 14">
                <a:extLst>
                  <a:ext uri="{FF2B5EF4-FFF2-40B4-BE49-F238E27FC236}">
                    <a16:creationId xmlns:a16="http://schemas.microsoft.com/office/drawing/2014/main" id="{4DCE4EB1-1267-98D0-20CE-8B8E6A8835C3}"/>
                  </a:ext>
                </a:extLst>
              </p:cNvPr>
              <p:cNvSpPr/>
              <p:nvPr/>
            </p:nvSpPr>
            <p:spPr>
              <a:xfrm>
                <a:off x="457200" y="405079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BERT · MAE </a:t>
                </a:r>
                <a:endParaRPr lang="en-US" sz="1100" dirty="0"/>
              </a:p>
            </p:txBody>
          </p:sp>
        </p:grpSp>
      </p:grpSp>
      <p:grpSp>
        <p:nvGrpSpPr>
          <p:cNvPr id="53" name="Group 52">
            <a:extLst>
              <a:ext uri="{FF2B5EF4-FFF2-40B4-BE49-F238E27FC236}">
                <a16:creationId xmlns:a16="http://schemas.microsoft.com/office/drawing/2014/main" id="{5CA9B382-C7AF-CD14-D32F-769030E6457C}"/>
              </a:ext>
            </a:extLst>
          </p:cNvPr>
          <p:cNvGrpSpPr/>
          <p:nvPr/>
        </p:nvGrpSpPr>
        <p:grpSpPr>
          <a:xfrm>
            <a:off x="2505456" y="1143000"/>
            <a:ext cx="1965960" cy="3566160"/>
            <a:chOff x="2505456" y="1143000"/>
            <a:chExt cx="1965960" cy="3566160"/>
          </a:xfrm>
        </p:grpSpPr>
        <p:sp>
          <p:nvSpPr>
            <p:cNvPr id="17" name="Shape 15">
              <a:extLst>
                <a:ext uri="{FF2B5EF4-FFF2-40B4-BE49-F238E27FC236}">
                  <a16:creationId xmlns:a16="http://schemas.microsoft.com/office/drawing/2014/main" id="{6437C587-38CB-F9A0-D074-D95B8A6625C5}"/>
                </a:ext>
              </a:extLst>
            </p:cNvPr>
            <p:cNvSpPr/>
            <p:nvPr/>
          </p:nvSpPr>
          <p:spPr>
            <a:xfrm>
              <a:off x="2505456" y="1143000"/>
              <a:ext cx="1965960" cy="685800"/>
            </a:xfrm>
            <a:prstGeom prst="rect">
              <a:avLst/>
            </a:prstGeom>
            <a:solidFill>
              <a:schemeClr val="accent5"/>
            </a:solidFill>
            <a:ln w="12700">
              <a:noFill/>
              <a:prstDash val="solid"/>
            </a:ln>
          </p:spPr>
          <p:txBody>
            <a:bodyPr/>
            <a:lstStyle/>
            <a:p>
              <a:endParaRPr lang="en-US"/>
            </a:p>
          </p:txBody>
        </p:sp>
        <p:sp>
          <p:nvSpPr>
            <p:cNvPr id="18" name="Text 16">
              <a:extLst>
                <a:ext uri="{FF2B5EF4-FFF2-40B4-BE49-F238E27FC236}">
                  <a16:creationId xmlns:a16="http://schemas.microsoft.com/office/drawing/2014/main" id="{29E33702-7B06-C311-3A7C-163F0B4EBC16}"/>
                </a:ext>
              </a:extLst>
            </p:cNvPr>
            <p:cNvSpPr/>
            <p:nvPr/>
          </p:nvSpPr>
          <p:spPr>
            <a:xfrm>
              <a:off x="2505456" y="1143000"/>
              <a:ext cx="1965960" cy="685800"/>
            </a:xfrm>
            <a:prstGeom prst="rect">
              <a:avLst/>
            </a:prstGeom>
            <a:noFill/>
            <a:ln/>
          </p:spPr>
          <p:txBody>
            <a:bodyPr wrap="square" rtlCol="0" anchor="ctr"/>
            <a:lstStyle/>
            <a:p>
              <a:pPr marL="0" indent="0" algn="ctr">
                <a:buNone/>
              </a:pPr>
              <a:r>
                <a:rPr lang="en-US" sz="1200" b="1" dirty="0">
                  <a:solidFill>
                    <a:srgbClr val="FFFFFF"/>
                  </a:solidFill>
                  <a:latin typeface="Trebuchet MS" pitchFamily="34" charset="0"/>
                  <a:ea typeface="Trebuchet MS" pitchFamily="34" charset="-122"/>
                  <a:cs typeface="Trebuchet MS" pitchFamily="34" charset="-120"/>
                </a:rPr>
                <a:t>Contrastive</a:t>
              </a:r>
              <a:endParaRPr lang="en-US" sz="1200" dirty="0"/>
            </a:p>
            <a:p>
              <a:pPr marL="0" indent="0" algn="ctr">
                <a:buNone/>
              </a:pPr>
              <a:r>
                <a:rPr lang="en-US" sz="1200" b="1" dirty="0">
                  <a:solidFill>
                    <a:srgbClr val="FFFFFF"/>
                  </a:solidFill>
                  <a:latin typeface="Trebuchet MS" pitchFamily="34" charset="0"/>
                  <a:ea typeface="Trebuchet MS" pitchFamily="34" charset="-122"/>
                  <a:cs typeface="Trebuchet MS" pitchFamily="34" charset="-120"/>
                </a:rPr>
                <a:t>Learning</a:t>
              </a:r>
              <a:endParaRPr lang="en-US" sz="1200" dirty="0"/>
            </a:p>
          </p:txBody>
        </p:sp>
        <p:sp>
          <p:nvSpPr>
            <p:cNvPr id="19" name="Shape 17">
              <a:extLst>
                <a:ext uri="{FF2B5EF4-FFF2-40B4-BE49-F238E27FC236}">
                  <a16:creationId xmlns:a16="http://schemas.microsoft.com/office/drawing/2014/main" id="{27D5286F-E92A-40EF-1411-95851FD4B334}"/>
                </a:ext>
              </a:extLst>
            </p:cNvPr>
            <p:cNvSpPr/>
            <p:nvPr/>
          </p:nvSpPr>
          <p:spPr>
            <a:xfrm>
              <a:off x="2505456" y="1856232"/>
              <a:ext cx="1965960" cy="932688"/>
            </a:xfrm>
            <a:prstGeom prst="rect">
              <a:avLst/>
            </a:prstGeom>
            <a:solidFill>
              <a:schemeClr val="accent5">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20" name="Text 18">
              <a:extLst>
                <a:ext uri="{FF2B5EF4-FFF2-40B4-BE49-F238E27FC236}">
                  <a16:creationId xmlns:a16="http://schemas.microsoft.com/office/drawing/2014/main" id="{3E85F97A-BF12-9104-61BB-D7A7769D114A}"/>
                </a:ext>
              </a:extLst>
            </p:cNvPr>
            <p:cNvSpPr/>
            <p:nvPr/>
          </p:nvSpPr>
          <p:spPr>
            <a:xfrm>
              <a:off x="2578608" y="1901952"/>
              <a:ext cx="1810512" cy="228600"/>
            </a:xfrm>
            <a:prstGeom prst="rect">
              <a:avLst/>
            </a:prstGeom>
            <a:noFill/>
            <a:ln/>
          </p:spPr>
          <p:txBody>
            <a:bodyPr wrap="square" lIns="0" tIns="0" rIns="0" bIns="0" rtlCol="0" anchor="ctr"/>
            <a:lstStyle/>
            <a:p>
              <a:pPr marL="0" indent="0">
                <a:buNone/>
              </a:pPr>
              <a:r>
                <a:rPr lang="en-US" sz="900" b="1" dirty="0">
                  <a:solidFill>
                    <a:srgbClr val="E05C5C"/>
                  </a:solidFill>
                  <a:latin typeface="Calibri" pitchFamily="34" charset="0"/>
                  <a:ea typeface="Calibri" pitchFamily="34" charset="-122"/>
                  <a:cs typeface="Calibri" pitchFamily="34" charset="-120"/>
                </a:rPr>
                <a:t>Signal</a:t>
              </a:r>
              <a:endParaRPr lang="en-US" sz="900" dirty="0"/>
            </a:p>
          </p:txBody>
        </p:sp>
        <p:sp>
          <p:nvSpPr>
            <p:cNvPr id="21" name="Text 19">
              <a:extLst>
                <a:ext uri="{FF2B5EF4-FFF2-40B4-BE49-F238E27FC236}">
                  <a16:creationId xmlns:a16="http://schemas.microsoft.com/office/drawing/2014/main" id="{9301DC63-F6BC-FC9B-B3F5-25D6A5035D75}"/>
                </a:ext>
              </a:extLst>
            </p:cNvPr>
            <p:cNvSpPr/>
            <p:nvPr/>
          </p:nvSpPr>
          <p:spPr>
            <a:xfrm>
              <a:off x="2578608" y="213055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Align augmented</a:t>
              </a:r>
              <a:endParaRPr lang="en-US" sz="1100" dirty="0"/>
            </a:p>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views</a:t>
              </a:r>
              <a:endParaRPr lang="en-US" sz="1100" dirty="0"/>
            </a:p>
          </p:txBody>
        </p:sp>
        <p:sp>
          <p:nvSpPr>
            <p:cNvPr id="22" name="Shape 20">
              <a:extLst>
                <a:ext uri="{FF2B5EF4-FFF2-40B4-BE49-F238E27FC236}">
                  <a16:creationId xmlns:a16="http://schemas.microsoft.com/office/drawing/2014/main" id="{436FB5EE-0D2E-979C-22CD-60BBEEC1A76A}"/>
                </a:ext>
              </a:extLst>
            </p:cNvPr>
            <p:cNvSpPr/>
            <p:nvPr/>
          </p:nvSpPr>
          <p:spPr>
            <a:xfrm>
              <a:off x="2505456" y="2816352"/>
              <a:ext cx="1965960" cy="932688"/>
            </a:xfrm>
            <a:prstGeom prst="rect">
              <a:avLst/>
            </a:prstGeom>
            <a:solidFill>
              <a:schemeClr val="accent5">
                <a:lumMod val="60000"/>
                <a:lumOff val="4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23" name="Text 21">
              <a:extLst>
                <a:ext uri="{FF2B5EF4-FFF2-40B4-BE49-F238E27FC236}">
                  <a16:creationId xmlns:a16="http://schemas.microsoft.com/office/drawing/2014/main" id="{8142258A-A94A-08CD-A0D6-FD8E31996EFA}"/>
                </a:ext>
              </a:extLst>
            </p:cNvPr>
            <p:cNvSpPr/>
            <p:nvPr/>
          </p:nvSpPr>
          <p:spPr>
            <a:xfrm>
              <a:off x="2578608" y="2862072"/>
              <a:ext cx="1810512" cy="228600"/>
            </a:xfrm>
            <a:prstGeom prst="rect">
              <a:avLst/>
            </a:prstGeom>
            <a:noFill/>
            <a:ln/>
          </p:spPr>
          <p:txBody>
            <a:bodyPr wrap="square" lIns="0" tIns="0" rIns="0" bIns="0" rtlCol="0" anchor="ctr"/>
            <a:lstStyle/>
            <a:p>
              <a:pPr marL="0" indent="0">
                <a:buNone/>
              </a:pPr>
              <a:r>
                <a:rPr lang="en-US" sz="900" b="1" dirty="0">
                  <a:solidFill>
                    <a:srgbClr val="E05C5C"/>
                  </a:solidFill>
                  <a:latin typeface="Calibri" pitchFamily="34" charset="0"/>
                  <a:ea typeface="Calibri" pitchFamily="34" charset="-122"/>
                  <a:cs typeface="Calibri" pitchFamily="34" charset="-120"/>
                </a:rPr>
                <a:t>Captures</a:t>
              </a:r>
              <a:endParaRPr lang="en-US" sz="900" dirty="0"/>
            </a:p>
          </p:txBody>
        </p:sp>
        <p:sp>
          <p:nvSpPr>
            <p:cNvPr id="24" name="Text 22">
              <a:extLst>
                <a:ext uri="{FF2B5EF4-FFF2-40B4-BE49-F238E27FC236}">
                  <a16:creationId xmlns:a16="http://schemas.microsoft.com/office/drawing/2014/main" id="{BF80786E-1F73-B4D5-C068-616F6E2DEF71}"/>
                </a:ext>
              </a:extLst>
            </p:cNvPr>
            <p:cNvSpPr/>
            <p:nvPr/>
          </p:nvSpPr>
          <p:spPr>
            <a:xfrm>
              <a:off x="2578608" y="309067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Invariance to</a:t>
              </a:r>
              <a:endParaRPr lang="en-US" sz="1100" dirty="0"/>
            </a:p>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transformations</a:t>
              </a:r>
              <a:endParaRPr lang="en-US" sz="1100" dirty="0"/>
            </a:p>
          </p:txBody>
        </p:sp>
        <p:sp>
          <p:nvSpPr>
            <p:cNvPr id="25" name="Shape 23">
              <a:extLst>
                <a:ext uri="{FF2B5EF4-FFF2-40B4-BE49-F238E27FC236}">
                  <a16:creationId xmlns:a16="http://schemas.microsoft.com/office/drawing/2014/main" id="{106D65B0-D42C-2E3F-3284-55A2EE513F0C}"/>
                </a:ext>
              </a:extLst>
            </p:cNvPr>
            <p:cNvSpPr/>
            <p:nvPr/>
          </p:nvSpPr>
          <p:spPr>
            <a:xfrm>
              <a:off x="2505456" y="3776472"/>
              <a:ext cx="1965960" cy="932688"/>
            </a:xfrm>
            <a:prstGeom prst="rect">
              <a:avLst/>
            </a:prstGeom>
            <a:solidFill>
              <a:schemeClr val="accent5">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26" name="Text 24">
              <a:extLst>
                <a:ext uri="{FF2B5EF4-FFF2-40B4-BE49-F238E27FC236}">
                  <a16:creationId xmlns:a16="http://schemas.microsoft.com/office/drawing/2014/main" id="{002670F8-A203-ED51-7188-A83665E71D30}"/>
                </a:ext>
              </a:extLst>
            </p:cNvPr>
            <p:cNvSpPr/>
            <p:nvPr/>
          </p:nvSpPr>
          <p:spPr>
            <a:xfrm>
              <a:off x="2578608" y="3822192"/>
              <a:ext cx="1810512" cy="228600"/>
            </a:xfrm>
            <a:prstGeom prst="rect">
              <a:avLst/>
            </a:prstGeom>
            <a:noFill/>
            <a:ln/>
          </p:spPr>
          <p:txBody>
            <a:bodyPr wrap="square" lIns="0" tIns="0" rIns="0" bIns="0" rtlCol="0" anchor="ctr"/>
            <a:lstStyle/>
            <a:p>
              <a:pPr marL="0" indent="0">
                <a:buNone/>
              </a:pPr>
              <a:r>
                <a:rPr lang="en-US" sz="900" b="1" dirty="0">
                  <a:solidFill>
                    <a:srgbClr val="E05C5C"/>
                  </a:solidFill>
                  <a:latin typeface="Calibri" pitchFamily="34" charset="0"/>
                  <a:ea typeface="Calibri" pitchFamily="34" charset="-122"/>
                  <a:cs typeface="Calibri" pitchFamily="34" charset="-120"/>
                </a:rPr>
                <a:t>e.g.</a:t>
              </a:r>
              <a:endParaRPr lang="en-US" sz="900" dirty="0"/>
            </a:p>
          </p:txBody>
        </p:sp>
        <p:sp>
          <p:nvSpPr>
            <p:cNvPr id="27" name="Text 25">
              <a:extLst>
                <a:ext uri="{FF2B5EF4-FFF2-40B4-BE49-F238E27FC236}">
                  <a16:creationId xmlns:a16="http://schemas.microsoft.com/office/drawing/2014/main" id="{36AC9517-533B-87EE-5A55-820214A5FD24}"/>
                </a:ext>
              </a:extLst>
            </p:cNvPr>
            <p:cNvSpPr/>
            <p:nvPr/>
          </p:nvSpPr>
          <p:spPr>
            <a:xfrm>
              <a:off x="2578608" y="405079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SimCLR · MoCo</a:t>
              </a:r>
              <a:endParaRPr lang="en-US" sz="1100" dirty="0"/>
            </a:p>
          </p:txBody>
        </p:sp>
      </p:grpSp>
      <p:grpSp>
        <p:nvGrpSpPr>
          <p:cNvPr id="58" name="Group 57">
            <a:extLst>
              <a:ext uri="{FF2B5EF4-FFF2-40B4-BE49-F238E27FC236}">
                <a16:creationId xmlns:a16="http://schemas.microsoft.com/office/drawing/2014/main" id="{B6784206-6A7B-7EC0-177A-039F33B6A7A5}"/>
              </a:ext>
            </a:extLst>
          </p:cNvPr>
          <p:cNvGrpSpPr/>
          <p:nvPr/>
        </p:nvGrpSpPr>
        <p:grpSpPr>
          <a:xfrm>
            <a:off x="4626864" y="1143000"/>
            <a:ext cx="1965960" cy="3566160"/>
            <a:chOff x="4626864" y="1143000"/>
            <a:chExt cx="1965960" cy="3566160"/>
          </a:xfrm>
        </p:grpSpPr>
        <p:sp>
          <p:nvSpPr>
            <p:cNvPr id="36" name="Shape 34">
              <a:extLst>
                <a:ext uri="{FF2B5EF4-FFF2-40B4-BE49-F238E27FC236}">
                  <a16:creationId xmlns:a16="http://schemas.microsoft.com/office/drawing/2014/main" id="{3C61B01B-918F-108D-5EC8-A7CDE40E9EEC}"/>
                </a:ext>
              </a:extLst>
            </p:cNvPr>
            <p:cNvSpPr/>
            <p:nvPr/>
          </p:nvSpPr>
          <p:spPr>
            <a:xfrm>
              <a:off x="4626864" y="3776472"/>
              <a:ext cx="1965960" cy="932688"/>
            </a:xfrm>
            <a:prstGeom prst="rect">
              <a:avLst/>
            </a:prstGeom>
            <a:solidFill>
              <a:schemeClr val="accent2">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grpSp>
          <p:nvGrpSpPr>
            <p:cNvPr id="56" name="Group 55">
              <a:extLst>
                <a:ext uri="{FF2B5EF4-FFF2-40B4-BE49-F238E27FC236}">
                  <a16:creationId xmlns:a16="http://schemas.microsoft.com/office/drawing/2014/main" id="{F3BB748D-C726-157E-B27D-A5DC3FD0AD00}"/>
                </a:ext>
              </a:extLst>
            </p:cNvPr>
            <p:cNvGrpSpPr/>
            <p:nvPr/>
          </p:nvGrpSpPr>
          <p:grpSpPr>
            <a:xfrm>
              <a:off x="4626864" y="1143000"/>
              <a:ext cx="1965960" cy="3502152"/>
              <a:chOff x="4626864" y="1143000"/>
              <a:chExt cx="1965960" cy="3502152"/>
            </a:xfrm>
          </p:grpSpPr>
          <p:sp>
            <p:nvSpPr>
              <p:cNvPr id="28" name="Shape 26">
                <a:extLst>
                  <a:ext uri="{FF2B5EF4-FFF2-40B4-BE49-F238E27FC236}">
                    <a16:creationId xmlns:a16="http://schemas.microsoft.com/office/drawing/2014/main" id="{F9AED9FE-E5F4-DAC7-1C0F-5C04F41D4D70}"/>
                  </a:ext>
                </a:extLst>
              </p:cNvPr>
              <p:cNvSpPr/>
              <p:nvPr/>
            </p:nvSpPr>
            <p:spPr>
              <a:xfrm>
                <a:off x="4626864" y="1143000"/>
                <a:ext cx="1965960" cy="685800"/>
              </a:xfrm>
              <a:prstGeom prst="rect">
                <a:avLst/>
              </a:prstGeom>
              <a:solidFill>
                <a:schemeClr val="accent2"/>
              </a:solidFill>
              <a:ln w="12700">
                <a:noFill/>
                <a:prstDash val="solid"/>
              </a:ln>
            </p:spPr>
            <p:txBody>
              <a:bodyPr/>
              <a:lstStyle/>
              <a:p>
                <a:endParaRPr lang="en-US"/>
              </a:p>
            </p:txBody>
          </p:sp>
          <p:sp>
            <p:nvSpPr>
              <p:cNvPr id="29" name="Text 27">
                <a:extLst>
                  <a:ext uri="{FF2B5EF4-FFF2-40B4-BE49-F238E27FC236}">
                    <a16:creationId xmlns:a16="http://schemas.microsoft.com/office/drawing/2014/main" id="{E4094982-E94C-0328-0C0A-06E699B0C484}"/>
                  </a:ext>
                </a:extLst>
              </p:cNvPr>
              <p:cNvSpPr/>
              <p:nvPr/>
            </p:nvSpPr>
            <p:spPr>
              <a:xfrm>
                <a:off x="4626864" y="1143000"/>
                <a:ext cx="1965960" cy="685800"/>
              </a:xfrm>
              <a:prstGeom prst="rect">
                <a:avLst/>
              </a:prstGeom>
              <a:noFill/>
              <a:ln/>
            </p:spPr>
            <p:txBody>
              <a:bodyPr wrap="square" rtlCol="0" anchor="ctr"/>
              <a:lstStyle/>
              <a:p>
                <a:pPr marL="0" indent="0" algn="ctr">
                  <a:buNone/>
                </a:pPr>
                <a:r>
                  <a:rPr lang="en-US" sz="1200" b="1" dirty="0">
                    <a:solidFill>
                      <a:srgbClr val="FFFFFF"/>
                    </a:solidFill>
                    <a:latin typeface="Trebuchet MS" pitchFamily="34" charset="0"/>
                    <a:ea typeface="Trebuchet MS" pitchFamily="34" charset="-122"/>
                    <a:cs typeface="Trebuchet MS" pitchFamily="34" charset="-120"/>
                  </a:rPr>
                  <a:t>Prototype</a:t>
                </a:r>
                <a:endParaRPr lang="en-US" sz="1200" dirty="0"/>
              </a:p>
              <a:p>
                <a:pPr marL="0" indent="0" algn="ctr">
                  <a:buNone/>
                </a:pPr>
                <a:r>
                  <a:rPr lang="en-US" sz="1200" b="1" dirty="0">
                    <a:solidFill>
                      <a:srgbClr val="FFFFFF"/>
                    </a:solidFill>
                    <a:latin typeface="Trebuchet MS" pitchFamily="34" charset="0"/>
                    <a:ea typeface="Trebuchet MS" pitchFamily="34" charset="-122"/>
                    <a:cs typeface="Trebuchet MS" pitchFamily="34" charset="-120"/>
                  </a:rPr>
                  <a:t>Distillation</a:t>
                </a:r>
                <a:endParaRPr lang="en-US" sz="1200" dirty="0"/>
              </a:p>
            </p:txBody>
          </p:sp>
          <p:sp>
            <p:nvSpPr>
              <p:cNvPr id="30" name="Shape 28">
                <a:extLst>
                  <a:ext uri="{FF2B5EF4-FFF2-40B4-BE49-F238E27FC236}">
                    <a16:creationId xmlns:a16="http://schemas.microsoft.com/office/drawing/2014/main" id="{484CC804-3588-BAEA-ABC3-534457A79C51}"/>
                  </a:ext>
                </a:extLst>
              </p:cNvPr>
              <p:cNvSpPr/>
              <p:nvPr/>
            </p:nvSpPr>
            <p:spPr>
              <a:xfrm>
                <a:off x="4626864" y="1856232"/>
                <a:ext cx="1965960" cy="932688"/>
              </a:xfrm>
              <a:prstGeom prst="rect">
                <a:avLst/>
              </a:prstGeom>
              <a:solidFill>
                <a:schemeClr val="accent2">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31" name="Text 29">
                <a:extLst>
                  <a:ext uri="{FF2B5EF4-FFF2-40B4-BE49-F238E27FC236}">
                    <a16:creationId xmlns:a16="http://schemas.microsoft.com/office/drawing/2014/main" id="{C642F003-1EA0-137A-7B1D-848C6538173C}"/>
                  </a:ext>
                </a:extLst>
              </p:cNvPr>
              <p:cNvSpPr/>
              <p:nvPr/>
            </p:nvSpPr>
            <p:spPr>
              <a:xfrm>
                <a:off x="4700016" y="1901952"/>
                <a:ext cx="1810512" cy="228600"/>
              </a:xfrm>
              <a:prstGeom prst="rect">
                <a:avLst/>
              </a:prstGeom>
              <a:noFill/>
              <a:ln/>
            </p:spPr>
            <p:txBody>
              <a:bodyPr wrap="square" lIns="0" tIns="0" rIns="0" bIns="0" rtlCol="0" anchor="ctr"/>
              <a:lstStyle/>
              <a:p>
                <a:pPr marL="0" indent="0">
                  <a:buNone/>
                </a:pPr>
                <a:r>
                  <a:rPr lang="en-US" sz="900" b="1" dirty="0">
                    <a:solidFill>
                      <a:srgbClr val="6D28D9"/>
                    </a:solidFill>
                    <a:latin typeface="Calibri" pitchFamily="34" charset="0"/>
                    <a:ea typeface="Calibri" pitchFamily="34" charset="-122"/>
                    <a:cs typeface="Calibri" pitchFamily="34" charset="-120"/>
                  </a:rPr>
                  <a:t>Signal</a:t>
                </a:r>
                <a:endParaRPr lang="en-US" sz="900" dirty="0"/>
              </a:p>
            </p:txBody>
          </p:sp>
          <p:sp>
            <p:nvSpPr>
              <p:cNvPr id="32" name="Text 30">
                <a:extLst>
                  <a:ext uri="{FF2B5EF4-FFF2-40B4-BE49-F238E27FC236}">
                    <a16:creationId xmlns:a16="http://schemas.microsoft.com/office/drawing/2014/main" id="{5E93CBE7-F06F-401B-567F-0AA68E15B5BF}"/>
                  </a:ext>
                </a:extLst>
              </p:cNvPr>
              <p:cNvSpPr/>
              <p:nvPr/>
            </p:nvSpPr>
            <p:spPr>
              <a:xfrm>
                <a:off x="4700016" y="213055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Match teacher</a:t>
                </a:r>
                <a:endParaRPr lang="en-US" sz="1100" dirty="0"/>
              </a:p>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cluster labels</a:t>
                </a:r>
                <a:endParaRPr lang="en-US" sz="1100" dirty="0"/>
              </a:p>
            </p:txBody>
          </p:sp>
          <p:sp>
            <p:nvSpPr>
              <p:cNvPr id="33" name="Shape 31">
                <a:extLst>
                  <a:ext uri="{FF2B5EF4-FFF2-40B4-BE49-F238E27FC236}">
                    <a16:creationId xmlns:a16="http://schemas.microsoft.com/office/drawing/2014/main" id="{F0B807C7-C6C2-F7D5-B37F-25A2212F60A2}"/>
                  </a:ext>
                </a:extLst>
              </p:cNvPr>
              <p:cNvSpPr/>
              <p:nvPr/>
            </p:nvSpPr>
            <p:spPr>
              <a:xfrm>
                <a:off x="4626864" y="2816352"/>
                <a:ext cx="1965960" cy="932688"/>
              </a:xfrm>
              <a:prstGeom prst="rect">
                <a:avLst/>
              </a:prstGeom>
              <a:solidFill>
                <a:schemeClr val="accent2">
                  <a:lumMod val="60000"/>
                  <a:lumOff val="4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34" name="Text 32">
                <a:extLst>
                  <a:ext uri="{FF2B5EF4-FFF2-40B4-BE49-F238E27FC236}">
                    <a16:creationId xmlns:a16="http://schemas.microsoft.com/office/drawing/2014/main" id="{922320CE-0619-A796-2256-81EAA3413678}"/>
                  </a:ext>
                </a:extLst>
              </p:cNvPr>
              <p:cNvSpPr/>
              <p:nvPr/>
            </p:nvSpPr>
            <p:spPr>
              <a:xfrm>
                <a:off x="4700016" y="2862072"/>
                <a:ext cx="1810512" cy="228600"/>
              </a:xfrm>
              <a:prstGeom prst="rect">
                <a:avLst/>
              </a:prstGeom>
              <a:noFill/>
              <a:ln/>
            </p:spPr>
            <p:txBody>
              <a:bodyPr wrap="square" lIns="0" tIns="0" rIns="0" bIns="0" rtlCol="0" anchor="ctr"/>
              <a:lstStyle/>
              <a:p>
                <a:pPr marL="0" indent="0">
                  <a:buNone/>
                </a:pPr>
                <a:r>
                  <a:rPr lang="en-US" sz="900" b="1" dirty="0">
                    <a:solidFill>
                      <a:srgbClr val="6D28D9"/>
                    </a:solidFill>
                    <a:latin typeface="Calibri" pitchFamily="34" charset="0"/>
                    <a:ea typeface="Calibri" pitchFamily="34" charset="-122"/>
                    <a:cs typeface="Calibri" pitchFamily="34" charset="-120"/>
                  </a:rPr>
                  <a:t>Captures</a:t>
                </a:r>
                <a:endParaRPr lang="en-US" sz="900" dirty="0"/>
              </a:p>
            </p:txBody>
          </p:sp>
          <p:sp>
            <p:nvSpPr>
              <p:cNvPr id="35" name="Text 33">
                <a:extLst>
                  <a:ext uri="{FF2B5EF4-FFF2-40B4-BE49-F238E27FC236}">
                    <a16:creationId xmlns:a16="http://schemas.microsoft.com/office/drawing/2014/main" id="{E6E15602-BEBB-ABF6-1DB0-A78EEF849F43}"/>
                  </a:ext>
                </a:extLst>
              </p:cNvPr>
              <p:cNvSpPr/>
              <p:nvPr/>
            </p:nvSpPr>
            <p:spPr>
              <a:xfrm>
                <a:off x="4700016" y="309067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Emergent semantic</a:t>
                </a:r>
                <a:endParaRPr lang="en-US" sz="1100" dirty="0"/>
              </a:p>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categories</a:t>
                </a:r>
                <a:endParaRPr lang="en-US" sz="1100" dirty="0"/>
              </a:p>
            </p:txBody>
          </p:sp>
          <p:sp>
            <p:nvSpPr>
              <p:cNvPr id="37" name="Text 35">
                <a:extLst>
                  <a:ext uri="{FF2B5EF4-FFF2-40B4-BE49-F238E27FC236}">
                    <a16:creationId xmlns:a16="http://schemas.microsoft.com/office/drawing/2014/main" id="{F0A8B705-B981-AF55-6593-558BCBA9D902}"/>
                  </a:ext>
                </a:extLst>
              </p:cNvPr>
              <p:cNvSpPr/>
              <p:nvPr/>
            </p:nvSpPr>
            <p:spPr>
              <a:xfrm>
                <a:off x="4700016" y="3822192"/>
                <a:ext cx="1810512" cy="228600"/>
              </a:xfrm>
              <a:prstGeom prst="rect">
                <a:avLst/>
              </a:prstGeom>
              <a:noFill/>
              <a:ln/>
            </p:spPr>
            <p:txBody>
              <a:bodyPr wrap="square" lIns="0" tIns="0" rIns="0" bIns="0" rtlCol="0" anchor="ctr"/>
              <a:lstStyle/>
              <a:p>
                <a:pPr marL="0" indent="0">
                  <a:buNone/>
                </a:pPr>
                <a:r>
                  <a:rPr lang="en-US" sz="900" b="1" dirty="0">
                    <a:solidFill>
                      <a:srgbClr val="6D28D9"/>
                    </a:solidFill>
                    <a:latin typeface="Calibri" pitchFamily="34" charset="0"/>
                    <a:ea typeface="Calibri" pitchFamily="34" charset="-122"/>
                    <a:cs typeface="Calibri" pitchFamily="34" charset="-120"/>
                  </a:rPr>
                  <a:t>e.g.</a:t>
                </a:r>
                <a:endParaRPr lang="en-US" sz="900" dirty="0"/>
              </a:p>
            </p:txBody>
          </p:sp>
          <p:sp>
            <p:nvSpPr>
              <p:cNvPr id="38" name="Text 36">
                <a:extLst>
                  <a:ext uri="{FF2B5EF4-FFF2-40B4-BE49-F238E27FC236}">
                    <a16:creationId xmlns:a16="http://schemas.microsoft.com/office/drawing/2014/main" id="{61901524-1D07-3890-A97F-E11CDC89C5E8}"/>
                  </a:ext>
                </a:extLst>
              </p:cNvPr>
              <p:cNvSpPr/>
              <p:nvPr/>
            </p:nvSpPr>
            <p:spPr>
              <a:xfrm>
                <a:off x="4700016" y="405079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DINO · Panda</a:t>
                </a:r>
                <a:endParaRPr lang="en-US" sz="1100" dirty="0"/>
              </a:p>
            </p:txBody>
          </p:sp>
        </p:grpSp>
      </p:grpSp>
      <p:grpSp>
        <p:nvGrpSpPr>
          <p:cNvPr id="55" name="Group 54">
            <a:extLst>
              <a:ext uri="{FF2B5EF4-FFF2-40B4-BE49-F238E27FC236}">
                <a16:creationId xmlns:a16="http://schemas.microsoft.com/office/drawing/2014/main" id="{632ED222-E16F-6767-1A06-CF7D53E6D931}"/>
              </a:ext>
            </a:extLst>
          </p:cNvPr>
          <p:cNvGrpSpPr/>
          <p:nvPr/>
        </p:nvGrpSpPr>
        <p:grpSpPr>
          <a:xfrm>
            <a:off x="6748272" y="1143000"/>
            <a:ext cx="1965960" cy="3566160"/>
            <a:chOff x="6748272" y="1143000"/>
            <a:chExt cx="1965960" cy="3566160"/>
          </a:xfrm>
        </p:grpSpPr>
        <p:sp>
          <p:nvSpPr>
            <p:cNvPr id="39" name="Shape 37">
              <a:extLst>
                <a:ext uri="{FF2B5EF4-FFF2-40B4-BE49-F238E27FC236}">
                  <a16:creationId xmlns:a16="http://schemas.microsoft.com/office/drawing/2014/main" id="{3B719216-B003-B0F1-D5D7-E8C5A90917DB}"/>
                </a:ext>
              </a:extLst>
            </p:cNvPr>
            <p:cNvSpPr/>
            <p:nvPr/>
          </p:nvSpPr>
          <p:spPr>
            <a:xfrm>
              <a:off x="6748272" y="1143000"/>
              <a:ext cx="1965960" cy="685800"/>
            </a:xfrm>
            <a:prstGeom prst="rect">
              <a:avLst/>
            </a:prstGeom>
            <a:solidFill>
              <a:schemeClr val="accent6"/>
            </a:solidFill>
            <a:ln w="12700">
              <a:noFill/>
              <a:prstDash val="solid"/>
            </a:ln>
          </p:spPr>
          <p:txBody>
            <a:bodyPr/>
            <a:lstStyle/>
            <a:p>
              <a:endParaRPr lang="en-US"/>
            </a:p>
          </p:txBody>
        </p:sp>
        <p:sp>
          <p:nvSpPr>
            <p:cNvPr id="40" name="Text 38">
              <a:extLst>
                <a:ext uri="{FF2B5EF4-FFF2-40B4-BE49-F238E27FC236}">
                  <a16:creationId xmlns:a16="http://schemas.microsoft.com/office/drawing/2014/main" id="{4647B6AD-96DA-18B8-BBC9-72B8134CDD0F}"/>
                </a:ext>
              </a:extLst>
            </p:cNvPr>
            <p:cNvSpPr/>
            <p:nvPr/>
          </p:nvSpPr>
          <p:spPr>
            <a:xfrm>
              <a:off x="6748272" y="1143000"/>
              <a:ext cx="1965960" cy="685800"/>
            </a:xfrm>
            <a:prstGeom prst="rect">
              <a:avLst/>
            </a:prstGeom>
            <a:noFill/>
            <a:ln>
              <a:noFill/>
            </a:ln>
          </p:spPr>
          <p:txBody>
            <a:bodyPr wrap="square" rtlCol="0" anchor="ctr"/>
            <a:lstStyle/>
            <a:p>
              <a:pPr marL="0" indent="0" algn="ctr">
                <a:buNone/>
              </a:pPr>
              <a:r>
                <a:rPr lang="en-US" sz="1200" b="1" dirty="0">
                  <a:solidFill>
                    <a:srgbClr val="FFFFFF"/>
                  </a:solidFill>
                  <a:latin typeface="Trebuchet MS" pitchFamily="34" charset="0"/>
                  <a:ea typeface="Trebuchet MS" pitchFamily="34" charset="-122"/>
                  <a:cs typeface="Trebuchet MS" pitchFamily="34" charset="-120"/>
                </a:rPr>
                <a:t>Predictive</a:t>
              </a:r>
              <a:endParaRPr lang="en-US" sz="1200" dirty="0"/>
            </a:p>
            <a:p>
              <a:pPr marL="0" indent="0" algn="ctr">
                <a:buNone/>
              </a:pPr>
              <a:r>
                <a:rPr lang="en-US" sz="1200" b="1" dirty="0">
                  <a:solidFill>
                    <a:srgbClr val="FFFFFF"/>
                  </a:solidFill>
                  <a:latin typeface="Trebuchet MS" pitchFamily="34" charset="0"/>
                  <a:ea typeface="Trebuchet MS" pitchFamily="34" charset="-122"/>
                  <a:cs typeface="Trebuchet MS" pitchFamily="34" charset="-120"/>
                </a:rPr>
                <a:t>Coding</a:t>
              </a:r>
              <a:endParaRPr lang="en-US" sz="1200" dirty="0"/>
            </a:p>
          </p:txBody>
        </p:sp>
        <p:sp>
          <p:nvSpPr>
            <p:cNvPr id="41" name="Shape 39">
              <a:extLst>
                <a:ext uri="{FF2B5EF4-FFF2-40B4-BE49-F238E27FC236}">
                  <a16:creationId xmlns:a16="http://schemas.microsoft.com/office/drawing/2014/main" id="{4B76BC72-9287-3425-44EA-F24075CE5CD4}"/>
                </a:ext>
              </a:extLst>
            </p:cNvPr>
            <p:cNvSpPr/>
            <p:nvPr/>
          </p:nvSpPr>
          <p:spPr>
            <a:xfrm>
              <a:off x="6748272" y="1856232"/>
              <a:ext cx="1965960" cy="932688"/>
            </a:xfrm>
            <a:prstGeom prst="rect">
              <a:avLst/>
            </a:prstGeom>
            <a:solidFill>
              <a:schemeClr val="accent6">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42" name="Text 40">
              <a:extLst>
                <a:ext uri="{FF2B5EF4-FFF2-40B4-BE49-F238E27FC236}">
                  <a16:creationId xmlns:a16="http://schemas.microsoft.com/office/drawing/2014/main" id="{DA90CB76-1A76-9FE0-D74B-AB10CD24F8A9}"/>
                </a:ext>
              </a:extLst>
            </p:cNvPr>
            <p:cNvSpPr/>
            <p:nvPr/>
          </p:nvSpPr>
          <p:spPr>
            <a:xfrm>
              <a:off x="6821424" y="1901952"/>
              <a:ext cx="1810512" cy="228600"/>
            </a:xfrm>
            <a:prstGeom prst="rect">
              <a:avLst/>
            </a:prstGeom>
            <a:noFill/>
            <a:ln/>
          </p:spPr>
          <p:txBody>
            <a:bodyPr wrap="square" lIns="0" tIns="0" rIns="0" bIns="0" rtlCol="0" anchor="ctr"/>
            <a:lstStyle/>
            <a:p>
              <a:pPr marL="0" indent="0">
                <a:buNone/>
              </a:pPr>
              <a:r>
                <a:rPr lang="en-US" sz="900" b="1" dirty="0">
                  <a:solidFill>
                    <a:srgbClr val="D97706"/>
                  </a:solidFill>
                  <a:latin typeface="Calibri" pitchFamily="34" charset="0"/>
                  <a:ea typeface="Calibri" pitchFamily="34" charset="-122"/>
                  <a:cs typeface="Calibri" pitchFamily="34" charset="-120"/>
                </a:rPr>
                <a:t>Signal</a:t>
              </a:r>
              <a:endParaRPr lang="en-US" sz="900" dirty="0"/>
            </a:p>
          </p:txBody>
        </p:sp>
        <p:sp>
          <p:nvSpPr>
            <p:cNvPr id="43" name="Text 41">
              <a:extLst>
                <a:ext uri="{FF2B5EF4-FFF2-40B4-BE49-F238E27FC236}">
                  <a16:creationId xmlns:a16="http://schemas.microsoft.com/office/drawing/2014/main" id="{ABD3AD1C-E087-EBAA-35CD-6832A27E98ED}"/>
                </a:ext>
              </a:extLst>
            </p:cNvPr>
            <p:cNvSpPr/>
            <p:nvPr/>
          </p:nvSpPr>
          <p:spPr>
            <a:xfrm>
              <a:off x="6821424" y="213055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Predict next</a:t>
              </a:r>
              <a:endParaRPr lang="en-US" sz="1100" dirty="0"/>
            </a:p>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in sequence</a:t>
              </a:r>
              <a:endParaRPr lang="en-US" sz="1100" dirty="0"/>
            </a:p>
          </p:txBody>
        </p:sp>
        <p:sp>
          <p:nvSpPr>
            <p:cNvPr id="44" name="Shape 42">
              <a:extLst>
                <a:ext uri="{FF2B5EF4-FFF2-40B4-BE49-F238E27FC236}">
                  <a16:creationId xmlns:a16="http://schemas.microsoft.com/office/drawing/2014/main" id="{3588FB69-9914-4695-0323-2F6FEBED4134}"/>
                </a:ext>
              </a:extLst>
            </p:cNvPr>
            <p:cNvSpPr/>
            <p:nvPr/>
          </p:nvSpPr>
          <p:spPr>
            <a:xfrm>
              <a:off x="6748272" y="2816352"/>
              <a:ext cx="1965960" cy="932688"/>
            </a:xfrm>
            <a:prstGeom prst="rect">
              <a:avLst/>
            </a:prstGeom>
            <a:solidFill>
              <a:schemeClr val="accent6">
                <a:lumMod val="60000"/>
                <a:lumOff val="4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45" name="Text 43">
              <a:extLst>
                <a:ext uri="{FF2B5EF4-FFF2-40B4-BE49-F238E27FC236}">
                  <a16:creationId xmlns:a16="http://schemas.microsoft.com/office/drawing/2014/main" id="{71A4D129-F8ED-AC04-DBC7-22B216B6D878}"/>
                </a:ext>
              </a:extLst>
            </p:cNvPr>
            <p:cNvSpPr/>
            <p:nvPr/>
          </p:nvSpPr>
          <p:spPr>
            <a:xfrm>
              <a:off x="6821424" y="2862072"/>
              <a:ext cx="1810512" cy="228600"/>
            </a:xfrm>
            <a:prstGeom prst="rect">
              <a:avLst/>
            </a:prstGeom>
            <a:noFill/>
            <a:ln/>
          </p:spPr>
          <p:txBody>
            <a:bodyPr wrap="square" lIns="0" tIns="0" rIns="0" bIns="0" rtlCol="0" anchor="ctr"/>
            <a:lstStyle/>
            <a:p>
              <a:pPr marL="0" indent="0">
                <a:buNone/>
              </a:pPr>
              <a:r>
                <a:rPr lang="en-US" sz="900" b="1" dirty="0">
                  <a:solidFill>
                    <a:srgbClr val="D97706"/>
                  </a:solidFill>
                  <a:latin typeface="Calibri" pitchFamily="34" charset="0"/>
                  <a:ea typeface="Calibri" pitchFamily="34" charset="-122"/>
                  <a:cs typeface="Calibri" pitchFamily="34" charset="-120"/>
                </a:rPr>
                <a:t>Captures</a:t>
              </a:r>
              <a:endParaRPr lang="en-US" sz="900" dirty="0"/>
            </a:p>
          </p:txBody>
        </p:sp>
        <p:sp>
          <p:nvSpPr>
            <p:cNvPr id="46" name="Text 44">
              <a:extLst>
                <a:ext uri="{FF2B5EF4-FFF2-40B4-BE49-F238E27FC236}">
                  <a16:creationId xmlns:a16="http://schemas.microsoft.com/office/drawing/2014/main" id="{634CE619-4194-CE65-3DE5-09AC533383A0}"/>
                </a:ext>
              </a:extLst>
            </p:cNvPr>
            <p:cNvSpPr/>
            <p:nvPr/>
          </p:nvSpPr>
          <p:spPr>
            <a:xfrm>
              <a:off x="6821424" y="309067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Long-range</a:t>
              </a:r>
              <a:endParaRPr lang="en-US" sz="1100" dirty="0"/>
            </a:p>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dependencies</a:t>
              </a:r>
              <a:endParaRPr lang="en-US" sz="1100" dirty="0"/>
            </a:p>
          </p:txBody>
        </p:sp>
        <p:sp>
          <p:nvSpPr>
            <p:cNvPr id="47" name="Shape 45">
              <a:extLst>
                <a:ext uri="{FF2B5EF4-FFF2-40B4-BE49-F238E27FC236}">
                  <a16:creationId xmlns:a16="http://schemas.microsoft.com/office/drawing/2014/main" id="{C2B0BA55-2C84-B2FF-F2F0-4EC8C3DC338E}"/>
                </a:ext>
              </a:extLst>
            </p:cNvPr>
            <p:cNvSpPr/>
            <p:nvPr/>
          </p:nvSpPr>
          <p:spPr>
            <a:xfrm>
              <a:off x="6748272" y="3776472"/>
              <a:ext cx="1965960" cy="932688"/>
            </a:xfrm>
            <a:prstGeom prst="rect">
              <a:avLst/>
            </a:prstGeom>
            <a:solidFill>
              <a:schemeClr val="accent6">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48" name="Text 46">
              <a:extLst>
                <a:ext uri="{FF2B5EF4-FFF2-40B4-BE49-F238E27FC236}">
                  <a16:creationId xmlns:a16="http://schemas.microsoft.com/office/drawing/2014/main" id="{9352AADD-F934-7E5C-1CFC-1FF6A285E048}"/>
                </a:ext>
              </a:extLst>
            </p:cNvPr>
            <p:cNvSpPr/>
            <p:nvPr/>
          </p:nvSpPr>
          <p:spPr>
            <a:xfrm>
              <a:off x="6821424" y="3822192"/>
              <a:ext cx="1810512" cy="228600"/>
            </a:xfrm>
            <a:prstGeom prst="rect">
              <a:avLst/>
            </a:prstGeom>
            <a:noFill/>
            <a:ln/>
          </p:spPr>
          <p:txBody>
            <a:bodyPr wrap="square" lIns="0" tIns="0" rIns="0" bIns="0" rtlCol="0" anchor="ctr"/>
            <a:lstStyle/>
            <a:p>
              <a:pPr marL="0" indent="0">
                <a:buNone/>
              </a:pPr>
              <a:r>
                <a:rPr lang="en-US" sz="900" b="1" dirty="0">
                  <a:solidFill>
                    <a:srgbClr val="D97706"/>
                  </a:solidFill>
                  <a:latin typeface="Calibri" pitchFamily="34" charset="0"/>
                  <a:ea typeface="Calibri" pitchFamily="34" charset="-122"/>
                  <a:cs typeface="Calibri" pitchFamily="34" charset="-120"/>
                </a:rPr>
                <a:t>e.g.</a:t>
              </a:r>
              <a:endParaRPr lang="en-US" sz="900" dirty="0"/>
            </a:p>
          </p:txBody>
        </p:sp>
        <p:sp>
          <p:nvSpPr>
            <p:cNvPr id="49" name="Text 47">
              <a:extLst>
                <a:ext uri="{FF2B5EF4-FFF2-40B4-BE49-F238E27FC236}">
                  <a16:creationId xmlns:a16="http://schemas.microsoft.com/office/drawing/2014/main" id="{9AF02B0B-2ECC-3E2B-D434-2ABC704568F9}"/>
                </a:ext>
              </a:extLst>
            </p:cNvPr>
            <p:cNvSpPr/>
            <p:nvPr/>
          </p:nvSpPr>
          <p:spPr>
            <a:xfrm>
              <a:off x="6821424" y="4050792"/>
              <a:ext cx="1810512" cy="594360"/>
            </a:xfrm>
            <a:prstGeom prst="rect">
              <a:avLst/>
            </a:prstGeom>
            <a:noFill/>
            <a:ln/>
          </p:spPr>
          <p:txBody>
            <a:bodyPr wrap="square" rtlCol="0" anchor="ctr"/>
            <a:lstStyle/>
            <a:p>
              <a:pPr marL="0" indent="0">
                <a:lnSpc>
                  <a:spcPct val="120000"/>
                </a:lnSpc>
                <a:buNone/>
              </a:pPr>
              <a:r>
                <a:rPr lang="en-US" sz="1100" dirty="0">
                  <a:solidFill>
                    <a:srgbClr val="1E293B"/>
                  </a:solidFill>
                  <a:latin typeface="Calibri" pitchFamily="34" charset="0"/>
                  <a:ea typeface="Calibri" pitchFamily="34" charset="-122"/>
                  <a:cs typeface="Calibri" pitchFamily="34" charset="-120"/>
                </a:rPr>
                <a:t>GPT · FM4NPP</a:t>
              </a:r>
              <a:endParaRPr lang="en-US" sz="1100" dirty="0"/>
            </a:p>
          </p:txBody>
        </p:sp>
      </p:grpSp>
      <p:grpSp>
        <p:nvGrpSpPr>
          <p:cNvPr id="59" name="Group 58">
            <a:extLst>
              <a:ext uri="{FF2B5EF4-FFF2-40B4-BE49-F238E27FC236}">
                <a16:creationId xmlns:a16="http://schemas.microsoft.com/office/drawing/2014/main" id="{AFD1A629-3834-567E-13AE-CCB8C1CC580B}"/>
              </a:ext>
            </a:extLst>
          </p:cNvPr>
          <p:cNvGrpSpPr/>
          <p:nvPr/>
        </p:nvGrpSpPr>
        <p:grpSpPr>
          <a:xfrm>
            <a:off x="384048" y="4559613"/>
            <a:ext cx="8403336" cy="359859"/>
            <a:chOff x="384048" y="4559613"/>
            <a:chExt cx="8403336" cy="359859"/>
          </a:xfrm>
        </p:grpSpPr>
        <p:sp>
          <p:nvSpPr>
            <p:cNvPr id="50" name="Shape 48">
              <a:extLst>
                <a:ext uri="{FF2B5EF4-FFF2-40B4-BE49-F238E27FC236}">
                  <a16:creationId xmlns:a16="http://schemas.microsoft.com/office/drawing/2014/main" id="{B7022410-FC4F-3639-4C59-8F3F55AB1D80}"/>
                </a:ext>
              </a:extLst>
            </p:cNvPr>
            <p:cNvSpPr/>
            <p:nvPr/>
          </p:nvSpPr>
          <p:spPr>
            <a:xfrm>
              <a:off x="384048" y="4572000"/>
              <a:ext cx="8348472" cy="347472"/>
            </a:xfrm>
            <a:prstGeom prst="rect">
              <a:avLst/>
            </a:prstGeom>
            <a:solidFill>
              <a:srgbClr val="1B2A4A"/>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dirty="0"/>
            </a:p>
          </p:txBody>
        </p:sp>
        <p:sp>
          <p:nvSpPr>
            <p:cNvPr id="51" name="Text 49">
              <a:extLst>
                <a:ext uri="{FF2B5EF4-FFF2-40B4-BE49-F238E27FC236}">
                  <a16:creationId xmlns:a16="http://schemas.microsoft.com/office/drawing/2014/main" id="{1542ACEA-1907-0A50-3295-EAF61677C757}"/>
                </a:ext>
              </a:extLst>
            </p:cNvPr>
            <p:cNvSpPr/>
            <p:nvPr/>
          </p:nvSpPr>
          <p:spPr>
            <a:xfrm>
              <a:off x="411480" y="4559613"/>
              <a:ext cx="8375904" cy="347472"/>
            </a:xfrm>
            <a:prstGeom prst="rect">
              <a:avLst/>
            </a:prstGeom>
            <a:noFill/>
            <a:ln/>
          </p:spPr>
          <p:txBody>
            <a:bodyPr wrap="square" rtlCol="0" anchor="ctr"/>
            <a:lstStyle/>
            <a:p>
              <a:pPr marL="0" indent="0" algn="ctr">
                <a:buNone/>
              </a:pPr>
              <a:r>
                <a:rPr lang="en-US" sz="1200" i="1" dirty="0">
                  <a:solidFill>
                    <a:srgbClr val="FFFFFF"/>
                  </a:solidFill>
                  <a:latin typeface="Calibri" pitchFamily="34" charset="0"/>
                  <a:ea typeface="Calibri" pitchFamily="34" charset="-122"/>
                  <a:cs typeface="Calibri" pitchFamily="34" charset="-120"/>
                </a:rPr>
                <a:t>All four: withhold part of the data · challenge the model to reason from what remains · no labels required</a:t>
              </a:r>
              <a:endParaRPr lang="en-US" sz="1200" dirty="0"/>
            </a:p>
          </p:txBody>
        </p:sp>
      </p:grpSp>
    </p:spTree>
    <p:extLst>
      <p:ext uri="{BB962C8B-B14F-4D97-AF65-F5344CB8AC3E}">
        <p14:creationId xmlns:p14="http://schemas.microsoft.com/office/powerpoint/2010/main" val="405196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up)">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down)">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wipe(up)">
                                      <p:cBhvr>
                                        <p:cTn id="17" dur="500"/>
                                        <p:tgtEl>
                                          <p:spTgt spid="5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down)">
                                      <p:cBhvr>
                                        <p:cTn id="22" dur="500"/>
                                        <p:tgtEl>
                                          <p:spTgt spid="5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left)">
                                      <p:cBhvr>
                                        <p:cTn id="2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name="Slide 5">
    <p:bg>
      <p:bgPr>
        <a:solidFill>
          <a:srgbClr val="FFFFFF"/>
        </a:solidFill>
        <a:effectLst/>
      </p:bgPr>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BF6918EA-857E-B048-0082-04DC8501A390}"/>
              </a:ext>
            </a:extLst>
          </p:cNvPr>
          <p:cNvPicPr>
            <a:picLocks noChangeAspect="1"/>
          </p:cNvPicPr>
          <p:nvPr/>
        </p:nvPicPr>
        <p:blipFill>
          <a:blip r:embed="rId3">
            <a:alphaModFix amt="20000"/>
          </a:blip>
          <a:stretch>
            <a:fillRect/>
          </a:stretch>
        </p:blipFill>
        <p:spPr>
          <a:xfrm>
            <a:off x="342666" y="932688"/>
            <a:ext cx="5034006" cy="4094168"/>
          </a:xfrm>
          <a:prstGeom prst="rect">
            <a:avLst/>
          </a:prstGeom>
        </p:spPr>
      </p:pic>
      <p:sp>
        <p:nvSpPr>
          <p:cNvPr id="2" name="Text 0"/>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CASE STUDY I</a:t>
            </a:r>
            <a:endParaRPr lang="en-US" sz="900" dirty="0"/>
          </a:p>
        </p:txBody>
      </p:sp>
      <p:sp>
        <p:nvSpPr>
          <p:cNvPr id="3" name="Shape 1"/>
          <p:cNvSpPr/>
          <p:nvPr/>
        </p:nvSpPr>
        <p:spPr>
          <a:xfrm>
            <a:off x="411480" y="502920"/>
            <a:ext cx="54864" cy="347472"/>
          </a:xfrm>
          <a:prstGeom prst="rect">
            <a:avLst/>
          </a:prstGeom>
          <a:solidFill>
            <a:srgbClr val="0D7377"/>
          </a:solidFill>
          <a:ln w="12700">
            <a:solidFill>
              <a:srgbClr val="0D7377"/>
            </a:solidFill>
            <a:prstDash val="solid"/>
          </a:ln>
        </p:spPr>
        <p:txBody>
          <a:bodyPr/>
          <a:lstStyle/>
          <a:p>
            <a:endParaRPr lang="en-US"/>
          </a:p>
        </p:txBody>
      </p:sp>
      <p:sp>
        <p:nvSpPr>
          <p:cNvPr id="4" name="Text 2"/>
          <p:cNvSpPr/>
          <p:nvPr/>
        </p:nvSpPr>
        <p:spPr>
          <a:xfrm>
            <a:off x="502920" y="475488"/>
            <a:ext cx="8138160" cy="457200"/>
          </a:xfrm>
          <a:prstGeom prst="rect">
            <a:avLst/>
          </a:prstGeom>
          <a:noFill/>
          <a:ln/>
        </p:spPr>
        <p:txBody>
          <a:bodyPr wrap="square" lIns="0" tIns="0" rIns="0" bIns="0" rtlCol="0" anchor="ctr"/>
          <a:lstStyle/>
          <a:p>
            <a:pPr marL="0" indent="0">
              <a:buNone/>
            </a:pPr>
            <a:r>
              <a:rPr lang="en-US" sz="2600" b="1" dirty="0">
                <a:solidFill>
                  <a:srgbClr val="1B2A4A"/>
                </a:solidFill>
                <a:latin typeface="Trebuchet MS" pitchFamily="34" charset="0"/>
                <a:ea typeface="Trebuchet MS" pitchFamily="34" charset="-122"/>
                <a:cs typeface="Trebuchet MS" pitchFamily="34" charset="-120"/>
              </a:rPr>
              <a:t>Panda — Self-Distillation for LArTPC Data</a:t>
            </a:r>
            <a:endParaRPr lang="en-US" sz="2600" dirty="0"/>
          </a:p>
        </p:txBody>
      </p:sp>
      <p:sp>
        <p:nvSpPr>
          <p:cNvPr id="5" name="Shape 3"/>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grpSp>
        <p:nvGrpSpPr>
          <p:cNvPr id="21" name="Group 20">
            <a:extLst>
              <a:ext uri="{FF2B5EF4-FFF2-40B4-BE49-F238E27FC236}">
                <a16:creationId xmlns:a16="http://schemas.microsoft.com/office/drawing/2014/main" id="{9879AEAF-51EC-67A5-A57C-522CC07E23F9}"/>
              </a:ext>
            </a:extLst>
          </p:cNvPr>
          <p:cNvGrpSpPr/>
          <p:nvPr/>
        </p:nvGrpSpPr>
        <p:grpSpPr>
          <a:xfrm>
            <a:off x="5394960" y="1298448"/>
            <a:ext cx="3337560" cy="3218688"/>
            <a:chOff x="5394960" y="1143000"/>
            <a:chExt cx="3337560" cy="3218688"/>
          </a:xfrm>
        </p:grpSpPr>
        <p:sp>
          <p:nvSpPr>
            <p:cNvPr id="10" name="Shape 8"/>
            <p:cNvSpPr/>
            <p:nvPr/>
          </p:nvSpPr>
          <p:spPr>
            <a:xfrm>
              <a:off x="5394960" y="1207008"/>
              <a:ext cx="3337560" cy="3154680"/>
            </a:xfrm>
            <a:prstGeom prst="rect">
              <a:avLst/>
            </a:prstGeom>
            <a:solidFill>
              <a:srgbClr val="EDF6F6"/>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11" name="Shape 9"/>
            <p:cNvSpPr/>
            <p:nvPr/>
          </p:nvSpPr>
          <p:spPr>
            <a:xfrm>
              <a:off x="5394960" y="1143000"/>
              <a:ext cx="3337560" cy="64008"/>
            </a:xfrm>
            <a:prstGeom prst="rect">
              <a:avLst/>
            </a:prstGeom>
            <a:solidFill>
              <a:srgbClr val="0D7377"/>
            </a:solidFill>
            <a:ln w="12700">
              <a:solidFill>
                <a:srgbClr val="0D7377"/>
              </a:solidFill>
              <a:prstDash val="solid"/>
            </a:ln>
          </p:spPr>
          <p:txBody>
            <a:bodyPr/>
            <a:lstStyle/>
            <a:p>
              <a:endParaRPr lang="en-US"/>
            </a:p>
          </p:txBody>
        </p:sp>
        <p:sp>
          <p:nvSpPr>
            <p:cNvPr id="12" name="Text 10"/>
            <p:cNvSpPr/>
            <p:nvPr/>
          </p:nvSpPr>
          <p:spPr>
            <a:xfrm>
              <a:off x="5532120" y="1298448"/>
              <a:ext cx="3063240" cy="274320"/>
            </a:xfrm>
            <a:prstGeom prst="rect">
              <a:avLst/>
            </a:prstGeom>
            <a:noFill/>
            <a:ln/>
          </p:spPr>
          <p:txBody>
            <a:bodyPr wrap="square" lIns="0" tIns="0" rIns="0" bIns="0" rtlCol="0" anchor="ctr"/>
            <a:lstStyle/>
            <a:p>
              <a:pPr marL="0" indent="0">
                <a:buNone/>
              </a:pPr>
              <a:r>
                <a:rPr lang="en-US" sz="1400" b="1" dirty="0">
                  <a:solidFill>
                    <a:srgbClr val="0D7377"/>
                  </a:solidFill>
                  <a:latin typeface="Calibri" pitchFamily="34" charset="0"/>
                  <a:ea typeface="Calibri" pitchFamily="34" charset="-122"/>
                  <a:cs typeface="Calibri" pitchFamily="34" charset="-120"/>
                </a:rPr>
                <a:t>Key Result</a:t>
              </a:r>
              <a:endParaRPr lang="en-US" sz="1400" dirty="0"/>
            </a:p>
          </p:txBody>
        </p:sp>
        <p:sp>
          <p:nvSpPr>
            <p:cNvPr id="13" name="Text 11"/>
            <p:cNvSpPr/>
            <p:nvPr/>
          </p:nvSpPr>
          <p:spPr>
            <a:xfrm>
              <a:off x="5394960" y="1627632"/>
              <a:ext cx="3337560" cy="914400"/>
            </a:xfrm>
            <a:prstGeom prst="rect">
              <a:avLst/>
            </a:prstGeom>
            <a:noFill/>
            <a:ln/>
          </p:spPr>
          <p:txBody>
            <a:bodyPr wrap="square" rtlCol="0" anchor="ctr"/>
            <a:lstStyle/>
            <a:p>
              <a:pPr marL="0" indent="0" algn="ctr">
                <a:buNone/>
              </a:pPr>
              <a:r>
                <a:rPr lang="en-US" sz="5200" b="1" dirty="0">
                  <a:solidFill>
                    <a:srgbClr val="1B2A4A"/>
                  </a:solidFill>
                  <a:latin typeface="Trebuchet MS" pitchFamily="34" charset="0"/>
                  <a:ea typeface="Trebuchet MS" pitchFamily="34" charset="-122"/>
                  <a:cs typeface="Trebuchet MS" pitchFamily="34" charset="-120"/>
                </a:rPr>
                <a:t>1,000×</a:t>
              </a:r>
              <a:endParaRPr lang="en-US" sz="5200" dirty="0"/>
            </a:p>
          </p:txBody>
        </p:sp>
        <p:sp>
          <p:nvSpPr>
            <p:cNvPr id="14" name="Text 12"/>
            <p:cNvSpPr/>
            <p:nvPr/>
          </p:nvSpPr>
          <p:spPr>
            <a:xfrm>
              <a:off x="5532120" y="2578608"/>
              <a:ext cx="3063240" cy="640080"/>
            </a:xfrm>
            <a:prstGeom prst="rect">
              <a:avLst/>
            </a:prstGeom>
            <a:noFill/>
            <a:ln/>
          </p:spPr>
          <p:txBody>
            <a:bodyPr wrap="square" rtlCol="0" anchor="ctr"/>
            <a:lstStyle/>
            <a:p>
              <a:pPr marL="0" indent="0" algn="ctr">
                <a:lnSpc>
                  <a:spcPct val="125000"/>
                </a:lnSpc>
                <a:buNone/>
              </a:pPr>
              <a:r>
                <a:rPr lang="en-US" sz="1300" dirty="0">
                  <a:solidFill>
                    <a:srgbClr val="64748B"/>
                  </a:solidFill>
                  <a:latin typeface="Calibri" pitchFamily="34" charset="0"/>
                  <a:ea typeface="Calibri" pitchFamily="34" charset="-122"/>
                  <a:cs typeface="Calibri" pitchFamily="34" charset="-120"/>
                </a:rPr>
                <a:t>fewer labels to match</a:t>
              </a:r>
              <a:endParaRPr lang="en-US" sz="1300" dirty="0"/>
            </a:p>
            <a:p>
              <a:pPr marL="0" indent="0" algn="ctr">
                <a:lnSpc>
                  <a:spcPct val="125000"/>
                </a:lnSpc>
                <a:buNone/>
              </a:pPr>
              <a:r>
                <a:rPr lang="en-US" sz="1300" dirty="0">
                  <a:solidFill>
                    <a:srgbClr val="64748B"/>
                  </a:solidFill>
                  <a:latin typeface="Calibri" pitchFamily="34" charset="0"/>
                  <a:ea typeface="Calibri" pitchFamily="34" charset="-122"/>
                  <a:cs typeface="Calibri" pitchFamily="34" charset="-120"/>
                </a:rPr>
                <a:t>state-of-the-art segmentation</a:t>
              </a:r>
              <a:endParaRPr lang="en-US" sz="1300" dirty="0"/>
            </a:p>
          </p:txBody>
        </p:sp>
        <p:sp>
          <p:nvSpPr>
            <p:cNvPr id="15" name="Text 13"/>
            <p:cNvSpPr/>
            <p:nvPr/>
          </p:nvSpPr>
          <p:spPr>
            <a:xfrm>
              <a:off x="5532120" y="3611880"/>
              <a:ext cx="3063240" cy="256032"/>
            </a:xfrm>
            <a:prstGeom prst="rect">
              <a:avLst/>
            </a:prstGeom>
            <a:noFill/>
            <a:ln/>
          </p:spPr>
          <p:txBody>
            <a:bodyPr wrap="square" rtlCol="0" anchor="ctr"/>
            <a:lstStyle/>
            <a:p>
              <a:pPr marL="0" indent="0" algn="ctr">
                <a:buNone/>
              </a:pPr>
              <a:r>
                <a:rPr lang="en-US" sz="1000" i="1" dirty="0">
                  <a:solidFill>
                    <a:srgbClr val="94A3B8"/>
                  </a:solidFill>
                  <a:latin typeface="Calibri" pitchFamily="34" charset="0"/>
                  <a:ea typeface="Calibri" pitchFamily="34" charset="-122"/>
                  <a:cs typeface="Calibri" pitchFamily="34" charset="-120"/>
                  <a:hlinkClick r:id="rId4"/>
                </a:rPr>
                <a:t>Young &amp; Terao, arXiv:2512.01324</a:t>
              </a:r>
              <a:endParaRPr lang="en-US" sz="1000" dirty="0"/>
            </a:p>
          </p:txBody>
        </p:sp>
      </p:grpSp>
      <p:grpSp>
        <p:nvGrpSpPr>
          <p:cNvPr id="19" name="Group 18">
            <a:extLst>
              <a:ext uri="{FF2B5EF4-FFF2-40B4-BE49-F238E27FC236}">
                <a16:creationId xmlns:a16="http://schemas.microsoft.com/office/drawing/2014/main" id="{CA29951B-9916-2165-1A7A-87EC7316620E}"/>
              </a:ext>
            </a:extLst>
          </p:cNvPr>
          <p:cNvGrpSpPr/>
          <p:nvPr/>
        </p:nvGrpSpPr>
        <p:grpSpPr>
          <a:xfrm>
            <a:off x="384048" y="1297041"/>
            <a:ext cx="4782312" cy="1050967"/>
            <a:chOff x="384048" y="1123305"/>
            <a:chExt cx="4782312" cy="1050967"/>
          </a:xfrm>
        </p:grpSpPr>
        <p:sp>
          <p:nvSpPr>
            <p:cNvPr id="6" name="Text 4"/>
            <p:cNvSpPr/>
            <p:nvPr/>
          </p:nvSpPr>
          <p:spPr>
            <a:xfrm>
              <a:off x="384048" y="1123305"/>
              <a:ext cx="4754880" cy="292608"/>
            </a:xfrm>
            <a:prstGeom prst="rect">
              <a:avLst/>
            </a:prstGeom>
            <a:noFill/>
            <a:ln/>
          </p:spPr>
          <p:txBody>
            <a:bodyPr wrap="square" lIns="0" tIns="0" rIns="0" bIns="0" rtlCol="0" anchor="ctr"/>
            <a:lstStyle/>
            <a:p>
              <a:pPr marL="0" indent="0">
                <a:buNone/>
              </a:pPr>
              <a:r>
                <a:rPr lang="en-US" sz="1400" b="1" dirty="0">
                  <a:solidFill>
                    <a:srgbClr val="0D7377"/>
                  </a:solidFill>
                  <a:latin typeface="Candara" panose="020E0502030303020204" pitchFamily="34" charset="0"/>
                  <a:ea typeface="Trebuchet MS" pitchFamily="34" charset="-122"/>
                  <a:cs typeface="Trebuchet MS" pitchFamily="34" charset="-120"/>
                </a:rPr>
                <a:t>The challenge</a:t>
              </a:r>
              <a:endParaRPr lang="en-US" sz="1400" dirty="0">
                <a:latin typeface="Candara" panose="020E0502030303020204" pitchFamily="34" charset="0"/>
              </a:endParaRPr>
            </a:p>
          </p:txBody>
        </p:sp>
        <p:sp>
          <p:nvSpPr>
            <p:cNvPr id="17" name="TextBox 16">
              <a:extLst>
                <a:ext uri="{FF2B5EF4-FFF2-40B4-BE49-F238E27FC236}">
                  <a16:creationId xmlns:a16="http://schemas.microsoft.com/office/drawing/2014/main" id="{573E735B-2846-3532-23DA-D505709889CC}"/>
                </a:ext>
              </a:extLst>
            </p:cNvPr>
            <p:cNvSpPr txBox="1"/>
            <p:nvPr/>
          </p:nvSpPr>
          <p:spPr>
            <a:xfrm>
              <a:off x="411480" y="1435608"/>
              <a:ext cx="4754880" cy="738664"/>
            </a:xfrm>
            <a:prstGeom prst="rect">
              <a:avLst/>
            </a:prstGeom>
            <a:noFill/>
          </p:spPr>
          <p:txBody>
            <a:bodyPr wrap="square" rtlCol="0">
              <a:spAutoFit/>
            </a:bodyPr>
            <a:lstStyle/>
            <a:p>
              <a:r>
                <a:rPr lang="en-US" sz="1400" dirty="0" err="1">
                  <a:latin typeface="Candara" panose="020E0502030303020204" pitchFamily="34" charset="0"/>
                  <a:ea typeface="Calibri" pitchFamily="34" charset="-122"/>
                  <a:cs typeface="Calibri" pitchFamily="34" charset="-120"/>
                </a:rPr>
                <a:t>LArTPCs</a:t>
              </a:r>
              <a:r>
                <a:rPr lang="en-US" sz="1400" dirty="0">
                  <a:latin typeface="Candara" panose="020E0502030303020204" pitchFamily="34" charset="0"/>
                  <a:ea typeface="Calibri" pitchFamily="34" charset="-122"/>
                  <a:cs typeface="Calibri" pitchFamily="34" charset="-120"/>
                </a:rPr>
                <a:t> produce sparse 3D charge clouds of particle trajectories. Traditional pipelines rely on dozens of hand-engineered algorithms and large labeled simulations.</a:t>
              </a:r>
              <a:endParaRPr lang="en-US" sz="1400" dirty="0">
                <a:latin typeface="Candara" panose="020E0502030303020204" pitchFamily="34" charset="0"/>
              </a:endParaRPr>
            </a:p>
          </p:txBody>
        </p:sp>
      </p:grpSp>
      <p:grpSp>
        <p:nvGrpSpPr>
          <p:cNvPr id="20" name="Group 19">
            <a:extLst>
              <a:ext uri="{FF2B5EF4-FFF2-40B4-BE49-F238E27FC236}">
                <a16:creationId xmlns:a16="http://schemas.microsoft.com/office/drawing/2014/main" id="{67E6C1B4-9682-42C1-6645-6371E57CC2E6}"/>
              </a:ext>
            </a:extLst>
          </p:cNvPr>
          <p:cNvGrpSpPr/>
          <p:nvPr/>
        </p:nvGrpSpPr>
        <p:grpSpPr>
          <a:xfrm>
            <a:off x="384048" y="2571750"/>
            <a:ext cx="4809744" cy="1523009"/>
            <a:chOff x="411480" y="2331720"/>
            <a:chExt cx="4809744" cy="1523009"/>
          </a:xfrm>
        </p:grpSpPr>
        <p:sp>
          <p:nvSpPr>
            <p:cNvPr id="8" name="Text 6"/>
            <p:cNvSpPr/>
            <p:nvPr/>
          </p:nvSpPr>
          <p:spPr>
            <a:xfrm>
              <a:off x="411480" y="2331720"/>
              <a:ext cx="4754880" cy="292608"/>
            </a:xfrm>
            <a:prstGeom prst="rect">
              <a:avLst/>
            </a:prstGeom>
            <a:noFill/>
            <a:ln/>
          </p:spPr>
          <p:txBody>
            <a:bodyPr wrap="square" lIns="0" tIns="0" rIns="0" bIns="0" rtlCol="0" anchor="ctr"/>
            <a:lstStyle/>
            <a:p>
              <a:pPr marL="0" indent="0">
                <a:buNone/>
              </a:pPr>
              <a:r>
                <a:rPr lang="en-US" sz="1400" b="1" dirty="0">
                  <a:solidFill>
                    <a:srgbClr val="0D7377"/>
                  </a:solidFill>
                  <a:latin typeface="Candara" panose="020E0502030303020204" pitchFamily="34" charset="0"/>
                  <a:ea typeface="Trebuchet MS" pitchFamily="34" charset="-122"/>
                  <a:cs typeface="Trebuchet MS" pitchFamily="34" charset="-120"/>
                </a:rPr>
                <a:t>The approach</a:t>
              </a:r>
              <a:endParaRPr lang="en-US" sz="1400" dirty="0">
                <a:latin typeface="Candara" panose="020E0502030303020204" pitchFamily="34" charset="0"/>
              </a:endParaRPr>
            </a:p>
          </p:txBody>
        </p:sp>
        <p:sp>
          <p:nvSpPr>
            <p:cNvPr id="18" name="TextBox 17">
              <a:extLst>
                <a:ext uri="{FF2B5EF4-FFF2-40B4-BE49-F238E27FC236}">
                  <a16:creationId xmlns:a16="http://schemas.microsoft.com/office/drawing/2014/main" id="{9C33F68B-55DD-1EED-B26D-FFB92F7496DF}"/>
                </a:ext>
              </a:extLst>
            </p:cNvPr>
            <p:cNvSpPr txBox="1"/>
            <p:nvPr/>
          </p:nvSpPr>
          <p:spPr>
            <a:xfrm>
              <a:off x="411480" y="2624328"/>
              <a:ext cx="4809744" cy="1230401"/>
            </a:xfrm>
            <a:prstGeom prst="rect">
              <a:avLst/>
            </a:prstGeom>
            <a:noFill/>
          </p:spPr>
          <p:txBody>
            <a:bodyPr wrap="square" rtlCol="0">
              <a:spAutoFit/>
            </a:bodyPr>
            <a:lstStyle/>
            <a:p>
              <a:pPr marL="342900" indent="-342900">
                <a:lnSpc>
                  <a:spcPct val="135000"/>
                </a:lnSpc>
                <a:buSzPct val="100000"/>
                <a:buChar char="•"/>
              </a:pPr>
              <a:r>
                <a:rPr lang="en-US" sz="1400" dirty="0">
                  <a:solidFill>
                    <a:srgbClr val="1E293B"/>
                  </a:solidFill>
                  <a:latin typeface="Candara" panose="020E0502030303020204" pitchFamily="34" charset="0"/>
                  <a:ea typeface="Calibri" pitchFamily="34" charset="-122"/>
                  <a:cs typeface="Calibri" pitchFamily="34" charset="-120"/>
                </a:rPr>
                <a:t>Hierarchical sparse 3D encoder </a:t>
              </a:r>
            </a:p>
            <a:p>
              <a:pPr marL="342900" indent="-342900">
                <a:lnSpc>
                  <a:spcPct val="135000"/>
                </a:lnSpc>
                <a:buSzPct val="100000"/>
                <a:buChar char="•"/>
              </a:pPr>
              <a:r>
                <a:rPr lang="en-US" sz="1400" dirty="0">
                  <a:solidFill>
                    <a:srgbClr val="1E293B"/>
                  </a:solidFill>
                  <a:latin typeface="Candara" panose="020E0502030303020204" pitchFamily="34" charset="0"/>
                  <a:ea typeface="Calibri" pitchFamily="34" charset="-122"/>
                  <a:cs typeface="Calibri" pitchFamily="34" charset="-120"/>
                </a:rPr>
                <a:t>Multi-view prototype-based </a:t>
              </a:r>
              <a:r>
                <a:rPr lang="en-US" sz="1400" b="1" dirty="0">
                  <a:solidFill>
                    <a:srgbClr val="1E293B"/>
                  </a:solidFill>
                  <a:latin typeface="Candara" panose="020E0502030303020204" pitchFamily="34" charset="0"/>
                  <a:ea typeface="Calibri" pitchFamily="34" charset="-122"/>
                  <a:cs typeface="Calibri" pitchFamily="34" charset="-120"/>
                </a:rPr>
                <a:t>self-distillation </a:t>
              </a:r>
            </a:p>
            <a:p>
              <a:pPr marL="342900" indent="-342900">
                <a:lnSpc>
                  <a:spcPct val="135000"/>
                </a:lnSpc>
                <a:buSzPct val="100000"/>
                <a:buChar char="•"/>
              </a:pPr>
              <a:r>
                <a:rPr lang="en-US" sz="1400" dirty="0">
                  <a:solidFill>
                    <a:srgbClr val="1E293B"/>
                  </a:solidFill>
                  <a:latin typeface="Candara" panose="020E0502030303020204" pitchFamily="34" charset="0"/>
                  <a:ea typeface="Calibri" pitchFamily="34" charset="-122"/>
                  <a:cs typeface="Calibri" pitchFamily="34" charset="-120"/>
                </a:rPr>
                <a:t>Single backbone → semantic seg · particle clustering · interaction clustering</a:t>
              </a:r>
              <a:endParaRPr lang="en-US" sz="1400" dirty="0">
                <a:latin typeface="Candara" panose="020E0502030303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heel(1)">
                                      <p:cBhvr>
                                        <p:cTn id="14"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name="Slide 6">
    <p:bg>
      <p:bgPr>
        <a:solidFill>
          <a:srgbClr val="FFFFFF"/>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45228457-A84C-CEC4-A48D-341AEDA30E0E}"/>
              </a:ext>
            </a:extLst>
          </p:cNvPr>
          <p:cNvPicPr>
            <a:picLocks noChangeAspect="1"/>
          </p:cNvPicPr>
          <p:nvPr/>
        </p:nvPicPr>
        <p:blipFill>
          <a:blip r:embed="rId3">
            <a:alphaModFix amt="20000"/>
          </a:blip>
          <a:stretch>
            <a:fillRect/>
          </a:stretch>
        </p:blipFill>
        <p:spPr>
          <a:xfrm>
            <a:off x="90553" y="914444"/>
            <a:ext cx="5594875" cy="4046960"/>
          </a:xfrm>
          <a:prstGeom prst="rect">
            <a:avLst/>
          </a:prstGeom>
        </p:spPr>
      </p:pic>
      <p:sp>
        <p:nvSpPr>
          <p:cNvPr id="2" name="Text 0"/>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ndara" panose="020E0502030303020204" pitchFamily="34" charset="0"/>
                <a:ea typeface="Calibri" pitchFamily="34" charset="-122"/>
                <a:cs typeface="Calibri" pitchFamily="34" charset="-120"/>
              </a:rPr>
              <a:t>CASE STUDY II</a:t>
            </a:r>
            <a:endParaRPr lang="en-US" sz="900" dirty="0">
              <a:latin typeface="Candara" panose="020E0502030303020204" pitchFamily="34" charset="0"/>
            </a:endParaRPr>
          </a:p>
        </p:txBody>
      </p:sp>
      <p:sp>
        <p:nvSpPr>
          <p:cNvPr id="3" name="Shape 1"/>
          <p:cNvSpPr/>
          <p:nvPr/>
        </p:nvSpPr>
        <p:spPr>
          <a:xfrm>
            <a:off x="411480" y="502920"/>
            <a:ext cx="54864" cy="347472"/>
          </a:xfrm>
          <a:prstGeom prst="rect">
            <a:avLst/>
          </a:prstGeom>
          <a:solidFill>
            <a:srgbClr val="0D7377"/>
          </a:solidFill>
          <a:ln w="12700">
            <a:solidFill>
              <a:srgbClr val="0D7377"/>
            </a:solidFill>
            <a:prstDash val="solid"/>
          </a:ln>
        </p:spPr>
        <p:txBody>
          <a:bodyPr/>
          <a:lstStyle/>
          <a:p>
            <a:endParaRPr lang="en-US">
              <a:latin typeface="Candara" panose="020E0502030303020204" pitchFamily="34" charset="0"/>
            </a:endParaRPr>
          </a:p>
        </p:txBody>
      </p:sp>
      <p:sp>
        <p:nvSpPr>
          <p:cNvPr id="4" name="Text 2"/>
          <p:cNvSpPr/>
          <p:nvPr/>
        </p:nvSpPr>
        <p:spPr>
          <a:xfrm>
            <a:off x="502920" y="475488"/>
            <a:ext cx="8138160" cy="457200"/>
          </a:xfrm>
          <a:prstGeom prst="rect">
            <a:avLst/>
          </a:prstGeom>
          <a:noFill/>
          <a:ln/>
        </p:spPr>
        <p:txBody>
          <a:bodyPr wrap="square" lIns="0" tIns="0" rIns="0" bIns="0" rtlCol="0" anchor="ctr"/>
          <a:lstStyle/>
          <a:p>
            <a:pPr marL="0" indent="0">
              <a:buNone/>
            </a:pPr>
            <a:r>
              <a:rPr lang="en-US" sz="1800" b="1" dirty="0">
                <a:solidFill>
                  <a:srgbClr val="1B2A4A"/>
                </a:solidFill>
                <a:latin typeface="Candara" panose="020E0502030303020204" pitchFamily="34" charset="0"/>
                <a:ea typeface="Trebuchet MS" pitchFamily="34" charset="-122"/>
                <a:cs typeface="Trebuchet MS" pitchFamily="34" charset="-120"/>
              </a:rPr>
              <a:t>FM4NPP — Scaling Laws for Nuclear &amp; Particle Physics (more details to come)</a:t>
            </a:r>
            <a:endParaRPr lang="en-US" sz="1800" dirty="0">
              <a:latin typeface="Candara" panose="020E0502030303020204" pitchFamily="34" charset="0"/>
            </a:endParaRPr>
          </a:p>
        </p:txBody>
      </p:sp>
      <p:sp>
        <p:nvSpPr>
          <p:cNvPr id="5" name="Shape 3"/>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latin typeface="Candara" panose="020E0502030303020204" pitchFamily="34" charset="0"/>
            </a:endParaRPr>
          </a:p>
        </p:txBody>
      </p:sp>
      <p:grpSp>
        <p:nvGrpSpPr>
          <p:cNvPr id="26" name="Group 25">
            <a:extLst>
              <a:ext uri="{FF2B5EF4-FFF2-40B4-BE49-F238E27FC236}">
                <a16:creationId xmlns:a16="http://schemas.microsoft.com/office/drawing/2014/main" id="{301BB0CC-3C36-0629-FE7A-A76473C3A0EE}"/>
              </a:ext>
            </a:extLst>
          </p:cNvPr>
          <p:cNvGrpSpPr/>
          <p:nvPr/>
        </p:nvGrpSpPr>
        <p:grpSpPr>
          <a:xfrm>
            <a:off x="411480" y="1143000"/>
            <a:ext cx="4873752" cy="1031272"/>
            <a:chOff x="411480" y="1143000"/>
            <a:chExt cx="4873752" cy="1031272"/>
          </a:xfrm>
        </p:grpSpPr>
        <p:sp>
          <p:nvSpPr>
            <p:cNvPr id="6" name="Text 4"/>
            <p:cNvSpPr/>
            <p:nvPr/>
          </p:nvSpPr>
          <p:spPr>
            <a:xfrm>
              <a:off x="411480" y="1143000"/>
              <a:ext cx="4754880" cy="292608"/>
            </a:xfrm>
            <a:prstGeom prst="rect">
              <a:avLst/>
            </a:prstGeom>
            <a:noFill/>
            <a:ln/>
          </p:spPr>
          <p:txBody>
            <a:bodyPr wrap="square" lIns="0" tIns="0" rIns="0" bIns="0" rtlCol="0" anchor="ctr"/>
            <a:lstStyle/>
            <a:p>
              <a:pPr marL="0" indent="0">
                <a:buNone/>
              </a:pPr>
              <a:r>
                <a:rPr lang="en-US" sz="1300" b="1" dirty="0">
                  <a:solidFill>
                    <a:srgbClr val="0D7377"/>
                  </a:solidFill>
                  <a:latin typeface="Candara" panose="020E0502030303020204" pitchFamily="34" charset="0"/>
                  <a:ea typeface="Trebuchet MS" pitchFamily="34" charset="-122"/>
                  <a:cs typeface="Trebuchet MS" pitchFamily="34" charset="-120"/>
                </a:rPr>
                <a:t>The challenge</a:t>
              </a:r>
              <a:endParaRPr lang="en-US" sz="1300" dirty="0">
                <a:latin typeface="Candara" panose="020E0502030303020204" pitchFamily="34" charset="0"/>
              </a:endParaRPr>
            </a:p>
          </p:txBody>
        </p:sp>
        <p:sp>
          <p:nvSpPr>
            <p:cNvPr id="21" name="TextBox 20">
              <a:extLst>
                <a:ext uri="{FF2B5EF4-FFF2-40B4-BE49-F238E27FC236}">
                  <a16:creationId xmlns:a16="http://schemas.microsoft.com/office/drawing/2014/main" id="{D7F95AA5-F3B0-0060-A81F-72377B44F665}"/>
                </a:ext>
              </a:extLst>
            </p:cNvPr>
            <p:cNvSpPr txBox="1"/>
            <p:nvPr/>
          </p:nvSpPr>
          <p:spPr>
            <a:xfrm>
              <a:off x="411480" y="1435608"/>
              <a:ext cx="4873752" cy="738664"/>
            </a:xfrm>
            <a:prstGeom prst="rect">
              <a:avLst/>
            </a:prstGeom>
            <a:noFill/>
          </p:spPr>
          <p:txBody>
            <a:bodyPr wrap="square" rtlCol="0">
              <a:spAutoFit/>
            </a:bodyPr>
            <a:lstStyle/>
            <a:p>
              <a:r>
                <a:rPr lang="en-US" sz="1400" dirty="0" err="1">
                  <a:latin typeface="Candara" panose="020E0502030303020204" pitchFamily="34" charset="0"/>
                  <a:ea typeface="Calibri" pitchFamily="34" charset="-122"/>
                  <a:cs typeface="Calibri" pitchFamily="34" charset="-120"/>
                </a:rPr>
                <a:t>sPHENIX</a:t>
              </a:r>
              <a:r>
                <a:rPr lang="en-US" sz="1400" dirty="0">
                  <a:latin typeface="Candara" panose="020E0502030303020204" pitchFamily="34" charset="0"/>
                  <a:ea typeface="Calibri" pitchFamily="34" charset="-122"/>
                  <a:cs typeface="Calibri" pitchFamily="34" charset="-120"/>
                </a:rPr>
                <a:t> detector at RHIC produces sparse, high-dimensional collision events. Do scaling laws — proven in NLP — carry over to physics data?</a:t>
              </a:r>
              <a:endParaRPr lang="en-US" sz="1400" dirty="0">
                <a:latin typeface="Candara" panose="020E0502030303020204" pitchFamily="34" charset="0"/>
              </a:endParaRPr>
            </a:p>
          </p:txBody>
        </p:sp>
      </p:grpSp>
      <p:grpSp>
        <p:nvGrpSpPr>
          <p:cNvPr id="27" name="Group 26">
            <a:extLst>
              <a:ext uri="{FF2B5EF4-FFF2-40B4-BE49-F238E27FC236}">
                <a16:creationId xmlns:a16="http://schemas.microsoft.com/office/drawing/2014/main" id="{0832F908-785D-BE73-F2B6-4128A1BD8122}"/>
              </a:ext>
            </a:extLst>
          </p:cNvPr>
          <p:cNvGrpSpPr/>
          <p:nvPr/>
        </p:nvGrpSpPr>
        <p:grpSpPr>
          <a:xfrm>
            <a:off x="411268" y="2332633"/>
            <a:ext cx="4828031" cy="2065218"/>
            <a:chOff x="411480" y="2212848"/>
            <a:chExt cx="4828031" cy="2065218"/>
          </a:xfrm>
        </p:grpSpPr>
        <p:sp>
          <p:nvSpPr>
            <p:cNvPr id="8" name="Text 6"/>
            <p:cNvSpPr/>
            <p:nvPr/>
          </p:nvSpPr>
          <p:spPr>
            <a:xfrm>
              <a:off x="411480" y="2212848"/>
              <a:ext cx="4754880" cy="292608"/>
            </a:xfrm>
            <a:prstGeom prst="rect">
              <a:avLst/>
            </a:prstGeom>
            <a:noFill/>
            <a:ln/>
          </p:spPr>
          <p:txBody>
            <a:bodyPr wrap="square" lIns="0" tIns="0" rIns="0" bIns="0" rtlCol="0" anchor="ctr"/>
            <a:lstStyle/>
            <a:p>
              <a:pPr marL="0" indent="0">
                <a:buNone/>
              </a:pPr>
              <a:r>
                <a:rPr lang="en-US" sz="1300" b="1" dirty="0">
                  <a:solidFill>
                    <a:srgbClr val="0D7377"/>
                  </a:solidFill>
                  <a:latin typeface="Candara" panose="020E0502030303020204" pitchFamily="34" charset="0"/>
                  <a:ea typeface="Trebuchet MS" pitchFamily="34" charset="-122"/>
                  <a:cs typeface="Trebuchet MS" pitchFamily="34" charset="-120"/>
                </a:rPr>
                <a:t>The approach</a:t>
              </a:r>
              <a:endParaRPr lang="en-US" sz="1300" dirty="0">
                <a:latin typeface="Candara" panose="020E0502030303020204" pitchFamily="34" charset="0"/>
              </a:endParaRPr>
            </a:p>
          </p:txBody>
        </p:sp>
        <p:sp>
          <p:nvSpPr>
            <p:cNvPr id="22" name="TextBox 21">
              <a:extLst>
                <a:ext uri="{FF2B5EF4-FFF2-40B4-BE49-F238E27FC236}">
                  <a16:creationId xmlns:a16="http://schemas.microsoft.com/office/drawing/2014/main" id="{001BBE96-E4CA-2CA1-27BE-794CCF89F786}"/>
                </a:ext>
              </a:extLst>
            </p:cNvPr>
            <p:cNvSpPr txBox="1"/>
            <p:nvPr/>
          </p:nvSpPr>
          <p:spPr>
            <a:xfrm>
              <a:off x="438912" y="2465967"/>
              <a:ext cx="4800599" cy="1812099"/>
            </a:xfrm>
            <a:prstGeom prst="rect">
              <a:avLst/>
            </a:prstGeom>
            <a:noFill/>
          </p:spPr>
          <p:txBody>
            <a:bodyPr wrap="square" rtlCol="0">
              <a:spAutoFit/>
            </a:bodyPr>
            <a:lstStyle/>
            <a:p>
              <a:pPr marL="342900" indent="-342900">
                <a:lnSpc>
                  <a:spcPct val="135000"/>
                </a:lnSpc>
                <a:buSzPct val="100000"/>
                <a:buChar char="•"/>
              </a:pPr>
              <a:r>
                <a:rPr lang="en-US" sz="1400" dirty="0">
                  <a:solidFill>
                    <a:srgbClr val="1E293B"/>
                  </a:solidFill>
                  <a:latin typeface="Candara" panose="020E0502030303020204" pitchFamily="34" charset="0"/>
                  <a:ea typeface="Calibri" pitchFamily="34" charset="-122"/>
                  <a:cs typeface="Calibri" pitchFamily="34" charset="-120"/>
                </a:rPr>
                <a:t>11M+ particle collision events; </a:t>
              </a:r>
              <a:endParaRPr lang="en-US" sz="1400" dirty="0">
                <a:latin typeface="Candara" panose="020E0502030303020204" pitchFamily="34" charset="0"/>
              </a:endParaRPr>
            </a:p>
            <a:p>
              <a:pPr marL="342900" indent="-342900">
                <a:lnSpc>
                  <a:spcPct val="135000"/>
                </a:lnSpc>
                <a:buSzPct val="100000"/>
                <a:buChar char="•"/>
              </a:pPr>
              <a:r>
                <a:rPr lang="en-US" sz="1400" dirty="0">
                  <a:solidFill>
                    <a:srgbClr val="1E293B"/>
                  </a:solidFill>
                  <a:latin typeface="Candara" panose="020E0502030303020204" pitchFamily="34" charset="0"/>
                  <a:ea typeface="Calibri" pitchFamily="34" charset="-122"/>
                  <a:cs typeface="Calibri" pitchFamily="34" charset="-120"/>
                </a:rPr>
                <a:t>Models up to 188M parameters; scaling evaluated across size, data &amp; compute</a:t>
              </a:r>
            </a:p>
            <a:p>
              <a:pPr marL="342900" indent="-342900">
                <a:lnSpc>
                  <a:spcPct val="135000"/>
                </a:lnSpc>
                <a:buSzPct val="100000"/>
                <a:buChar char="•"/>
              </a:pPr>
              <a:r>
                <a:rPr lang="en-US" sz="1400" b="1" dirty="0">
                  <a:solidFill>
                    <a:srgbClr val="1E293B"/>
                  </a:solidFill>
                  <a:latin typeface="Candara" panose="020E0502030303020204" pitchFamily="34" charset="0"/>
                  <a:ea typeface="Calibri" pitchFamily="34" charset="-122"/>
                  <a:cs typeface="Calibri" pitchFamily="34" charset="-120"/>
                </a:rPr>
                <a:t>Forecasting</a:t>
              </a:r>
              <a:r>
                <a:rPr lang="en-US" sz="1400" dirty="0">
                  <a:solidFill>
                    <a:srgbClr val="1E293B"/>
                  </a:solidFill>
                  <a:latin typeface="Candara" panose="020E0502030303020204" pitchFamily="34" charset="0"/>
                  <a:ea typeface="Calibri" pitchFamily="34" charset="-122"/>
                  <a:cs typeface="Calibri" pitchFamily="34" charset="-120"/>
                </a:rPr>
                <a:t> self-supervised training method</a:t>
              </a:r>
              <a:endParaRPr lang="en-US" sz="1400" dirty="0">
                <a:latin typeface="Candara" panose="020E0502030303020204" pitchFamily="34" charset="0"/>
              </a:endParaRPr>
            </a:p>
            <a:p>
              <a:pPr marL="342900" indent="-342900">
                <a:lnSpc>
                  <a:spcPct val="135000"/>
                </a:lnSpc>
                <a:buSzPct val="100000"/>
                <a:buChar char="•"/>
              </a:pPr>
              <a:r>
                <a:rPr lang="en-US" sz="1400" dirty="0">
                  <a:solidFill>
                    <a:srgbClr val="1E293B"/>
                  </a:solidFill>
                  <a:latin typeface="Candara" panose="020E0502030303020204" pitchFamily="34" charset="0"/>
                  <a:ea typeface="Calibri" pitchFamily="34" charset="-122"/>
                  <a:cs typeface="Calibri" pitchFamily="34" charset="-120"/>
                </a:rPr>
                <a:t>Frozen backbone + task adapter → track finding, particle ID, noise tagging</a:t>
              </a:r>
              <a:endParaRPr lang="en-US" sz="1400" dirty="0">
                <a:latin typeface="Candara" panose="020E0502030303020204" pitchFamily="34" charset="0"/>
              </a:endParaRPr>
            </a:p>
          </p:txBody>
        </p:sp>
      </p:grpSp>
      <p:grpSp>
        <p:nvGrpSpPr>
          <p:cNvPr id="25" name="Group 24">
            <a:extLst>
              <a:ext uri="{FF2B5EF4-FFF2-40B4-BE49-F238E27FC236}">
                <a16:creationId xmlns:a16="http://schemas.microsoft.com/office/drawing/2014/main" id="{DAA9708A-E53A-B29D-B806-8D34B5310503}"/>
              </a:ext>
            </a:extLst>
          </p:cNvPr>
          <p:cNvGrpSpPr/>
          <p:nvPr/>
        </p:nvGrpSpPr>
        <p:grpSpPr>
          <a:xfrm>
            <a:off x="5394960" y="1143000"/>
            <a:ext cx="3337560" cy="3452446"/>
            <a:chOff x="5394960" y="1143000"/>
            <a:chExt cx="3337560" cy="3452446"/>
          </a:xfrm>
        </p:grpSpPr>
        <p:sp>
          <p:nvSpPr>
            <p:cNvPr id="10" name="Shape 8"/>
            <p:cNvSpPr/>
            <p:nvPr/>
          </p:nvSpPr>
          <p:spPr>
            <a:xfrm>
              <a:off x="5394960" y="1215780"/>
              <a:ext cx="3337560" cy="3379666"/>
            </a:xfrm>
            <a:prstGeom prst="rect">
              <a:avLst/>
            </a:prstGeom>
            <a:solidFill>
              <a:srgbClr val="EEF2F7"/>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latin typeface="Candara" panose="020E0502030303020204" pitchFamily="34" charset="0"/>
              </a:endParaRPr>
            </a:p>
          </p:txBody>
        </p:sp>
        <p:sp>
          <p:nvSpPr>
            <p:cNvPr id="11" name="Shape 9"/>
            <p:cNvSpPr/>
            <p:nvPr/>
          </p:nvSpPr>
          <p:spPr>
            <a:xfrm>
              <a:off x="5394960" y="1143000"/>
              <a:ext cx="3337560" cy="64008"/>
            </a:xfrm>
            <a:prstGeom prst="rect">
              <a:avLst/>
            </a:prstGeom>
            <a:solidFill>
              <a:srgbClr val="1B2A4A"/>
            </a:solidFill>
            <a:ln w="12700">
              <a:solidFill>
                <a:srgbClr val="1B2A4A"/>
              </a:solidFill>
              <a:prstDash val="solid"/>
            </a:ln>
          </p:spPr>
          <p:txBody>
            <a:bodyPr/>
            <a:lstStyle/>
            <a:p>
              <a:endParaRPr lang="en-US">
                <a:latin typeface="Candara" panose="020E0502030303020204" pitchFamily="34" charset="0"/>
              </a:endParaRPr>
            </a:p>
          </p:txBody>
        </p:sp>
        <p:grpSp>
          <p:nvGrpSpPr>
            <p:cNvPr id="23" name="Group 22">
              <a:extLst>
                <a:ext uri="{FF2B5EF4-FFF2-40B4-BE49-F238E27FC236}">
                  <a16:creationId xmlns:a16="http://schemas.microsoft.com/office/drawing/2014/main" id="{34989508-EA27-F44C-8025-05BACCDBC043}"/>
                </a:ext>
              </a:extLst>
            </p:cNvPr>
            <p:cNvGrpSpPr/>
            <p:nvPr/>
          </p:nvGrpSpPr>
          <p:grpSpPr>
            <a:xfrm>
              <a:off x="5415944" y="1298449"/>
              <a:ext cx="3063240" cy="1929384"/>
              <a:chOff x="5415944" y="1298448"/>
              <a:chExt cx="3179416" cy="2157981"/>
            </a:xfrm>
          </p:grpSpPr>
          <p:sp>
            <p:nvSpPr>
              <p:cNvPr id="12" name="Text 10"/>
              <p:cNvSpPr/>
              <p:nvPr/>
            </p:nvSpPr>
            <p:spPr>
              <a:xfrm>
                <a:off x="5532120" y="1298448"/>
                <a:ext cx="3063240" cy="274320"/>
              </a:xfrm>
              <a:prstGeom prst="rect">
                <a:avLst/>
              </a:prstGeom>
              <a:noFill/>
              <a:ln/>
            </p:spPr>
            <p:txBody>
              <a:bodyPr wrap="square" lIns="0" tIns="0" rIns="0" bIns="0" rtlCol="0" anchor="ctr"/>
              <a:lstStyle/>
              <a:p>
                <a:pPr marL="0" indent="0">
                  <a:buNone/>
                </a:pPr>
                <a:r>
                  <a:rPr lang="en-US" sz="1100" b="1" dirty="0">
                    <a:solidFill>
                      <a:srgbClr val="1B2A4A"/>
                    </a:solidFill>
                    <a:latin typeface="Candara" panose="020E0502030303020204" pitchFamily="34" charset="0"/>
                    <a:ea typeface="Calibri" pitchFamily="34" charset="-122"/>
                    <a:cs typeface="Calibri" pitchFamily="34" charset="-120"/>
                  </a:rPr>
                  <a:t>Neural Scaling</a:t>
                </a:r>
                <a:endParaRPr lang="en-US" sz="1100" dirty="0">
                  <a:latin typeface="Candara" panose="020E0502030303020204" pitchFamily="34" charset="0"/>
                </a:endParaRPr>
              </a:p>
            </p:txBody>
          </p:sp>
          <p:sp>
            <p:nvSpPr>
              <p:cNvPr id="13" name="Shape 11"/>
              <p:cNvSpPr/>
              <p:nvPr/>
            </p:nvSpPr>
            <p:spPr>
              <a:xfrm>
                <a:off x="5669280" y="3246120"/>
                <a:ext cx="2834640" cy="0"/>
              </a:xfrm>
              <a:prstGeom prst="line">
                <a:avLst/>
              </a:prstGeom>
              <a:noFill/>
              <a:ln w="19050">
                <a:solidFill>
                  <a:srgbClr val="64748B"/>
                </a:solidFill>
                <a:prstDash val="solid"/>
              </a:ln>
            </p:spPr>
            <p:txBody>
              <a:bodyPr/>
              <a:lstStyle/>
              <a:p>
                <a:endParaRPr lang="en-US">
                  <a:latin typeface="Candara" panose="020E0502030303020204" pitchFamily="34" charset="0"/>
                </a:endParaRPr>
              </a:p>
            </p:txBody>
          </p:sp>
          <p:sp>
            <p:nvSpPr>
              <p:cNvPr id="14" name="Shape 12"/>
              <p:cNvSpPr/>
              <p:nvPr/>
            </p:nvSpPr>
            <p:spPr>
              <a:xfrm>
                <a:off x="5669280" y="1664208"/>
                <a:ext cx="0" cy="1581912"/>
              </a:xfrm>
              <a:prstGeom prst="line">
                <a:avLst/>
              </a:prstGeom>
              <a:noFill/>
              <a:ln w="19050">
                <a:solidFill>
                  <a:srgbClr val="64748B"/>
                </a:solidFill>
                <a:prstDash val="solid"/>
              </a:ln>
            </p:spPr>
            <p:txBody>
              <a:bodyPr/>
              <a:lstStyle/>
              <a:p>
                <a:endParaRPr lang="en-US">
                  <a:latin typeface="Candara" panose="020E0502030303020204" pitchFamily="34" charset="0"/>
                </a:endParaRPr>
              </a:p>
            </p:txBody>
          </p:sp>
          <p:sp>
            <p:nvSpPr>
              <p:cNvPr id="15" name="Text 13"/>
              <p:cNvSpPr/>
              <p:nvPr/>
            </p:nvSpPr>
            <p:spPr>
              <a:xfrm>
                <a:off x="6638388" y="3273556"/>
                <a:ext cx="833120" cy="182873"/>
              </a:xfrm>
              <a:prstGeom prst="rect">
                <a:avLst/>
              </a:prstGeom>
              <a:noFill/>
              <a:ln/>
            </p:spPr>
            <p:txBody>
              <a:bodyPr wrap="square" rtlCol="0" anchor="ctr"/>
              <a:lstStyle/>
              <a:p>
                <a:pPr marL="0" indent="0">
                  <a:buNone/>
                </a:pPr>
                <a:r>
                  <a:rPr lang="en-US" sz="900" dirty="0">
                    <a:solidFill>
                      <a:srgbClr val="94A3B8"/>
                    </a:solidFill>
                    <a:latin typeface="Candara" panose="020E0502030303020204" pitchFamily="34" charset="0"/>
                    <a:ea typeface="Calibri" pitchFamily="34" charset="-122"/>
                    <a:cs typeface="Calibri" pitchFamily="34" charset="-120"/>
                  </a:rPr>
                  <a:t>log(params)</a:t>
                </a:r>
                <a:endParaRPr lang="en-US" sz="900" dirty="0">
                  <a:latin typeface="Candara" panose="020E0502030303020204" pitchFamily="34" charset="0"/>
                </a:endParaRPr>
              </a:p>
            </p:txBody>
          </p:sp>
          <p:sp>
            <p:nvSpPr>
              <p:cNvPr id="16" name="Text 14"/>
              <p:cNvSpPr/>
              <p:nvPr/>
            </p:nvSpPr>
            <p:spPr>
              <a:xfrm rot="16200000">
                <a:off x="5073044" y="2217420"/>
                <a:ext cx="914400" cy="228600"/>
              </a:xfrm>
              <a:prstGeom prst="rect">
                <a:avLst/>
              </a:prstGeom>
              <a:noFill/>
              <a:ln/>
            </p:spPr>
            <p:txBody>
              <a:bodyPr wrap="square" rtlCol="0" anchor="ctr"/>
              <a:lstStyle/>
              <a:p>
                <a:pPr marL="0" indent="0">
                  <a:buNone/>
                </a:pPr>
                <a:r>
                  <a:rPr lang="en-US" sz="900" dirty="0">
                    <a:solidFill>
                      <a:srgbClr val="94A3B8"/>
                    </a:solidFill>
                    <a:latin typeface="Candara" panose="020E0502030303020204" pitchFamily="34" charset="0"/>
                    <a:ea typeface="Calibri" pitchFamily="34" charset="-122"/>
                    <a:cs typeface="Calibri" pitchFamily="34" charset="-120"/>
                  </a:rPr>
                  <a:t>log(loss)</a:t>
                </a:r>
                <a:endParaRPr lang="en-US" sz="900" dirty="0">
                  <a:latin typeface="Candara" panose="020E0502030303020204" pitchFamily="34" charset="0"/>
                </a:endParaRPr>
              </a:p>
            </p:txBody>
          </p:sp>
          <p:sp>
            <p:nvSpPr>
              <p:cNvPr id="17" name="Shape 15"/>
              <p:cNvSpPr/>
              <p:nvPr/>
            </p:nvSpPr>
            <p:spPr>
              <a:xfrm>
                <a:off x="5742432" y="1810512"/>
                <a:ext cx="2606040" cy="1298448"/>
              </a:xfrm>
              <a:prstGeom prst="line">
                <a:avLst/>
              </a:prstGeom>
              <a:noFill/>
              <a:ln w="38100">
                <a:solidFill>
                  <a:srgbClr val="0D7377"/>
                </a:solidFill>
                <a:prstDash val="solid"/>
              </a:ln>
            </p:spPr>
            <p:txBody>
              <a:bodyPr/>
              <a:lstStyle/>
              <a:p>
                <a:endParaRPr lang="en-US">
                  <a:latin typeface="Candara" panose="020E0502030303020204" pitchFamily="34" charset="0"/>
                </a:endParaRPr>
              </a:p>
            </p:txBody>
          </p:sp>
          <p:sp>
            <p:nvSpPr>
              <p:cNvPr id="18" name="Text 16"/>
              <p:cNvSpPr/>
              <p:nvPr/>
            </p:nvSpPr>
            <p:spPr>
              <a:xfrm>
                <a:off x="5532120" y="2971800"/>
                <a:ext cx="3063240" cy="256032"/>
              </a:xfrm>
              <a:prstGeom prst="rect">
                <a:avLst/>
              </a:prstGeom>
              <a:noFill/>
              <a:ln/>
            </p:spPr>
            <p:txBody>
              <a:bodyPr wrap="square" rtlCol="0" anchor="ctr"/>
              <a:lstStyle/>
              <a:p>
                <a:pPr marL="0" indent="0" algn="ctr">
                  <a:buNone/>
                </a:pPr>
                <a:r>
                  <a:rPr lang="en-US" sz="1100" b="1" dirty="0">
                    <a:solidFill>
                      <a:srgbClr val="0D7377"/>
                    </a:solidFill>
                    <a:latin typeface="Candara" panose="020E0502030303020204" pitchFamily="34" charset="0"/>
                    <a:ea typeface="Calibri" pitchFamily="34" charset="-122"/>
                    <a:cs typeface="Calibri" pitchFamily="34" charset="-120"/>
                  </a:rPr>
                  <a:t>Power-law ✓</a:t>
                </a:r>
                <a:endParaRPr lang="en-US" sz="1100" dirty="0">
                  <a:latin typeface="Candara" panose="020E0502030303020204" pitchFamily="34" charset="0"/>
                </a:endParaRPr>
              </a:p>
            </p:txBody>
          </p:sp>
        </p:grpSp>
        <p:sp>
          <p:nvSpPr>
            <p:cNvPr id="19" name="Text 17"/>
            <p:cNvSpPr/>
            <p:nvPr/>
          </p:nvSpPr>
          <p:spPr>
            <a:xfrm>
              <a:off x="6150167" y="4129413"/>
              <a:ext cx="1864278" cy="256032"/>
            </a:xfrm>
            <a:prstGeom prst="rect">
              <a:avLst/>
            </a:prstGeom>
            <a:noFill/>
            <a:ln/>
          </p:spPr>
          <p:txBody>
            <a:bodyPr wrap="square" rtlCol="0" anchor="ctr"/>
            <a:lstStyle/>
            <a:p>
              <a:pPr marL="0" indent="0" algn="ctr">
                <a:buNone/>
              </a:pPr>
              <a:r>
                <a:rPr lang="en-US" sz="1000" i="1" dirty="0">
                  <a:solidFill>
                    <a:srgbClr val="94A3B8"/>
                  </a:solidFill>
                  <a:latin typeface="Candara" panose="020E0502030303020204" pitchFamily="34" charset="0"/>
                  <a:ea typeface="Calibri" pitchFamily="34" charset="-122"/>
                  <a:cs typeface="Calibri" pitchFamily="34" charset="-120"/>
                  <a:hlinkClick r:id="rId4"/>
                </a:rPr>
                <a:t>Park et al., arXiv:2508.14087</a:t>
              </a:r>
              <a:endParaRPr lang="en-US" sz="1000" dirty="0">
                <a:latin typeface="Candara" panose="020E0502030303020204" pitchFamily="34" charset="0"/>
              </a:endParaRPr>
            </a:p>
          </p:txBody>
        </p:sp>
        <p:sp>
          <p:nvSpPr>
            <p:cNvPr id="24" name="TextBox 23">
              <a:extLst>
                <a:ext uri="{FF2B5EF4-FFF2-40B4-BE49-F238E27FC236}">
                  <a16:creationId xmlns:a16="http://schemas.microsoft.com/office/drawing/2014/main" id="{9F11FEC5-A5D2-7146-9CE1-C469463B840C}"/>
                </a:ext>
              </a:extLst>
            </p:cNvPr>
            <p:cNvSpPr txBox="1"/>
            <p:nvPr/>
          </p:nvSpPr>
          <p:spPr>
            <a:xfrm>
              <a:off x="5434627" y="3363160"/>
              <a:ext cx="3206453" cy="646331"/>
            </a:xfrm>
            <a:prstGeom prst="rect">
              <a:avLst/>
            </a:prstGeom>
            <a:noFill/>
          </p:spPr>
          <p:txBody>
            <a:bodyPr wrap="square" rtlCol="0">
              <a:spAutoFit/>
            </a:bodyPr>
            <a:lstStyle/>
            <a:p>
              <a:r>
                <a:rPr lang="en-US" sz="1200" dirty="0">
                  <a:solidFill>
                    <a:srgbClr val="1E293B"/>
                  </a:solidFill>
                  <a:latin typeface="Candara" panose="020E0502030303020204" pitchFamily="34" charset="0"/>
                  <a:ea typeface="Calibri" pitchFamily="34" charset="-122"/>
                  <a:cs typeface="Calibri" pitchFamily="34" charset="-120"/>
                </a:rPr>
                <a:t>FM consistently outperforms task-specific baselines across all downstream tasks — with frozen weights.</a:t>
              </a:r>
              <a:endParaRPr lang="en-US" sz="1200" dirty="0">
                <a:latin typeface="Candara" panose="020E0502030303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heel(1)">
                                      <p:cBhvr>
                                        <p:cTn id="13"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C85C9-23E9-9CD2-50E9-3A7C94DA04D1}"/>
            </a:ext>
          </a:extLst>
        </p:cNvPr>
        <p:cNvGrpSpPr/>
        <p:nvPr/>
      </p:nvGrpSpPr>
      <p:grpSpPr>
        <a:xfrm>
          <a:off x="0" y="0"/>
          <a:ext cx="0" cy="0"/>
          <a:chOff x="0" y="0"/>
          <a:chExt cx="0" cy="0"/>
        </a:xfrm>
      </p:grpSpPr>
      <p:sp>
        <p:nvSpPr>
          <p:cNvPr id="2" name="Shape 1">
            <a:extLst>
              <a:ext uri="{FF2B5EF4-FFF2-40B4-BE49-F238E27FC236}">
                <a16:creationId xmlns:a16="http://schemas.microsoft.com/office/drawing/2014/main" id="{944420A0-18A5-6C8D-2AB9-ACA415EC288B}"/>
              </a:ext>
            </a:extLst>
          </p:cNvPr>
          <p:cNvSpPr/>
          <p:nvPr/>
        </p:nvSpPr>
        <p:spPr>
          <a:xfrm>
            <a:off x="411480" y="502920"/>
            <a:ext cx="54864" cy="347472"/>
          </a:xfrm>
          <a:prstGeom prst="rect">
            <a:avLst/>
          </a:prstGeom>
          <a:solidFill>
            <a:schemeClr val="accent6"/>
          </a:solidFill>
          <a:ln w="12700">
            <a:solidFill>
              <a:srgbClr val="0D7377"/>
            </a:solidFill>
            <a:prstDash val="solid"/>
          </a:ln>
        </p:spPr>
        <p:txBody>
          <a:bodyPr/>
          <a:lstStyle/>
          <a:p>
            <a:endParaRPr lang="en-US"/>
          </a:p>
        </p:txBody>
      </p:sp>
      <p:sp>
        <p:nvSpPr>
          <p:cNvPr id="3" name="Text 2">
            <a:extLst>
              <a:ext uri="{FF2B5EF4-FFF2-40B4-BE49-F238E27FC236}">
                <a16:creationId xmlns:a16="http://schemas.microsoft.com/office/drawing/2014/main" id="{D6796DA3-BB67-1913-97E3-74FB774E4C49}"/>
              </a:ext>
            </a:extLst>
          </p:cNvPr>
          <p:cNvSpPr/>
          <p:nvPr/>
        </p:nvSpPr>
        <p:spPr>
          <a:xfrm>
            <a:off x="502920" y="448056"/>
            <a:ext cx="8138160" cy="457200"/>
          </a:xfrm>
          <a:prstGeom prst="rect">
            <a:avLst/>
          </a:prstGeom>
          <a:noFill/>
          <a:ln/>
        </p:spPr>
        <p:txBody>
          <a:bodyPr wrap="square" lIns="0" tIns="0" rIns="0" bIns="0" rtlCol="0" anchor="ctr"/>
          <a:lstStyle/>
          <a:p>
            <a:pPr marL="0" indent="0">
              <a:buNone/>
            </a:pPr>
            <a:r>
              <a:rPr lang="en-US" sz="2400" b="1" dirty="0">
                <a:solidFill>
                  <a:srgbClr val="1B2A4A"/>
                </a:solidFill>
                <a:latin typeface="Trebuchet MS" pitchFamily="34" charset="0"/>
                <a:ea typeface="Trebuchet MS" pitchFamily="34" charset="-122"/>
                <a:cs typeface="Trebuchet MS" pitchFamily="34" charset="-120"/>
              </a:rPr>
              <a:t>How Do We Do Forecasting for Spatial Data?</a:t>
            </a:r>
            <a:endParaRPr lang="en-US" sz="2400" dirty="0"/>
          </a:p>
        </p:txBody>
      </p:sp>
      <p:sp>
        <p:nvSpPr>
          <p:cNvPr id="4" name="Shape 3">
            <a:extLst>
              <a:ext uri="{FF2B5EF4-FFF2-40B4-BE49-F238E27FC236}">
                <a16:creationId xmlns:a16="http://schemas.microsoft.com/office/drawing/2014/main" id="{7C895D50-1698-91A0-A276-6F5A2852CAC8}"/>
              </a:ext>
            </a:extLst>
          </p:cNvPr>
          <p:cNvSpPr/>
          <p:nvPr/>
        </p:nvSpPr>
        <p:spPr>
          <a:xfrm>
            <a:off x="411480" y="914400"/>
            <a:ext cx="8321040" cy="18288"/>
          </a:xfrm>
          <a:prstGeom prst="rect">
            <a:avLst/>
          </a:prstGeom>
          <a:solidFill>
            <a:srgbClr val="EEF2F7"/>
          </a:solidFill>
          <a:ln w="12700">
            <a:solidFill>
              <a:srgbClr val="EEF2F7"/>
            </a:solidFill>
            <a:prstDash val="solid"/>
          </a:ln>
        </p:spPr>
        <p:txBody>
          <a:bodyPr/>
          <a:lstStyle/>
          <a:p>
            <a:endParaRPr lang="en-US"/>
          </a:p>
        </p:txBody>
      </p:sp>
      <p:pic>
        <p:nvPicPr>
          <p:cNvPr id="98" name="Picture 97">
            <a:extLst>
              <a:ext uri="{FF2B5EF4-FFF2-40B4-BE49-F238E27FC236}">
                <a16:creationId xmlns:a16="http://schemas.microsoft.com/office/drawing/2014/main" id="{BB39C889-5DC9-EC69-78C8-F267D42D4B62}"/>
              </a:ext>
            </a:extLst>
          </p:cNvPr>
          <p:cNvPicPr>
            <a:picLocks noChangeAspect="1"/>
          </p:cNvPicPr>
          <p:nvPr/>
        </p:nvPicPr>
        <p:blipFill>
          <a:blip r:embed="rId2">
            <a:alphaModFix/>
          </a:blip>
          <a:stretch>
            <a:fillRect/>
          </a:stretch>
        </p:blipFill>
        <p:spPr>
          <a:xfrm>
            <a:off x="2323170" y="1187291"/>
            <a:ext cx="4010723" cy="3660411"/>
          </a:xfrm>
          <a:prstGeom prst="rect">
            <a:avLst/>
          </a:prstGeom>
        </p:spPr>
      </p:pic>
      <p:sp>
        <p:nvSpPr>
          <p:cNvPr id="9" name="TextBox 8">
            <a:extLst>
              <a:ext uri="{FF2B5EF4-FFF2-40B4-BE49-F238E27FC236}">
                <a16:creationId xmlns:a16="http://schemas.microsoft.com/office/drawing/2014/main" id="{6AC760DA-1EB8-FA70-95A9-A448EF2925CB}"/>
              </a:ext>
            </a:extLst>
          </p:cNvPr>
          <p:cNvSpPr txBox="1"/>
          <p:nvPr/>
        </p:nvSpPr>
        <p:spPr>
          <a:xfrm>
            <a:off x="6333893" y="3457192"/>
            <a:ext cx="2287115" cy="646331"/>
          </a:xfrm>
          <a:prstGeom prst="rect">
            <a:avLst/>
          </a:prstGeom>
          <a:noFill/>
        </p:spPr>
        <p:txBody>
          <a:bodyPr wrap="square" rtlCol="0">
            <a:spAutoFit/>
          </a:bodyPr>
          <a:lstStyle/>
          <a:p>
            <a:r>
              <a:rPr lang="en-US" sz="1200" dirty="0">
                <a:latin typeface="Candara" panose="020E0502030303020204" pitchFamily="34" charset="0"/>
              </a:rPr>
              <a:t>An example input point cloud from p + p collision. The input is a list of points in (E, x, y, z).</a:t>
            </a:r>
          </a:p>
        </p:txBody>
      </p:sp>
      <p:sp>
        <p:nvSpPr>
          <p:cNvPr id="96" name="TextBox 95">
            <a:extLst>
              <a:ext uri="{FF2B5EF4-FFF2-40B4-BE49-F238E27FC236}">
                <a16:creationId xmlns:a16="http://schemas.microsoft.com/office/drawing/2014/main" id="{AD257A30-57D3-769A-EA65-348FAA104D5C}"/>
              </a:ext>
            </a:extLst>
          </p:cNvPr>
          <p:cNvSpPr txBox="1"/>
          <p:nvPr/>
        </p:nvSpPr>
        <p:spPr>
          <a:xfrm>
            <a:off x="371707" y="1187291"/>
            <a:ext cx="4200293" cy="646331"/>
          </a:xfrm>
          <a:prstGeom prst="rect">
            <a:avLst/>
          </a:prstGeom>
          <a:noFill/>
        </p:spPr>
        <p:txBody>
          <a:bodyPr wrap="square" rtlCol="0">
            <a:spAutoFit/>
          </a:bodyPr>
          <a:lstStyle/>
          <a:p>
            <a:r>
              <a:rPr lang="en-US" dirty="0">
                <a:latin typeface="Candara" panose="020E0502030303020204" pitchFamily="34" charset="0"/>
              </a:rPr>
              <a:t>In order to do forecasting on spatial data, we first need to serialize them.</a:t>
            </a:r>
          </a:p>
        </p:txBody>
      </p:sp>
    </p:spTree>
    <p:extLst>
      <p:ext uri="{BB962C8B-B14F-4D97-AF65-F5344CB8AC3E}">
        <p14:creationId xmlns:p14="http://schemas.microsoft.com/office/powerpoint/2010/main" val="428238197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inVertical)">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icture 97">
            <a:extLst>
              <a:ext uri="{FF2B5EF4-FFF2-40B4-BE49-F238E27FC236}">
                <a16:creationId xmlns:a16="http://schemas.microsoft.com/office/drawing/2014/main" id="{53D7CE52-FB6B-3161-B9DF-027C4B8B81A9}"/>
              </a:ext>
            </a:extLst>
          </p:cNvPr>
          <p:cNvPicPr>
            <a:picLocks noChangeAspect="1"/>
          </p:cNvPicPr>
          <p:nvPr/>
        </p:nvPicPr>
        <p:blipFill>
          <a:blip r:embed="rId2">
            <a:alphaModFix amt="70000"/>
          </a:blip>
          <a:stretch>
            <a:fillRect/>
          </a:stretch>
        </p:blipFill>
        <p:spPr>
          <a:xfrm>
            <a:off x="6676977" y="2784713"/>
            <a:ext cx="2233220" cy="2038162"/>
          </a:xfrm>
          <a:prstGeom prst="rect">
            <a:avLst/>
          </a:prstGeom>
        </p:spPr>
      </p:pic>
      <p:cxnSp>
        <p:nvCxnSpPr>
          <p:cNvPr id="34" name="Straight Arrow Connector 33">
            <a:extLst>
              <a:ext uri="{FF2B5EF4-FFF2-40B4-BE49-F238E27FC236}">
                <a16:creationId xmlns:a16="http://schemas.microsoft.com/office/drawing/2014/main" id="{993902E7-C3B5-91E3-294E-D2C0E5A6EDD4}"/>
              </a:ext>
            </a:extLst>
          </p:cNvPr>
          <p:cNvCxnSpPr>
            <a:cxnSpLocks/>
          </p:cNvCxnSpPr>
          <p:nvPr/>
        </p:nvCxnSpPr>
        <p:spPr>
          <a:xfrm flipH="1">
            <a:off x="835224" y="3161365"/>
            <a:ext cx="1237789" cy="124799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 name="Shape 1">
            <a:extLst>
              <a:ext uri="{FF2B5EF4-FFF2-40B4-BE49-F238E27FC236}">
                <a16:creationId xmlns:a16="http://schemas.microsoft.com/office/drawing/2014/main" id="{4618CB64-FE23-73B8-D7CD-931084260C14}"/>
              </a:ext>
            </a:extLst>
          </p:cNvPr>
          <p:cNvSpPr/>
          <p:nvPr/>
        </p:nvSpPr>
        <p:spPr>
          <a:xfrm>
            <a:off x="411480" y="502920"/>
            <a:ext cx="54864" cy="347472"/>
          </a:xfrm>
          <a:prstGeom prst="rect">
            <a:avLst/>
          </a:prstGeom>
          <a:solidFill>
            <a:schemeClr val="accent6"/>
          </a:solidFill>
          <a:ln w="12700">
            <a:solidFill>
              <a:srgbClr val="0D7377"/>
            </a:solidFill>
            <a:prstDash val="solid"/>
          </a:ln>
        </p:spPr>
        <p:txBody>
          <a:bodyPr/>
          <a:lstStyle/>
          <a:p>
            <a:endParaRPr lang="en-US"/>
          </a:p>
        </p:txBody>
      </p:sp>
      <p:sp>
        <p:nvSpPr>
          <p:cNvPr id="26" name="Cube 25">
            <a:extLst>
              <a:ext uri="{FF2B5EF4-FFF2-40B4-BE49-F238E27FC236}">
                <a16:creationId xmlns:a16="http://schemas.microsoft.com/office/drawing/2014/main" id="{90CCB4DE-2CA2-ED6F-C04B-0D0B0D7E9DCB}"/>
              </a:ext>
            </a:extLst>
          </p:cNvPr>
          <p:cNvSpPr/>
          <p:nvPr/>
        </p:nvSpPr>
        <p:spPr>
          <a:xfrm>
            <a:off x="1676771" y="2995702"/>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7" name="Cube 26">
            <a:extLst>
              <a:ext uri="{FF2B5EF4-FFF2-40B4-BE49-F238E27FC236}">
                <a16:creationId xmlns:a16="http://schemas.microsoft.com/office/drawing/2014/main" id="{E001EFEF-524E-EAA4-9EB0-43DB37F45F1F}"/>
              </a:ext>
            </a:extLst>
          </p:cNvPr>
          <p:cNvSpPr/>
          <p:nvPr/>
        </p:nvSpPr>
        <p:spPr>
          <a:xfrm>
            <a:off x="2156273" y="2995702"/>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8" name="Cube 27">
            <a:extLst>
              <a:ext uri="{FF2B5EF4-FFF2-40B4-BE49-F238E27FC236}">
                <a16:creationId xmlns:a16="http://schemas.microsoft.com/office/drawing/2014/main" id="{5F45B63E-88BA-1AC2-B756-8B384A1563B1}"/>
              </a:ext>
            </a:extLst>
          </p:cNvPr>
          <p:cNvSpPr/>
          <p:nvPr/>
        </p:nvSpPr>
        <p:spPr>
          <a:xfrm>
            <a:off x="2631314" y="2995702"/>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9" name="Cube 28">
            <a:extLst>
              <a:ext uri="{FF2B5EF4-FFF2-40B4-BE49-F238E27FC236}">
                <a16:creationId xmlns:a16="http://schemas.microsoft.com/office/drawing/2014/main" id="{487BE5BD-A320-AF7D-4F3C-F74D452ADBCA}"/>
              </a:ext>
            </a:extLst>
          </p:cNvPr>
          <p:cNvSpPr/>
          <p:nvPr/>
        </p:nvSpPr>
        <p:spPr>
          <a:xfrm>
            <a:off x="3110816" y="2995702"/>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Cube 17">
            <a:extLst>
              <a:ext uri="{FF2B5EF4-FFF2-40B4-BE49-F238E27FC236}">
                <a16:creationId xmlns:a16="http://schemas.microsoft.com/office/drawing/2014/main" id="{D00E8C16-E95E-2EAD-FD2D-5C7A00352023}"/>
              </a:ext>
            </a:extLst>
          </p:cNvPr>
          <p:cNvSpPr/>
          <p:nvPr/>
        </p:nvSpPr>
        <p:spPr>
          <a:xfrm>
            <a:off x="1510991" y="315590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9" name="Cube 18">
            <a:extLst>
              <a:ext uri="{FF2B5EF4-FFF2-40B4-BE49-F238E27FC236}">
                <a16:creationId xmlns:a16="http://schemas.microsoft.com/office/drawing/2014/main" id="{2159E68F-1631-8841-55FF-894C90D76842}"/>
              </a:ext>
            </a:extLst>
          </p:cNvPr>
          <p:cNvSpPr/>
          <p:nvPr/>
        </p:nvSpPr>
        <p:spPr>
          <a:xfrm>
            <a:off x="1990493" y="315590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0" name="Cube 19">
            <a:extLst>
              <a:ext uri="{FF2B5EF4-FFF2-40B4-BE49-F238E27FC236}">
                <a16:creationId xmlns:a16="http://schemas.microsoft.com/office/drawing/2014/main" id="{E4921197-2CB3-0269-4426-01F3FB2CF98F}"/>
              </a:ext>
            </a:extLst>
          </p:cNvPr>
          <p:cNvSpPr/>
          <p:nvPr/>
        </p:nvSpPr>
        <p:spPr>
          <a:xfrm>
            <a:off x="2465534" y="315590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1" name="Cube 20">
            <a:extLst>
              <a:ext uri="{FF2B5EF4-FFF2-40B4-BE49-F238E27FC236}">
                <a16:creationId xmlns:a16="http://schemas.microsoft.com/office/drawing/2014/main" id="{D99EF4E6-CB39-8BAF-EB23-840BE38A2301}"/>
              </a:ext>
            </a:extLst>
          </p:cNvPr>
          <p:cNvSpPr/>
          <p:nvPr/>
        </p:nvSpPr>
        <p:spPr>
          <a:xfrm>
            <a:off x="2945036" y="315590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4" name="Cube 13">
            <a:extLst>
              <a:ext uri="{FF2B5EF4-FFF2-40B4-BE49-F238E27FC236}">
                <a16:creationId xmlns:a16="http://schemas.microsoft.com/office/drawing/2014/main" id="{E32B24D8-4477-4949-4837-19B02E208FB7}"/>
              </a:ext>
            </a:extLst>
          </p:cNvPr>
          <p:cNvSpPr/>
          <p:nvPr/>
        </p:nvSpPr>
        <p:spPr>
          <a:xfrm>
            <a:off x="1350413" y="332354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5" name="Cube 14">
            <a:extLst>
              <a:ext uri="{FF2B5EF4-FFF2-40B4-BE49-F238E27FC236}">
                <a16:creationId xmlns:a16="http://schemas.microsoft.com/office/drawing/2014/main" id="{1F950F6C-16E6-6AFE-DA1A-A12F17CF725E}"/>
              </a:ext>
            </a:extLst>
          </p:cNvPr>
          <p:cNvSpPr/>
          <p:nvPr/>
        </p:nvSpPr>
        <p:spPr>
          <a:xfrm>
            <a:off x="1829915" y="332354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 name="Cube 15">
            <a:extLst>
              <a:ext uri="{FF2B5EF4-FFF2-40B4-BE49-F238E27FC236}">
                <a16:creationId xmlns:a16="http://schemas.microsoft.com/office/drawing/2014/main" id="{CC07C9D7-7C51-5E3C-95E1-BDCA7CDAB2FD}"/>
              </a:ext>
            </a:extLst>
          </p:cNvPr>
          <p:cNvSpPr/>
          <p:nvPr/>
        </p:nvSpPr>
        <p:spPr>
          <a:xfrm>
            <a:off x="2304956" y="332354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ube 16">
            <a:extLst>
              <a:ext uri="{FF2B5EF4-FFF2-40B4-BE49-F238E27FC236}">
                <a16:creationId xmlns:a16="http://schemas.microsoft.com/office/drawing/2014/main" id="{91EB8FA0-48DA-0B2C-AC52-B633C1C6282E}"/>
              </a:ext>
            </a:extLst>
          </p:cNvPr>
          <p:cNvSpPr/>
          <p:nvPr/>
        </p:nvSpPr>
        <p:spPr>
          <a:xfrm>
            <a:off x="2784458" y="332354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 name="Text 2">
            <a:extLst>
              <a:ext uri="{FF2B5EF4-FFF2-40B4-BE49-F238E27FC236}">
                <a16:creationId xmlns:a16="http://schemas.microsoft.com/office/drawing/2014/main" id="{D8538DD8-F0EB-A07E-4369-6BF4B2248561}"/>
              </a:ext>
            </a:extLst>
          </p:cNvPr>
          <p:cNvSpPr/>
          <p:nvPr/>
        </p:nvSpPr>
        <p:spPr>
          <a:xfrm>
            <a:off x="502920" y="448056"/>
            <a:ext cx="8138160" cy="457200"/>
          </a:xfrm>
          <a:prstGeom prst="rect">
            <a:avLst/>
          </a:prstGeom>
          <a:noFill/>
          <a:ln/>
        </p:spPr>
        <p:txBody>
          <a:bodyPr wrap="square" lIns="0" tIns="0" rIns="0" bIns="0" rtlCol="0" anchor="ctr"/>
          <a:lstStyle/>
          <a:p>
            <a:pPr marL="0" indent="0">
              <a:buNone/>
            </a:pPr>
            <a:r>
              <a:rPr lang="en-US" sz="2400" b="1" dirty="0">
                <a:solidFill>
                  <a:srgbClr val="1B2A4A"/>
                </a:solidFill>
                <a:latin typeface="Trebuchet MS" pitchFamily="34" charset="0"/>
                <a:ea typeface="Trebuchet MS" pitchFamily="34" charset="-122"/>
                <a:cs typeface="Trebuchet MS" pitchFamily="34" charset="-120"/>
              </a:rPr>
              <a:t>How Do We Do Forecasting for Spatial Data?</a:t>
            </a:r>
            <a:endParaRPr lang="en-US" sz="2400" dirty="0"/>
          </a:p>
        </p:txBody>
      </p:sp>
      <p:sp>
        <p:nvSpPr>
          <p:cNvPr id="4" name="Shape 3">
            <a:extLst>
              <a:ext uri="{FF2B5EF4-FFF2-40B4-BE49-F238E27FC236}">
                <a16:creationId xmlns:a16="http://schemas.microsoft.com/office/drawing/2014/main" id="{4C7CF243-25D7-020F-9B91-DF9C93E3B319}"/>
              </a:ext>
            </a:extLst>
          </p:cNvPr>
          <p:cNvSpPr/>
          <p:nvPr/>
        </p:nvSpPr>
        <p:spPr>
          <a:xfrm>
            <a:off x="411480" y="914400"/>
            <a:ext cx="8321040" cy="18288"/>
          </a:xfrm>
          <a:prstGeom prst="rect">
            <a:avLst/>
          </a:prstGeom>
          <a:solidFill>
            <a:srgbClr val="EEF2F7"/>
          </a:solidFill>
          <a:ln w="12700">
            <a:solidFill>
              <a:srgbClr val="EEF2F7"/>
            </a:solidFill>
            <a:prstDash val="solid"/>
          </a:ln>
        </p:spPr>
        <p:txBody>
          <a:bodyPr/>
          <a:lstStyle/>
          <a:p>
            <a:endParaRPr lang="en-US"/>
          </a:p>
        </p:txBody>
      </p:sp>
      <p:cxnSp>
        <p:nvCxnSpPr>
          <p:cNvPr id="31" name="Straight Arrow Connector 30">
            <a:extLst>
              <a:ext uri="{FF2B5EF4-FFF2-40B4-BE49-F238E27FC236}">
                <a16:creationId xmlns:a16="http://schemas.microsoft.com/office/drawing/2014/main" id="{84A0E467-FBE6-26A1-A71E-13397DBD6AD6}"/>
              </a:ext>
            </a:extLst>
          </p:cNvPr>
          <p:cNvCxnSpPr>
            <a:cxnSpLocks/>
          </p:cNvCxnSpPr>
          <p:nvPr/>
        </p:nvCxnSpPr>
        <p:spPr>
          <a:xfrm>
            <a:off x="1482744" y="3304212"/>
            <a:ext cx="273985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5" name="Cube 4">
            <a:extLst>
              <a:ext uri="{FF2B5EF4-FFF2-40B4-BE49-F238E27FC236}">
                <a16:creationId xmlns:a16="http://schemas.microsoft.com/office/drawing/2014/main" id="{2E4C6FF9-37AE-3953-E4FA-1680F45A2229}"/>
              </a:ext>
            </a:extLst>
          </p:cNvPr>
          <p:cNvSpPr/>
          <p:nvPr/>
        </p:nvSpPr>
        <p:spPr>
          <a:xfrm>
            <a:off x="1186862" y="3483754"/>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 name="Cube 5">
            <a:extLst>
              <a:ext uri="{FF2B5EF4-FFF2-40B4-BE49-F238E27FC236}">
                <a16:creationId xmlns:a16="http://schemas.microsoft.com/office/drawing/2014/main" id="{5BA94856-AAC2-02F5-6DA9-3898E83C879B}"/>
              </a:ext>
            </a:extLst>
          </p:cNvPr>
          <p:cNvSpPr/>
          <p:nvPr/>
        </p:nvSpPr>
        <p:spPr>
          <a:xfrm>
            <a:off x="1666364" y="3483754"/>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Cube 6">
            <a:extLst>
              <a:ext uri="{FF2B5EF4-FFF2-40B4-BE49-F238E27FC236}">
                <a16:creationId xmlns:a16="http://schemas.microsoft.com/office/drawing/2014/main" id="{92B379FE-2005-7A80-F8DD-07F9B559D378}"/>
              </a:ext>
            </a:extLst>
          </p:cNvPr>
          <p:cNvSpPr/>
          <p:nvPr/>
        </p:nvSpPr>
        <p:spPr>
          <a:xfrm>
            <a:off x="2141405" y="3483754"/>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Cube 7">
            <a:extLst>
              <a:ext uri="{FF2B5EF4-FFF2-40B4-BE49-F238E27FC236}">
                <a16:creationId xmlns:a16="http://schemas.microsoft.com/office/drawing/2014/main" id="{12E7D993-4904-7663-2E1F-D14ED7692623}"/>
              </a:ext>
            </a:extLst>
          </p:cNvPr>
          <p:cNvSpPr/>
          <p:nvPr/>
        </p:nvSpPr>
        <p:spPr>
          <a:xfrm>
            <a:off x="2620907" y="3483754"/>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5B6D84A5-BE3A-D8A0-B072-93C151F7B967}"/>
                  </a:ext>
                </a:extLst>
              </p:cNvPr>
              <p:cNvSpPr txBox="1"/>
              <p:nvPr/>
            </p:nvSpPr>
            <p:spPr>
              <a:xfrm>
                <a:off x="4182452" y="3134944"/>
                <a:ext cx="389548" cy="338536"/>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600" i="1" smtClean="0">
                          <a:latin typeface="Cambria Math" panose="02040503050406030204" pitchFamily="18" charset="0"/>
                          <a:ea typeface="Cambria Math" panose="02040503050406030204" pitchFamily="18" charset="0"/>
                        </a:rPr>
                        <m:t>𝜙</m:t>
                      </m:r>
                    </m:oMath>
                  </m:oMathPara>
                </a14:m>
                <a:endParaRPr lang="en-US" sz="1600" dirty="0"/>
              </a:p>
            </p:txBody>
          </p:sp>
        </mc:Choice>
        <mc:Fallback>
          <p:sp>
            <p:nvSpPr>
              <p:cNvPr id="33" name="TextBox 32">
                <a:extLst>
                  <a:ext uri="{FF2B5EF4-FFF2-40B4-BE49-F238E27FC236}">
                    <a16:creationId xmlns:a16="http://schemas.microsoft.com/office/drawing/2014/main" id="{5B6D84A5-BE3A-D8A0-B072-93C151F7B967}"/>
                  </a:ext>
                </a:extLst>
              </p:cNvPr>
              <p:cNvSpPr txBox="1">
                <a:spLocks noRot="1" noChangeAspect="1" noMove="1" noResize="1" noEditPoints="1" noAdjustHandles="1" noChangeArrowheads="1" noChangeShapeType="1" noTextEdit="1"/>
              </p:cNvSpPr>
              <p:nvPr/>
            </p:nvSpPr>
            <p:spPr>
              <a:xfrm>
                <a:off x="4182452" y="3134944"/>
                <a:ext cx="389548" cy="338536"/>
              </a:xfrm>
              <a:prstGeom prst="rect">
                <a:avLst/>
              </a:prstGeom>
              <a:blipFill>
                <a:blip r:embed="rId3"/>
                <a:stretch>
                  <a:fillRect b="-8929"/>
                </a:stretch>
              </a:blipFill>
            </p:spPr>
            <p:txBody>
              <a:bodyPr/>
              <a:lstStyle/>
              <a:p>
                <a:r>
                  <a:rPr lang="en-US">
                    <a:noFill/>
                  </a:rPr>
                  <a:t> </a:t>
                </a:r>
              </a:p>
            </p:txBody>
          </p:sp>
        </mc:Fallback>
      </mc:AlternateContent>
      <p:cxnSp>
        <p:nvCxnSpPr>
          <p:cNvPr id="41" name="Straight Arrow Connector 40">
            <a:extLst>
              <a:ext uri="{FF2B5EF4-FFF2-40B4-BE49-F238E27FC236}">
                <a16:creationId xmlns:a16="http://schemas.microsoft.com/office/drawing/2014/main" id="{50FEFB8A-740F-67F2-546E-29B7B14A5403}"/>
              </a:ext>
            </a:extLst>
          </p:cNvPr>
          <p:cNvCxnSpPr>
            <a:cxnSpLocks/>
          </p:cNvCxnSpPr>
          <p:nvPr/>
        </p:nvCxnSpPr>
        <p:spPr>
          <a:xfrm flipV="1">
            <a:off x="1934738" y="1177229"/>
            <a:ext cx="2787" cy="271353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44" name="TextBox 43">
                <a:extLst>
                  <a:ext uri="{FF2B5EF4-FFF2-40B4-BE49-F238E27FC236}">
                    <a16:creationId xmlns:a16="http://schemas.microsoft.com/office/drawing/2014/main" id="{42EFA9AD-007D-552D-5C6A-BB981456930A}"/>
                  </a:ext>
                </a:extLst>
              </p:cNvPr>
              <p:cNvSpPr txBox="1"/>
              <p:nvPr/>
            </p:nvSpPr>
            <p:spPr>
              <a:xfrm>
                <a:off x="1754089" y="858488"/>
                <a:ext cx="389548" cy="33855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𝑟</m:t>
                      </m:r>
                    </m:oMath>
                  </m:oMathPara>
                </a14:m>
                <a:endParaRPr lang="en-US" sz="1600" dirty="0"/>
              </a:p>
            </p:txBody>
          </p:sp>
        </mc:Choice>
        <mc:Fallback>
          <p:sp>
            <p:nvSpPr>
              <p:cNvPr id="44" name="TextBox 43">
                <a:extLst>
                  <a:ext uri="{FF2B5EF4-FFF2-40B4-BE49-F238E27FC236}">
                    <a16:creationId xmlns:a16="http://schemas.microsoft.com/office/drawing/2014/main" id="{42EFA9AD-007D-552D-5C6A-BB981456930A}"/>
                  </a:ext>
                </a:extLst>
              </p:cNvPr>
              <p:cNvSpPr txBox="1">
                <a:spLocks noRot="1" noChangeAspect="1" noMove="1" noResize="1" noEditPoints="1" noAdjustHandles="1" noChangeArrowheads="1" noChangeShapeType="1" noTextEdit="1"/>
              </p:cNvSpPr>
              <p:nvPr/>
            </p:nvSpPr>
            <p:spPr>
              <a:xfrm>
                <a:off x="1754089" y="858488"/>
                <a:ext cx="389548"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3" name="TextBox 92">
                <a:extLst>
                  <a:ext uri="{FF2B5EF4-FFF2-40B4-BE49-F238E27FC236}">
                    <a16:creationId xmlns:a16="http://schemas.microsoft.com/office/drawing/2014/main" id="{43ABD236-2102-11D0-6A9D-445E208350B4}"/>
                  </a:ext>
                </a:extLst>
              </p:cNvPr>
              <p:cNvSpPr txBox="1"/>
              <p:nvPr/>
            </p:nvSpPr>
            <p:spPr>
              <a:xfrm>
                <a:off x="1072559" y="4311090"/>
                <a:ext cx="2025621" cy="646331"/>
              </a:xfrm>
              <a:prstGeom prst="rect">
                <a:avLst/>
              </a:prstGeom>
              <a:noFill/>
            </p:spPr>
            <p:txBody>
              <a:bodyPr wrap="square" rtlCol="0">
                <a:spAutoFit/>
              </a:bodyPr>
              <a:lstStyle/>
              <a:p>
                <a:r>
                  <a:rPr lang="en-US" sz="1200" dirty="0">
                    <a:latin typeface="Candara" panose="020E0502030303020204" pitchFamily="34" charset="0"/>
                  </a:rPr>
                  <a:t>HEP-coordinate in </a:t>
                </a:r>
                <a14:m>
                  <m:oMath xmlns:m="http://schemas.openxmlformats.org/officeDocument/2006/math">
                    <m:r>
                      <a:rPr lang="en-US" sz="1200" i="1" smtClean="0">
                        <a:latin typeface="Cambria Math" panose="02040503050406030204" pitchFamily="18" charset="0"/>
                        <a:ea typeface="Cambria Math" panose="02040503050406030204" pitchFamily="18" charset="0"/>
                      </a:rPr>
                      <m:t>𝜙</m:t>
                    </m:r>
                  </m:oMath>
                </a14:m>
                <a:r>
                  <a:rPr lang="en-US" sz="1200" dirty="0">
                    <a:latin typeface="Candara" panose="020E0502030303020204" pitchFamily="34" charset="0"/>
                  </a:rPr>
                  <a:t> (angle), </a:t>
                </a:r>
                <a14:m>
                  <m:oMath xmlns:m="http://schemas.openxmlformats.org/officeDocument/2006/math">
                    <m:r>
                      <a:rPr lang="en-US" sz="1200" i="1" smtClean="0">
                        <a:latin typeface="Cambria Math" panose="02040503050406030204" pitchFamily="18" charset="0"/>
                        <a:ea typeface="Cambria Math" panose="02040503050406030204" pitchFamily="18" charset="0"/>
                      </a:rPr>
                      <m:t>𝜂</m:t>
                    </m:r>
                  </m:oMath>
                </a14:m>
                <a:r>
                  <a:rPr lang="en-US" sz="1200" dirty="0">
                    <a:latin typeface="Candara" panose="020E0502030303020204" pitchFamily="34" charset="0"/>
                  </a:rPr>
                  <a:t> (pseudo-rapidity), and radius</a:t>
                </a:r>
              </a:p>
            </p:txBody>
          </p:sp>
        </mc:Choice>
        <mc:Fallback>
          <p:sp>
            <p:nvSpPr>
              <p:cNvPr id="93" name="TextBox 92">
                <a:extLst>
                  <a:ext uri="{FF2B5EF4-FFF2-40B4-BE49-F238E27FC236}">
                    <a16:creationId xmlns:a16="http://schemas.microsoft.com/office/drawing/2014/main" id="{43ABD236-2102-11D0-6A9D-445E208350B4}"/>
                  </a:ext>
                </a:extLst>
              </p:cNvPr>
              <p:cNvSpPr txBox="1">
                <a:spLocks noRot="1" noChangeAspect="1" noMove="1" noResize="1" noEditPoints="1" noAdjustHandles="1" noChangeArrowheads="1" noChangeShapeType="1" noTextEdit="1"/>
              </p:cNvSpPr>
              <p:nvPr/>
            </p:nvSpPr>
            <p:spPr>
              <a:xfrm>
                <a:off x="1072559" y="4311090"/>
                <a:ext cx="2025621" cy="646331"/>
              </a:xfrm>
              <a:prstGeom prst="rect">
                <a:avLst/>
              </a:prstGeom>
              <a:blipFill>
                <a:blip r:embed="rId5"/>
                <a:stretch>
                  <a:fillRect l="-301" r="-904" b="-6604"/>
                </a:stretch>
              </a:blipFill>
            </p:spPr>
            <p:txBody>
              <a:bodyPr/>
              <a:lstStyle/>
              <a:p>
                <a:r>
                  <a:rPr lang="en-US">
                    <a:noFill/>
                  </a:rPr>
                  <a:t> </a:t>
                </a:r>
              </a:p>
            </p:txBody>
          </p:sp>
        </mc:Fallback>
      </mc:AlternateContent>
      <p:sp>
        <p:nvSpPr>
          <p:cNvPr id="45" name="Cube 44">
            <a:extLst>
              <a:ext uri="{FF2B5EF4-FFF2-40B4-BE49-F238E27FC236}">
                <a16:creationId xmlns:a16="http://schemas.microsoft.com/office/drawing/2014/main" id="{70B58710-70CD-CF69-1533-BF4BE9B58A66}"/>
              </a:ext>
            </a:extLst>
          </p:cNvPr>
          <p:cNvSpPr/>
          <p:nvPr/>
        </p:nvSpPr>
        <p:spPr>
          <a:xfrm>
            <a:off x="1673054" y="2508022"/>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6" name="Cube 45">
            <a:extLst>
              <a:ext uri="{FF2B5EF4-FFF2-40B4-BE49-F238E27FC236}">
                <a16:creationId xmlns:a16="http://schemas.microsoft.com/office/drawing/2014/main" id="{DF075836-B6A2-296B-0224-976DBC046290}"/>
              </a:ext>
            </a:extLst>
          </p:cNvPr>
          <p:cNvSpPr/>
          <p:nvPr/>
        </p:nvSpPr>
        <p:spPr>
          <a:xfrm>
            <a:off x="2152556" y="2508022"/>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7" name="Cube 46">
            <a:extLst>
              <a:ext uri="{FF2B5EF4-FFF2-40B4-BE49-F238E27FC236}">
                <a16:creationId xmlns:a16="http://schemas.microsoft.com/office/drawing/2014/main" id="{AFE7AE34-AA2E-5373-A8F1-18CF380A6C9F}"/>
              </a:ext>
            </a:extLst>
          </p:cNvPr>
          <p:cNvSpPr/>
          <p:nvPr/>
        </p:nvSpPr>
        <p:spPr>
          <a:xfrm>
            <a:off x="2627597" y="2508022"/>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8" name="Cube 47">
            <a:extLst>
              <a:ext uri="{FF2B5EF4-FFF2-40B4-BE49-F238E27FC236}">
                <a16:creationId xmlns:a16="http://schemas.microsoft.com/office/drawing/2014/main" id="{A2AF9FEE-A020-2C11-DF32-DECB0721AB33}"/>
              </a:ext>
            </a:extLst>
          </p:cNvPr>
          <p:cNvSpPr/>
          <p:nvPr/>
        </p:nvSpPr>
        <p:spPr>
          <a:xfrm>
            <a:off x="3107099" y="2508022"/>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9" name="Cube 48">
            <a:extLst>
              <a:ext uri="{FF2B5EF4-FFF2-40B4-BE49-F238E27FC236}">
                <a16:creationId xmlns:a16="http://schemas.microsoft.com/office/drawing/2014/main" id="{1C43C925-F210-FF7C-98DC-BF88A0FCD263}"/>
              </a:ext>
            </a:extLst>
          </p:cNvPr>
          <p:cNvSpPr/>
          <p:nvPr/>
        </p:nvSpPr>
        <p:spPr>
          <a:xfrm>
            <a:off x="1507274" y="266822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0" name="Cube 49">
            <a:extLst>
              <a:ext uri="{FF2B5EF4-FFF2-40B4-BE49-F238E27FC236}">
                <a16:creationId xmlns:a16="http://schemas.microsoft.com/office/drawing/2014/main" id="{DB63B865-671F-4803-7034-E53CD9AC68F9}"/>
              </a:ext>
            </a:extLst>
          </p:cNvPr>
          <p:cNvSpPr/>
          <p:nvPr/>
        </p:nvSpPr>
        <p:spPr>
          <a:xfrm>
            <a:off x="1986776" y="266822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1" name="Cube 50">
            <a:extLst>
              <a:ext uri="{FF2B5EF4-FFF2-40B4-BE49-F238E27FC236}">
                <a16:creationId xmlns:a16="http://schemas.microsoft.com/office/drawing/2014/main" id="{E0D49DB1-2263-2C1F-7F68-3E350230C147}"/>
              </a:ext>
            </a:extLst>
          </p:cNvPr>
          <p:cNvSpPr/>
          <p:nvPr/>
        </p:nvSpPr>
        <p:spPr>
          <a:xfrm>
            <a:off x="2461817" y="266822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2" name="Cube 51">
            <a:extLst>
              <a:ext uri="{FF2B5EF4-FFF2-40B4-BE49-F238E27FC236}">
                <a16:creationId xmlns:a16="http://schemas.microsoft.com/office/drawing/2014/main" id="{37EA15BD-4E74-63A4-17BE-57F161DFFAA2}"/>
              </a:ext>
            </a:extLst>
          </p:cNvPr>
          <p:cNvSpPr/>
          <p:nvPr/>
        </p:nvSpPr>
        <p:spPr>
          <a:xfrm>
            <a:off x="2941319" y="266822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3" name="Cube 52">
            <a:extLst>
              <a:ext uri="{FF2B5EF4-FFF2-40B4-BE49-F238E27FC236}">
                <a16:creationId xmlns:a16="http://schemas.microsoft.com/office/drawing/2014/main" id="{957AD804-8311-AB19-07BA-D18E7F478D4F}"/>
              </a:ext>
            </a:extLst>
          </p:cNvPr>
          <p:cNvSpPr/>
          <p:nvPr/>
        </p:nvSpPr>
        <p:spPr>
          <a:xfrm>
            <a:off x="1346696" y="283586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4" name="Cube 53">
            <a:extLst>
              <a:ext uri="{FF2B5EF4-FFF2-40B4-BE49-F238E27FC236}">
                <a16:creationId xmlns:a16="http://schemas.microsoft.com/office/drawing/2014/main" id="{5DEC3B92-C318-8D0D-631C-19A159FF80A1}"/>
              </a:ext>
            </a:extLst>
          </p:cNvPr>
          <p:cNvSpPr/>
          <p:nvPr/>
        </p:nvSpPr>
        <p:spPr>
          <a:xfrm>
            <a:off x="1826198" y="283586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5" name="Cube 54">
            <a:extLst>
              <a:ext uri="{FF2B5EF4-FFF2-40B4-BE49-F238E27FC236}">
                <a16:creationId xmlns:a16="http://schemas.microsoft.com/office/drawing/2014/main" id="{332A08AB-6FE2-EBB7-08C2-2C5BCECA64B5}"/>
              </a:ext>
            </a:extLst>
          </p:cNvPr>
          <p:cNvSpPr/>
          <p:nvPr/>
        </p:nvSpPr>
        <p:spPr>
          <a:xfrm>
            <a:off x="2301239" y="283586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6" name="Cube 55">
            <a:extLst>
              <a:ext uri="{FF2B5EF4-FFF2-40B4-BE49-F238E27FC236}">
                <a16:creationId xmlns:a16="http://schemas.microsoft.com/office/drawing/2014/main" id="{3048A4CD-4FF5-9D57-1055-22BED40316CC}"/>
              </a:ext>
            </a:extLst>
          </p:cNvPr>
          <p:cNvSpPr/>
          <p:nvPr/>
        </p:nvSpPr>
        <p:spPr>
          <a:xfrm>
            <a:off x="2780741" y="283586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7" name="Cube 56">
            <a:extLst>
              <a:ext uri="{FF2B5EF4-FFF2-40B4-BE49-F238E27FC236}">
                <a16:creationId xmlns:a16="http://schemas.microsoft.com/office/drawing/2014/main" id="{F4882939-064F-DEC0-5053-4910B542191F}"/>
              </a:ext>
            </a:extLst>
          </p:cNvPr>
          <p:cNvSpPr/>
          <p:nvPr/>
        </p:nvSpPr>
        <p:spPr>
          <a:xfrm>
            <a:off x="1183145" y="2996074"/>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8" name="Cube 57">
            <a:extLst>
              <a:ext uri="{FF2B5EF4-FFF2-40B4-BE49-F238E27FC236}">
                <a16:creationId xmlns:a16="http://schemas.microsoft.com/office/drawing/2014/main" id="{E9E71ADF-AA59-ACE3-D3CE-0FC743CC9104}"/>
              </a:ext>
            </a:extLst>
          </p:cNvPr>
          <p:cNvSpPr/>
          <p:nvPr/>
        </p:nvSpPr>
        <p:spPr>
          <a:xfrm>
            <a:off x="1662647" y="2996074"/>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9" name="Cube 58">
            <a:extLst>
              <a:ext uri="{FF2B5EF4-FFF2-40B4-BE49-F238E27FC236}">
                <a16:creationId xmlns:a16="http://schemas.microsoft.com/office/drawing/2014/main" id="{944CBEDF-C7B1-D66B-1BFD-45C5140F9316}"/>
              </a:ext>
            </a:extLst>
          </p:cNvPr>
          <p:cNvSpPr/>
          <p:nvPr/>
        </p:nvSpPr>
        <p:spPr>
          <a:xfrm>
            <a:off x="2137688" y="2996074"/>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0" name="Cube 59">
            <a:extLst>
              <a:ext uri="{FF2B5EF4-FFF2-40B4-BE49-F238E27FC236}">
                <a16:creationId xmlns:a16="http://schemas.microsoft.com/office/drawing/2014/main" id="{3EE538DC-BC6C-BAC2-50CF-1EBA39CE818E}"/>
              </a:ext>
            </a:extLst>
          </p:cNvPr>
          <p:cNvSpPr/>
          <p:nvPr/>
        </p:nvSpPr>
        <p:spPr>
          <a:xfrm>
            <a:off x="2617190" y="2996074"/>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1" name="Cube 60">
            <a:extLst>
              <a:ext uri="{FF2B5EF4-FFF2-40B4-BE49-F238E27FC236}">
                <a16:creationId xmlns:a16="http://schemas.microsoft.com/office/drawing/2014/main" id="{B5685F13-EE69-110D-337A-A8DF8EE39BCA}"/>
              </a:ext>
            </a:extLst>
          </p:cNvPr>
          <p:cNvSpPr/>
          <p:nvPr/>
        </p:nvSpPr>
        <p:spPr>
          <a:xfrm>
            <a:off x="1673054" y="2018520"/>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2" name="Cube 61">
            <a:extLst>
              <a:ext uri="{FF2B5EF4-FFF2-40B4-BE49-F238E27FC236}">
                <a16:creationId xmlns:a16="http://schemas.microsoft.com/office/drawing/2014/main" id="{A47514A0-2DEC-4BF4-67B0-1C28723F3EC7}"/>
              </a:ext>
            </a:extLst>
          </p:cNvPr>
          <p:cNvSpPr/>
          <p:nvPr/>
        </p:nvSpPr>
        <p:spPr>
          <a:xfrm>
            <a:off x="2152556" y="2018520"/>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3" name="Cube 62">
            <a:extLst>
              <a:ext uri="{FF2B5EF4-FFF2-40B4-BE49-F238E27FC236}">
                <a16:creationId xmlns:a16="http://schemas.microsoft.com/office/drawing/2014/main" id="{21BB75C3-AE97-C409-5730-AA22E80F4EDB}"/>
              </a:ext>
            </a:extLst>
          </p:cNvPr>
          <p:cNvSpPr/>
          <p:nvPr/>
        </p:nvSpPr>
        <p:spPr>
          <a:xfrm>
            <a:off x="2627597" y="2018520"/>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4" name="Cube 63">
            <a:extLst>
              <a:ext uri="{FF2B5EF4-FFF2-40B4-BE49-F238E27FC236}">
                <a16:creationId xmlns:a16="http://schemas.microsoft.com/office/drawing/2014/main" id="{17F0606F-0F02-B0AC-4AD4-A0F2C5B106DB}"/>
              </a:ext>
            </a:extLst>
          </p:cNvPr>
          <p:cNvSpPr/>
          <p:nvPr/>
        </p:nvSpPr>
        <p:spPr>
          <a:xfrm>
            <a:off x="3107099" y="2018520"/>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5" name="Cube 64">
            <a:extLst>
              <a:ext uri="{FF2B5EF4-FFF2-40B4-BE49-F238E27FC236}">
                <a16:creationId xmlns:a16="http://schemas.microsoft.com/office/drawing/2014/main" id="{6E62DC7B-5F29-33E4-75AE-8A74E3864456}"/>
              </a:ext>
            </a:extLst>
          </p:cNvPr>
          <p:cNvSpPr/>
          <p:nvPr/>
        </p:nvSpPr>
        <p:spPr>
          <a:xfrm>
            <a:off x="1507274" y="2178726"/>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6" name="Cube 65">
            <a:extLst>
              <a:ext uri="{FF2B5EF4-FFF2-40B4-BE49-F238E27FC236}">
                <a16:creationId xmlns:a16="http://schemas.microsoft.com/office/drawing/2014/main" id="{712FBC3E-13CF-B2DD-8809-130F8EF95733}"/>
              </a:ext>
            </a:extLst>
          </p:cNvPr>
          <p:cNvSpPr/>
          <p:nvPr/>
        </p:nvSpPr>
        <p:spPr>
          <a:xfrm>
            <a:off x="1986776" y="2178726"/>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7" name="Cube 66">
            <a:extLst>
              <a:ext uri="{FF2B5EF4-FFF2-40B4-BE49-F238E27FC236}">
                <a16:creationId xmlns:a16="http://schemas.microsoft.com/office/drawing/2014/main" id="{B38DD6AF-D13E-480A-37C7-B7D40DB94A73}"/>
              </a:ext>
            </a:extLst>
          </p:cNvPr>
          <p:cNvSpPr/>
          <p:nvPr/>
        </p:nvSpPr>
        <p:spPr>
          <a:xfrm>
            <a:off x="2461817" y="2178726"/>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8" name="Cube 67">
            <a:extLst>
              <a:ext uri="{FF2B5EF4-FFF2-40B4-BE49-F238E27FC236}">
                <a16:creationId xmlns:a16="http://schemas.microsoft.com/office/drawing/2014/main" id="{11533184-497F-F096-7B7A-C6EC7CC9D93B}"/>
              </a:ext>
            </a:extLst>
          </p:cNvPr>
          <p:cNvSpPr/>
          <p:nvPr/>
        </p:nvSpPr>
        <p:spPr>
          <a:xfrm>
            <a:off x="2941319" y="2178726"/>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9" name="Cube 68">
            <a:extLst>
              <a:ext uri="{FF2B5EF4-FFF2-40B4-BE49-F238E27FC236}">
                <a16:creationId xmlns:a16="http://schemas.microsoft.com/office/drawing/2014/main" id="{26411C14-B0C5-8EF5-13FF-CF1694A92207}"/>
              </a:ext>
            </a:extLst>
          </p:cNvPr>
          <p:cNvSpPr/>
          <p:nvPr/>
        </p:nvSpPr>
        <p:spPr>
          <a:xfrm>
            <a:off x="1346696" y="2346366"/>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0" name="Cube 69">
            <a:extLst>
              <a:ext uri="{FF2B5EF4-FFF2-40B4-BE49-F238E27FC236}">
                <a16:creationId xmlns:a16="http://schemas.microsoft.com/office/drawing/2014/main" id="{C6029F2C-8A63-7C9E-B751-11AF58ED775C}"/>
              </a:ext>
            </a:extLst>
          </p:cNvPr>
          <p:cNvSpPr/>
          <p:nvPr/>
        </p:nvSpPr>
        <p:spPr>
          <a:xfrm>
            <a:off x="1826198" y="2346366"/>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1" name="Cube 70">
            <a:extLst>
              <a:ext uri="{FF2B5EF4-FFF2-40B4-BE49-F238E27FC236}">
                <a16:creationId xmlns:a16="http://schemas.microsoft.com/office/drawing/2014/main" id="{0FB9C87B-3279-D126-9B5A-BD4428071457}"/>
              </a:ext>
            </a:extLst>
          </p:cNvPr>
          <p:cNvSpPr/>
          <p:nvPr/>
        </p:nvSpPr>
        <p:spPr>
          <a:xfrm>
            <a:off x="2301239" y="2346366"/>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2" name="Cube 71">
            <a:extLst>
              <a:ext uri="{FF2B5EF4-FFF2-40B4-BE49-F238E27FC236}">
                <a16:creationId xmlns:a16="http://schemas.microsoft.com/office/drawing/2014/main" id="{444B44D3-5B37-FE15-9EFC-F11CA0E2C784}"/>
              </a:ext>
            </a:extLst>
          </p:cNvPr>
          <p:cNvSpPr/>
          <p:nvPr/>
        </p:nvSpPr>
        <p:spPr>
          <a:xfrm>
            <a:off x="2780741" y="2346366"/>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3" name="Cube 72">
            <a:extLst>
              <a:ext uri="{FF2B5EF4-FFF2-40B4-BE49-F238E27FC236}">
                <a16:creationId xmlns:a16="http://schemas.microsoft.com/office/drawing/2014/main" id="{D8887987-F9F4-C139-1F5C-8B1386709D2D}"/>
              </a:ext>
            </a:extLst>
          </p:cNvPr>
          <p:cNvSpPr/>
          <p:nvPr/>
        </p:nvSpPr>
        <p:spPr>
          <a:xfrm>
            <a:off x="1183145" y="249913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4" name="Cube 73">
            <a:extLst>
              <a:ext uri="{FF2B5EF4-FFF2-40B4-BE49-F238E27FC236}">
                <a16:creationId xmlns:a16="http://schemas.microsoft.com/office/drawing/2014/main" id="{C4D9643E-10B2-9E81-CD2E-1923CA806248}"/>
              </a:ext>
            </a:extLst>
          </p:cNvPr>
          <p:cNvSpPr/>
          <p:nvPr/>
        </p:nvSpPr>
        <p:spPr>
          <a:xfrm>
            <a:off x="1662647" y="249913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5" name="Cube 74">
            <a:extLst>
              <a:ext uri="{FF2B5EF4-FFF2-40B4-BE49-F238E27FC236}">
                <a16:creationId xmlns:a16="http://schemas.microsoft.com/office/drawing/2014/main" id="{9292DF1E-D2A2-0007-15D1-C44778235D70}"/>
              </a:ext>
            </a:extLst>
          </p:cNvPr>
          <p:cNvSpPr/>
          <p:nvPr/>
        </p:nvSpPr>
        <p:spPr>
          <a:xfrm>
            <a:off x="2137688" y="249913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6" name="Cube 75">
            <a:extLst>
              <a:ext uri="{FF2B5EF4-FFF2-40B4-BE49-F238E27FC236}">
                <a16:creationId xmlns:a16="http://schemas.microsoft.com/office/drawing/2014/main" id="{AC06F9CE-9DE8-0EE4-8F3E-163981B4E9C2}"/>
              </a:ext>
            </a:extLst>
          </p:cNvPr>
          <p:cNvSpPr/>
          <p:nvPr/>
        </p:nvSpPr>
        <p:spPr>
          <a:xfrm>
            <a:off x="2617190" y="2499138"/>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7" name="Cube 76">
            <a:extLst>
              <a:ext uri="{FF2B5EF4-FFF2-40B4-BE49-F238E27FC236}">
                <a16:creationId xmlns:a16="http://schemas.microsoft.com/office/drawing/2014/main" id="{9A15EE1D-5501-E6A6-8186-1801126BFC08}"/>
              </a:ext>
            </a:extLst>
          </p:cNvPr>
          <p:cNvSpPr/>
          <p:nvPr/>
        </p:nvSpPr>
        <p:spPr>
          <a:xfrm>
            <a:off x="1669337" y="1531993"/>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8" name="Cube 77">
            <a:extLst>
              <a:ext uri="{FF2B5EF4-FFF2-40B4-BE49-F238E27FC236}">
                <a16:creationId xmlns:a16="http://schemas.microsoft.com/office/drawing/2014/main" id="{3146494E-4684-DAC7-671F-BFB27F574941}"/>
              </a:ext>
            </a:extLst>
          </p:cNvPr>
          <p:cNvSpPr/>
          <p:nvPr/>
        </p:nvSpPr>
        <p:spPr>
          <a:xfrm>
            <a:off x="2148839" y="1531993"/>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9" name="Cube 78">
            <a:extLst>
              <a:ext uri="{FF2B5EF4-FFF2-40B4-BE49-F238E27FC236}">
                <a16:creationId xmlns:a16="http://schemas.microsoft.com/office/drawing/2014/main" id="{3DABF278-8481-5EDB-6255-AB96EADC3FB4}"/>
              </a:ext>
            </a:extLst>
          </p:cNvPr>
          <p:cNvSpPr/>
          <p:nvPr/>
        </p:nvSpPr>
        <p:spPr>
          <a:xfrm>
            <a:off x="2623880" y="1531993"/>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0" name="Cube 79">
            <a:extLst>
              <a:ext uri="{FF2B5EF4-FFF2-40B4-BE49-F238E27FC236}">
                <a16:creationId xmlns:a16="http://schemas.microsoft.com/office/drawing/2014/main" id="{EEF08AEC-8932-A292-6CAD-DC91BE0129D8}"/>
              </a:ext>
            </a:extLst>
          </p:cNvPr>
          <p:cNvSpPr/>
          <p:nvPr/>
        </p:nvSpPr>
        <p:spPr>
          <a:xfrm>
            <a:off x="3103382" y="1531993"/>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1" name="Cube 80">
            <a:extLst>
              <a:ext uri="{FF2B5EF4-FFF2-40B4-BE49-F238E27FC236}">
                <a16:creationId xmlns:a16="http://schemas.microsoft.com/office/drawing/2014/main" id="{B21FB320-9551-3038-6613-FBC10972463E}"/>
              </a:ext>
            </a:extLst>
          </p:cNvPr>
          <p:cNvSpPr/>
          <p:nvPr/>
        </p:nvSpPr>
        <p:spPr>
          <a:xfrm>
            <a:off x="1503557" y="1692199"/>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2" name="Cube 81">
            <a:extLst>
              <a:ext uri="{FF2B5EF4-FFF2-40B4-BE49-F238E27FC236}">
                <a16:creationId xmlns:a16="http://schemas.microsoft.com/office/drawing/2014/main" id="{933F0920-11AE-6B1F-379E-987D2A9D5C2B}"/>
              </a:ext>
            </a:extLst>
          </p:cNvPr>
          <p:cNvSpPr/>
          <p:nvPr/>
        </p:nvSpPr>
        <p:spPr>
          <a:xfrm>
            <a:off x="1983059" y="1692199"/>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3" name="Cube 82">
            <a:extLst>
              <a:ext uri="{FF2B5EF4-FFF2-40B4-BE49-F238E27FC236}">
                <a16:creationId xmlns:a16="http://schemas.microsoft.com/office/drawing/2014/main" id="{A5CF2F93-6B32-B86A-727D-73B7FBE9EF28}"/>
              </a:ext>
            </a:extLst>
          </p:cNvPr>
          <p:cNvSpPr/>
          <p:nvPr/>
        </p:nvSpPr>
        <p:spPr>
          <a:xfrm>
            <a:off x="2458100" y="1692199"/>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4" name="Cube 83">
            <a:extLst>
              <a:ext uri="{FF2B5EF4-FFF2-40B4-BE49-F238E27FC236}">
                <a16:creationId xmlns:a16="http://schemas.microsoft.com/office/drawing/2014/main" id="{47944AD4-802A-D4BF-5236-002275111883}"/>
              </a:ext>
            </a:extLst>
          </p:cNvPr>
          <p:cNvSpPr/>
          <p:nvPr/>
        </p:nvSpPr>
        <p:spPr>
          <a:xfrm>
            <a:off x="2937602" y="1692199"/>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5" name="Cube 84">
            <a:extLst>
              <a:ext uri="{FF2B5EF4-FFF2-40B4-BE49-F238E27FC236}">
                <a16:creationId xmlns:a16="http://schemas.microsoft.com/office/drawing/2014/main" id="{A50493F1-A840-EABF-BDF0-6427E8926E4E}"/>
              </a:ext>
            </a:extLst>
          </p:cNvPr>
          <p:cNvSpPr/>
          <p:nvPr/>
        </p:nvSpPr>
        <p:spPr>
          <a:xfrm>
            <a:off x="1342979" y="1859839"/>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6" name="Cube 85">
            <a:extLst>
              <a:ext uri="{FF2B5EF4-FFF2-40B4-BE49-F238E27FC236}">
                <a16:creationId xmlns:a16="http://schemas.microsoft.com/office/drawing/2014/main" id="{1F97E079-D64D-21C3-12E6-383C577A4DB0}"/>
              </a:ext>
            </a:extLst>
          </p:cNvPr>
          <p:cNvSpPr/>
          <p:nvPr/>
        </p:nvSpPr>
        <p:spPr>
          <a:xfrm>
            <a:off x="1822481" y="1859839"/>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7" name="Cube 86">
            <a:extLst>
              <a:ext uri="{FF2B5EF4-FFF2-40B4-BE49-F238E27FC236}">
                <a16:creationId xmlns:a16="http://schemas.microsoft.com/office/drawing/2014/main" id="{FE683F49-6985-1583-2CB2-6E504079C3D0}"/>
              </a:ext>
            </a:extLst>
          </p:cNvPr>
          <p:cNvSpPr/>
          <p:nvPr/>
        </p:nvSpPr>
        <p:spPr>
          <a:xfrm>
            <a:off x="2297522" y="1859839"/>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8" name="Cube 87">
            <a:extLst>
              <a:ext uri="{FF2B5EF4-FFF2-40B4-BE49-F238E27FC236}">
                <a16:creationId xmlns:a16="http://schemas.microsoft.com/office/drawing/2014/main" id="{BB71CF50-538A-13B0-9781-3A6798062C8D}"/>
              </a:ext>
            </a:extLst>
          </p:cNvPr>
          <p:cNvSpPr/>
          <p:nvPr/>
        </p:nvSpPr>
        <p:spPr>
          <a:xfrm>
            <a:off x="2777024" y="1859839"/>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9" name="Cube 88">
            <a:extLst>
              <a:ext uri="{FF2B5EF4-FFF2-40B4-BE49-F238E27FC236}">
                <a16:creationId xmlns:a16="http://schemas.microsoft.com/office/drawing/2014/main" id="{DEF69CD4-48A4-AB14-B4DA-6B0161EDB970}"/>
              </a:ext>
            </a:extLst>
          </p:cNvPr>
          <p:cNvSpPr/>
          <p:nvPr/>
        </p:nvSpPr>
        <p:spPr>
          <a:xfrm>
            <a:off x="1179428" y="2020045"/>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0" name="Cube 89">
            <a:extLst>
              <a:ext uri="{FF2B5EF4-FFF2-40B4-BE49-F238E27FC236}">
                <a16:creationId xmlns:a16="http://schemas.microsoft.com/office/drawing/2014/main" id="{62591CFD-2D4C-D772-7FDA-7845D63717EF}"/>
              </a:ext>
            </a:extLst>
          </p:cNvPr>
          <p:cNvSpPr/>
          <p:nvPr/>
        </p:nvSpPr>
        <p:spPr>
          <a:xfrm>
            <a:off x="1658930" y="2020045"/>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1" name="Cube 90">
            <a:extLst>
              <a:ext uri="{FF2B5EF4-FFF2-40B4-BE49-F238E27FC236}">
                <a16:creationId xmlns:a16="http://schemas.microsoft.com/office/drawing/2014/main" id="{B2B78879-B509-B9E8-05D4-5C29C32D42D6}"/>
              </a:ext>
            </a:extLst>
          </p:cNvPr>
          <p:cNvSpPr/>
          <p:nvPr/>
        </p:nvSpPr>
        <p:spPr>
          <a:xfrm>
            <a:off x="2133971" y="2020045"/>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2" name="Cube 91">
            <a:extLst>
              <a:ext uri="{FF2B5EF4-FFF2-40B4-BE49-F238E27FC236}">
                <a16:creationId xmlns:a16="http://schemas.microsoft.com/office/drawing/2014/main" id="{B03AF39C-BC91-E0C8-B20A-8502BAF314CA}"/>
              </a:ext>
            </a:extLst>
          </p:cNvPr>
          <p:cNvSpPr/>
          <p:nvPr/>
        </p:nvSpPr>
        <p:spPr>
          <a:xfrm>
            <a:off x="2613473" y="2020045"/>
            <a:ext cx="640080" cy="64008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94" name="TextBox 93">
                <a:extLst>
                  <a:ext uri="{FF2B5EF4-FFF2-40B4-BE49-F238E27FC236}">
                    <a16:creationId xmlns:a16="http://schemas.microsoft.com/office/drawing/2014/main" id="{499EE942-1636-4122-2C9E-E30ED363DC64}"/>
                  </a:ext>
                </a:extLst>
              </p:cNvPr>
              <p:cNvSpPr txBox="1"/>
              <p:nvPr/>
            </p:nvSpPr>
            <p:spPr>
              <a:xfrm>
                <a:off x="4353248" y="1390368"/>
                <a:ext cx="4200292" cy="1477328"/>
              </a:xfrm>
              <a:prstGeom prst="rect">
                <a:avLst/>
              </a:prstGeom>
              <a:noFill/>
            </p:spPr>
            <p:txBody>
              <a:bodyPr wrap="square" rtlCol="0">
                <a:spAutoFit/>
              </a:bodyPr>
              <a:lstStyle/>
              <a:p>
                <a:r>
                  <a:rPr lang="en-US" dirty="0">
                    <a:latin typeface="Candara" panose="020E0502030303020204" pitchFamily="34" charset="0"/>
                  </a:rPr>
                  <a:t>Step 1: Subdivide the space into blocks</a:t>
                </a:r>
              </a:p>
              <a:p>
                <a:r>
                  <a:rPr lang="en-US" dirty="0">
                    <a:latin typeface="Candara" panose="020E0502030303020204" pitchFamily="34" charset="0"/>
                  </a:rPr>
                  <a:t>Step 2: Order the blocks in a given order</a:t>
                </a:r>
                <a:br>
                  <a:rPr lang="en-US" dirty="0">
                    <a:latin typeface="Candara" panose="020E0502030303020204" pitchFamily="34" charset="0"/>
                  </a:rPr>
                </a:br>
                <a:r>
                  <a:rPr lang="en-US" dirty="0">
                    <a:latin typeface="Candara" panose="020E0502030303020204" pitchFamily="34" charset="0"/>
                  </a:rPr>
                  <a:t>               </a:t>
                </a:r>
                <a:r>
                  <a:rPr lang="en-US" sz="1600" dirty="0">
                    <a:latin typeface="Candara" panose="020E0502030303020204" pitchFamily="34" charset="0"/>
                  </a:rPr>
                  <a:t>(for example, in </a:t>
                </a:r>
                <a14:m>
                  <m:oMath xmlns:m="http://schemas.openxmlformats.org/officeDocument/2006/math">
                    <m:r>
                      <a:rPr lang="en-US" sz="1600" i="1" smtClean="0">
                        <a:latin typeface="Cambria Math" panose="02040503050406030204" pitchFamily="18" charset="0"/>
                        <a:ea typeface="Cambria Math" panose="02040503050406030204" pitchFamily="18" charset="0"/>
                      </a:rPr>
                      <m:t>𝜙</m:t>
                    </m:r>
                    <m:r>
                      <a:rPr lang="en-US" sz="1600" b="0" i="1" smtClean="0">
                        <a:latin typeface="Cambria Math" panose="02040503050406030204" pitchFamily="18" charset="0"/>
                        <a:ea typeface="Cambria Math" panose="02040503050406030204" pitchFamily="18" charset="0"/>
                      </a:rPr>
                      <m:t>,</m:t>
                    </m:r>
                    <m:r>
                      <a:rPr lang="en-US" sz="1600" i="1" smtClean="0">
                        <a:latin typeface="Cambria Math" panose="02040503050406030204" pitchFamily="18" charset="0"/>
                        <a:ea typeface="Cambria Math" panose="02040503050406030204" pitchFamily="18" charset="0"/>
                      </a:rPr>
                      <m:t>𝜂</m:t>
                    </m:r>
                    <m:r>
                      <a:rPr lang="en-US" sz="1600" b="0" i="1" smtClean="0">
                        <a:latin typeface="Cambria Math" panose="02040503050406030204" pitchFamily="18" charset="0"/>
                        <a:ea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𝑟</m:t>
                    </m:r>
                  </m:oMath>
                </a14:m>
                <a:r>
                  <a:rPr lang="en-US" sz="1600" dirty="0">
                    <a:latin typeface="Candara" panose="020E0502030303020204" pitchFamily="34" charset="0"/>
                  </a:rPr>
                  <a:t> order)</a:t>
                </a:r>
              </a:p>
              <a:p>
                <a:r>
                  <a:rPr lang="en-US" dirty="0">
                    <a:latin typeface="Candara" panose="020E0502030303020204" pitchFamily="34" charset="0"/>
                  </a:rPr>
                  <a:t>Step 3:  Order the points inside a block</a:t>
                </a:r>
                <a:br>
                  <a:rPr lang="en-US" dirty="0">
                    <a:latin typeface="Candara" panose="020E0502030303020204" pitchFamily="34" charset="0"/>
                  </a:rPr>
                </a:br>
                <a:r>
                  <a:rPr lang="en-US" dirty="0">
                    <a:latin typeface="Candara" panose="020E0502030303020204" pitchFamily="34" charset="0"/>
                  </a:rPr>
                  <a:t>              </a:t>
                </a:r>
                <a:r>
                  <a:rPr lang="en-US" sz="1600" dirty="0">
                    <a:latin typeface="Candara" panose="020E0502030303020204" pitchFamily="34" charset="0"/>
                  </a:rPr>
                  <a:t> (for example, in radius)</a:t>
                </a:r>
              </a:p>
            </p:txBody>
          </p:sp>
        </mc:Choice>
        <mc:Fallback>
          <p:sp>
            <p:nvSpPr>
              <p:cNvPr id="94" name="TextBox 93">
                <a:extLst>
                  <a:ext uri="{FF2B5EF4-FFF2-40B4-BE49-F238E27FC236}">
                    <a16:creationId xmlns:a16="http://schemas.microsoft.com/office/drawing/2014/main" id="{499EE942-1636-4122-2C9E-E30ED363DC64}"/>
                  </a:ext>
                </a:extLst>
              </p:cNvPr>
              <p:cNvSpPr txBox="1">
                <a:spLocks noRot="1" noChangeAspect="1" noMove="1" noResize="1" noEditPoints="1" noAdjustHandles="1" noChangeArrowheads="1" noChangeShapeType="1" noTextEdit="1"/>
              </p:cNvSpPr>
              <p:nvPr/>
            </p:nvSpPr>
            <p:spPr>
              <a:xfrm>
                <a:off x="4353248" y="1390368"/>
                <a:ext cx="4200292" cy="1477328"/>
              </a:xfrm>
              <a:prstGeom prst="rect">
                <a:avLst/>
              </a:prstGeom>
              <a:blipFill>
                <a:blip r:embed="rId6"/>
                <a:stretch>
                  <a:fillRect l="-1161" t="-2066" b="-578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9" name="TextBox 98">
                <a:extLst>
                  <a:ext uri="{FF2B5EF4-FFF2-40B4-BE49-F238E27FC236}">
                    <a16:creationId xmlns:a16="http://schemas.microsoft.com/office/drawing/2014/main" id="{7B35F397-6B87-8A5C-B90C-BC387F28159C}"/>
                  </a:ext>
                </a:extLst>
              </p:cNvPr>
              <p:cNvSpPr txBox="1"/>
              <p:nvPr/>
            </p:nvSpPr>
            <p:spPr>
              <a:xfrm>
                <a:off x="510356" y="4268083"/>
                <a:ext cx="389548" cy="33855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600" i="1" smtClean="0">
                          <a:latin typeface="Cambria Math" panose="02040503050406030204" pitchFamily="18" charset="0"/>
                          <a:ea typeface="Cambria Math" panose="02040503050406030204" pitchFamily="18" charset="0"/>
                        </a:rPr>
                        <m:t>𝜂</m:t>
                      </m:r>
                    </m:oMath>
                  </m:oMathPara>
                </a14:m>
                <a:endParaRPr lang="en-US" sz="1600" dirty="0"/>
              </a:p>
            </p:txBody>
          </p:sp>
        </mc:Choice>
        <mc:Fallback>
          <p:sp>
            <p:nvSpPr>
              <p:cNvPr id="99" name="TextBox 98">
                <a:extLst>
                  <a:ext uri="{FF2B5EF4-FFF2-40B4-BE49-F238E27FC236}">
                    <a16:creationId xmlns:a16="http://schemas.microsoft.com/office/drawing/2014/main" id="{7B35F397-6B87-8A5C-B90C-BC387F28159C}"/>
                  </a:ext>
                </a:extLst>
              </p:cNvPr>
              <p:cNvSpPr txBox="1">
                <a:spLocks noRot="1" noChangeAspect="1" noMove="1" noResize="1" noEditPoints="1" noAdjustHandles="1" noChangeArrowheads="1" noChangeShapeType="1" noTextEdit="1"/>
              </p:cNvSpPr>
              <p:nvPr/>
            </p:nvSpPr>
            <p:spPr>
              <a:xfrm>
                <a:off x="510356" y="4268083"/>
                <a:ext cx="389548" cy="338554"/>
              </a:xfrm>
              <a:prstGeom prst="rect">
                <a:avLst/>
              </a:prstGeom>
              <a:blipFill>
                <a:blip r:embed="rId7"/>
                <a:stretch>
                  <a:fillRect b="-3571"/>
                </a:stretch>
              </a:blipFill>
            </p:spPr>
            <p:txBody>
              <a:bodyPr/>
              <a:lstStyle/>
              <a:p>
                <a:r>
                  <a:rPr lang="en-US">
                    <a:noFill/>
                  </a:rPr>
                  <a:t> </a:t>
                </a:r>
              </a:p>
            </p:txBody>
          </p:sp>
        </mc:Fallback>
      </mc:AlternateContent>
      <p:sp>
        <p:nvSpPr>
          <p:cNvPr id="107" name="Oval 106">
            <a:extLst>
              <a:ext uri="{FF2B5EF4-FFF2-40B4-BE49-F238E27FC236}">
                <a16:creationId xmlns:a16="http://schemas.microsoft.com/office/drawing/2014/main" id="{99E5FCFB-893D-7C95-EF9F-1026EFE01AEE}"/>
              </a:ext>
            </a:extLst>
          </p:cNvPr>
          <p:cNvSpPr/>
          <p:nvPr/>
        </p:nvSpPr>
        <p:spPr>
          <a:xfrm>
            <a:off x="5241067" y="4421194"/>
            <a:ext cx="137160" cy="13716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3B2568F4-D912-4F80-9470-6FFA1C91F72F}"/>
              </a:ext>
            </a:extLst>
          </p:cNvPr>
          <p:cNvSpPr/>
          <p:nvPr/>
        </p:nvSpPr>
        <p:spPr>
          <a:xfrm>
            <a:off x="5308904" y="4130771"/>
            <a:ext cx="137160" cy="13716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109" name="Oval 108">
            <a:extLst>
              <a:ext uri="{FF2B5EF4-FFF2-40B4-BE49-F238E27FC236}">
                <a16:creationId xmlns:a16="http://schemas.microsoft.com/office/drawing/2014/main" id="{708CE739-DC7B-364E-FAA7-5058CB1E74E9}"/>
              </a:ext>
            </a:extLst>
          </p:cNvPr>
          <p:cNvSpPr/>
          <p:nvPr/>
        </p:nvSpPr>
        <p:spPr>
          <a:xfrm>
            <a:off x="5439045" y="3859404"/>
            <a:ext cx="137160" cy="13716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7622F25-4328-389D-B3F8-2891871A61F8}"/>
              </a:ext>
            </a:extLst>
          </p:cNvPr>
          <p:cNvSpPr/>
          <p:nvPr/>
        </p:nvSpPr>
        <p:spPr>
          <a:xfrm>
            <a:off x="5635262" y="3601572"/>
            <a:ext cx="137160" cy="13716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115" name="Group 114">
            <a:extLst>
              <a:ext uri="{FF2B5EF4-FFF2-40B4-BE49-F238E27FC236}">
                <a16:creationId xmlns:a16="http://schemas.microsoft.com/office/drawing/2014/main" id="{AFE33344-978A-997E-4B7B-95C3891A5EDF}"/>
              </a:ext>
            </a:extLst>
          </p:cNvPr>
          <p:cNvGrpSpPr/>
          <p:nvPr/>
        </p:nvGrpSpPr>
        <p:grpSpPr>
          <a:xfrm>
            <a:off x="4711949" y="3201622"/>
            <a:ext cx="1762859" cy="1463040"/>
            <a:chOff x="4392287" y="2904262"/>
            <a:chExt cx="1762859" cy="1463040"/>
          </a:xfrm>
        </p:grpSpPr>
        <p:sp>
          <p:nvSpPr>
            <p:cNvPr id="106" name="Cube 105">
              <a:extLst>
                <a:ext uri="{FF2B5EF4-FFF2-40B4-BE49-F238E27FC236}">
                  <a16:creationId xmlns:a16="http://schemas.microsoft.com/office/drawing/2014/main" id="{B4DC58FC-DFF9-41C3-1686-F4574CAA6A39}"/>
                </a:ext>
              </a:extLst>
            </p:cNvPr>
            <p:cNvSpPr/>
            <p:nvPr/>
          </p:nvSpPr>
          <p:spPr>
            <a:xfrm>
              <a:off x="4692106" y="2904262"/>
              <a:ext cx="1463040" cy="1463040"/>
            </a:xfrm>
            <a:prstGeom prst="cube">
              <a:avLst/>
            </a:prstGeom>
            <a:solidFill>
              <a:schemeClr val="accent6">
                <a:alpha val="50000"/>
              </a:schemeClr>
            </a:solidFill>
            <a:ln>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nvGrpSpPr>
            <p:cNvPr id="114" name="Group 113">
              <a:extLst>
                <a:ext uri="{FF2B5EF4-FFF2-40B4-BE49-F238E27FC236}">
                  <a16:creationId xmlns:a16="http://schemas.microsoft.com/office/drawing/2014/main" id="{46C7B04E-80D0-1BA0-76F1-DC437A3FCC6C}"/>
                </a:ext>
              </a:extLst>
            </p:cNvPr>
            <p:cNvGrpSpPr/>
            <p:nvPr/>
          </p:nvGrpSpPr>
          <p:grpSpPr>
            <a:xfrm>
              <a:off x="4392287" y="2965658"/>
              <a:ext cx="389548" cy="1401644"/>
              <a:chOff x="4392287" y="2965658"/>
              <a:chExt cx="389548" cy="1401644"/>
            </a:xfrm>
          </p:grpSpPr>
          <p:cxnSp>
            <p:nvCxnSpPr>
              <p:cNvPr id="111" name="Straight Arrow Connector 110">
                <a:extLst>
                  <a:ext uri="{FF2B5EF4-FFF2-40B4-BE49-F238E27FC236}">
                    <a16:creationId xmlns:a16="http://schemas.microsoft.com/office/drawing/2014/main" id="{EA0F84DF-2358-D53A-FCA7-292C707238C6}"/>
                  </a:ext>
                </a:extLst>
              </p:cNvPr>
              <p:cNvCxnSpPr>
                <a:cxnSpLocks/>
              </p:cNvCxnSpPr>
              <p:nvPr/>
            </p:nvCxnSpPr>
            <p:spPr>
              <a:xfrm flipH="1" flipV="1">
                <a:off x="4561225" y="3304212"/>
                <a:ext cx="13981" cy="106309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112" name="TextBox 111">
                    <a:extLst>
                      <a:ext uri="{FF2B5EF4-FFF2-40B4-BE49-F238E27FC236}">
                        <a16:creationId xmlns:a16="http://schemas.microsoft.com/office/drawing/2014/main" id="{B93419D6-4201-8E4B-F987-75D37F2FABBA}"/>
                      </a:ext>
                    </a:extLst>
                  </p:cNvPr>
                  <p:cNvSpPr txBox="1"/>
                  <p:nvPr/>
                </p:nvSpPr>
                <p:spPr>
                  <a:xfrm>
                    <a:off x="4392287" y="2965658"/>
                    <a:ext cx="389548" cy="33855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𝑟</m:t>
                          </m:r>
                        </m:oMath>
                      </m:oMathPara>
                    </a14:m>
                    <a:endParaRPr lang="en-US" sz="1600" dirty="0"/>
                  </a:p>
                </p:txBody>
              </p:sp>
            </mc:Choice>
            <mc:Fallback>
              <p:sp>
                <p:nvSpPr>
                  <p:cNvPr id="112" name="TextBox 111">
                    <a:extLst>
                      <a:ext uri="{FF2B5EF4-FFF2-40B4-BE49-F238E27FC236}">
                        <a16:creationId xmlns:a16="http://schemas.microsoft.com/office/drawing/2014/main" id="{B93419D6-4201-8E4B-F987-75D37F2FABBA}"/>
                      </a:ext>
                    </a:extLst>
                  </p:cNvPr>
                  <p:cNvSpPr txBox="1">
                    <a:spLocks noRot="1" noChangeAspect="1" noMove="1" noResize="1" noEditPoints="1" noAdjustHandles="1" noChangeArrowheads="1" noChangeShapeType="1" noTextEdit="1"/>
                  </p:cNvSpPr>
                  <p:nvPr/>
                </p:nvSpPr>
                <p:spPr>
                  <a:xfrm>
                    <a:off x="4392287" y="2965658"/>
                    <a:ext cx="389548" cy="338554"/>
                  </a:xfrm>
                  <a:prstGeom prst="rect">
                    <a:avLst/>
                  </a:prstGeom>
                  <a:blipFill>
                    <a:blip r:embed="rId8"/>
                    <a:stretch>
                      <a:fillRect/>
                    </a:stretch>
                  </a:blipFill>
                </p:spPr>
                <p:txBody>
                  <a:bodyPr/>
                  <a:lstStyle/>
                  <a:p>
                    <a:r>
                      <a:rPr lang="en-US">
                        <a:noFill/>
                      </a:rPr>
                      <a:t> </a:t>
                    </a:r>
                  </a:p>
                </p:txBody>
              </p:sp>
            </mc:Fallback>
          </mc:AlternateContent>
        </p:grpSp>
      </p:grpSp>
    </p:spTree>
    <p:extLst>
      <p:ext uri="{BB962C8B-B14F-4D97-AF65-F5344CB8AC3E}">
        <p14:creationId xmlns:p14="http://schemas.microsoft.com/office/powerpoint/2010/main" val="395145911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4">
                                            <p:txEl>
                                              <p:pRg st="0" end="0"/>
                                            </p:txEl>
                                          </p:spTgt>
                                        </p:tgtEl>
                                        <p:attrNameLst>
                                          <p:attrName>style.visibility</p:attrName>
                                        </p:attrNameLst>
                                      </p:cBhvr>
                                      <p:to>
                                        <p:strVal val="visible"/>
                                      </p:to>
                                    </p:set>
                                    <p:animEffect transition="in" filter="fade">
                                      <p:cBhvr>
                                        <p:cTn id="7" dur="500"/>
                                        <p:tgtEl>
                                          <p:spTgt spid="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500"/>
                                        <p:tgtEl>
                                          <p:spTgt spid="6"/>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500"/>
                                        <p:tgtEl>
                                          <p:spTgt spid="45"/>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fade">
                                      <p:cBhvr>
                                        <p:cTn id="63" dur="500"/>
                                        <p:tgtEl>
                                          <p:spTgt spid="46"/>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500"/>
                                        <p:tgtEl>
                                          <p:spTgt spid="47"/>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fade">
                                      <p:cBhvr>
                                        <p:cTn id="69" dur="500"/>
                                        <p:tgtEl>
                                          <p:spTgt spid="48"/>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fade">
                                      <p:cBhvr>
                                        <p:cTn id="72" dur="500"/>
                                        <p:tgtEl>
                                          <p:spTgt spid="49"/>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51"/>
                                        </p:tgtEl>
                                        <p:attrNameLst>
                                          <p:attrName>style.visibility</p:attrName>
                                        </p:attrNameLst>
                                      </p:cBhvr>
                                      <p:to>
                                        <p:strVal val="visible"/>
                                      </p:to>
                                    </p:set>
                                    <p:animEffect transition="in" filter="fade">
                                      <p:cBhvr>
                                        <p:cTn id="78" dur="500"/>
                                        <p:tgtEl>
                                          <p:spTgt spid="51"/>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500"/>
                                        <p:tgtEl>
                                          <p:spTgt spid="52"/>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fade">
                                      <p:cBhvr>
                                        <p:cTn id="84" dur="500"/>
                                        <p:tgtEl>
                                          <p:spTgt spid="53"/>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500"/>
                                        <p:tgtEl>
                                          <p:spTgt spid="54"/>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500"/>
                                        <p:tgtEl>
                                          <p:spTgt spid="55"/>
                                        </p:tgtEl>
                                      </p:cBhvr>
                                    </p:animEffect>
                                  </p:childTnLst>
                                </p:cTn>
                              </p:par>
                              <p:par>
                                <p:cTn id="91" presetID="10" presetClass="entr" presetSubtype="0" fill="hold" grpId="1" nodeType="withEffect">
                                  <p:stCondLst>
                                    <p:cond delay="0"/>
                                  </p:stCondLst>
                                  <p:childTnLst>
                                    <p:set>
                                      <p:cBhvr>
                                        <p:cTn id="92" dur="1" fill="hold">
                                          <p:stCondLst>
                                            <p:cond delay="0"/>
                                          </p:stCondLst>
                                        </p:cTn>
                                        <p:tgtEl>
                                          <p:spTgt spid="56"/>
                                        </p:tgtEl>
                                        <p:attrNameLst>
                                          <p:attrName>style.visibility</p:attrName>
                                        </p:attrNameLst>
                                      </p:cBhvr>
                                      <p:to>
                                        <p:strVal val="visible"/>
                                      </p:to>
                                    </p:set>
                                    <p:animEffect transition="in" filter="fade">
                                      <p:cBhvr>
                                        <p:cTn id="93" dur="500"/>
                                        <p:tgtEl>
                                          <p:spTgt spid="56"/>
                                        </p:tgtEl>
                                      </p:cBhvr>
                                    </p:animEffect>
                                  </p:childTnLst>
                                </p:cTn>
                              </p:par>
                              <p:par>
                                <p:cTn id="94" presetID="10" presetClass="entr" presetSubtype="0" fill="hold" grpId="1" nodeType="withEffect">
                                  <p:stCondLst>
                                    <p:cond delay="0"/>
                                  </p:stCondLst>
                                  <p:childTnLst>
                                    <p:set>
                                      <p:cBhvr>
                                        <p:cTn id="95" dur="1" fill="hold">
                                          <p:stCondLst>
                                            <p:cond delay="0"/>
                                          </p:stCondLst>
                                        </p:cTn>
                                        <p:tgtEl>
                                          <p:spTgt spid="57"/>
                                        </p:tgtEl>
                                        <p:attrNameLst>
                                          <p:attrName>style.visibility</p:attrName>
                                        </p:attrNameLst>
                                      </p:cBhvr>
                                      <p:to>
                                        <p:strVal val="visible"/>
                                      </p:to>
                                    </p:set>
                                    <p:animEffect transition="in" filter="fade">
                                      <p:cBhvr>
                                        <p:cTn id="96" dur="500"/>
                                        <p:tgtEl>
                                          <p:spTgt spid="57"/>
                                        </p:tgtEl>
                                      </p:cBhvr>
                                    </p:animEffect>
                                  </p:childTnLst>
                                </p:cTn>
                              </p:par>
                              <p:par>
                                <p:cTn id="97" presetID="10" presetClass="entr" presetSubtype="0" fill="hold" grpId="1" nodeType="withEffect">
                                  <p:stCondLst>
                                    <p:cond delay="0"/>
                                  </p:stCondLst>
                                  <p:childTnLst>
                                    <p:set>
                                      <p:cBhvr>
                                        <p:cTn id="98" dur="1" fill="hold">
                                          <p:stCondLst>
                                            <p:cond delay="0"/>
                                          </p:stCondLst>
                                        </p:cTn>
                                        <p:tgtEl>
                                          <p:spTgt spid="58"/>
                                        </p:tgtEl>
                                        <p:attrNameLst>
                                          <p:attrName>style.visibility</p:attrName>
                                        </p:attrNameLst>
                                      </p:cBhvr>
                                      <p:to>
                                        <p:strVal val="visible"/>
                                      </p:to>
                                    </p:set>
                                    <p:animEffect transition="in" filter="fade">
                                      <p:cBhvr>
                                        <p:cTn id="99" dur="500"/>
                                        <p:tgtEl>
                                          <p:spTgt spid="58"/>
                                        </p:tgtEl>
                                      </p:cBhvr>
                                    </p:animEffect>
                                  </p:childTnLst>
                                </p:cTn>
                              </p:par>
                              <p:par>
                                <p:cTn id="100" presetID="10" presetClass="entr" presetSubtype="0" fill="hold" grpId="1" nodeType="withEffect">
                                  <p:stCondLst>
                                    <p:cond delay="0"/>
                                  </p:stCondLst>
                                  <p:childTnLst>
                                    <p:set>
                                      <p:cBhvr>
                                        <p:cTn id="101" dur="1" fill="hold">
                                          <p:stCondLst>
                                            <p:cond delay="0"/>
                                          </p:stCondLst>
                                        </p:cTn>
                                        <p:tgtEl>
                                          <p:spTgt spid="59"/>
                                        </p:tgtEl>
                                        <p:attrNameLst>
                                          <p:attrName>style.visibility</p:attrName>
                                        </p:attrNameLst>
                                      </p:cBhvr>
                                      <p:to>
                                        <p:strVal val="visible"/>
                                      </p:to>
                                    </p:set>
                                    <p:animEffect transition="in" filter="fade">
                                      <p:cBhvr>
                                        <p:cTn id="102" dur="500"/>
                                        <p:tgtEl>
                                          <p:spTgt spid="59"/>
                                        </p:tgtEl>
                                      </p:cBhvr>
                                    </p:animEffect>
                                  </p:childTnLst>
                                </p:cTn>
                              </p:par>
                              <p:par>
                                <p:cTn id="103" presetID="10" presetClass="entr" presetSubtype="0" fill="hold" grpId="1" nodeType="withEffect">
                                  <p:stCondLst>
                                    <p:cond delay="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500"/>
                                        <p:tgtEl>
                                          <p:spTgt spid="60"/>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61"/>
                                        </p:tgtEl>
                                        <p:attrNameLst>
                                          <p:attrName>style.visibility</p:attrName>
                                        </p:attrNameLst>
                                      </p:cBhvr>
                                      <p:to>
                                        <p:strVal val="visible"/>
                                      </p:to>
                                    </p:set>
                                    <p:animEffect transition="in" filter="fade">
                                      <p:cBhvr>
                                        <p:cTn id="108" dur="500"/>
                                        <p:tgtEl>
                                          <p:spTgt spid="61"/>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62"/>
                                        </p:tgtEl>
                                        <p:attrNameLst>
                                          <p:attrName>style.visibility</p:attrName>
                                        </p:attrNameLst>
                                      </p:cBhvr>
                                      <p:to>
                                        <p:strVal val="visible"/>
                                      </p:to>
                                    </p:set>
                                    <p:animEffect transition="in" filter="fade">
                                      <p:cBhvr>
                                        <p:cTn id="111" dur="500"/>
                                        <p:tgtEl>
                                          <p:spTgt spid="62"/>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63"/>
                                        </p:tgtEl>
                                        <p:attrNameLst>
                                          <p:attrName>style.visibility</p:attrName>
                                        </p:attrNameLst>
                                      </p:cBhvr>
                                      <p:to>
                                        <p:strVal val="visible"/>
                                      </p:to>
                                    </p:set>
                                    <p:animEffect transition="in" filter="fade">
                                      <p:cBhvr>
                                        <p:cTn id="114" dur="500"/>
                                        <p:tgtEl>
                                          <p:spTgt spid="63"/>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64"/>
                                        </p:tgtEl>
                                        <p:attrNameLst>
                                          <p:attrName>style.visibility</p:attrName>
                                        </p:attrNameLst>
                                      </p:cBhvr>
                                      <p:to>
                                        <p:strVal val="visible"/>
                                      </p:to>
                                    </p:set>
                                    <p:animEffect transition="in" filter="fade">
                                      <p:cBhvr>
                                        <p:cTn id="117" dur="500"/>
                                        <p:tgtEl>
                                          <p:spTgt spid="64"/>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65"/>
                                        </p:tgtEl>
                                        <p:attrNameLst>
                                          <p:attrName>style.visibility</p:attrName>
                                        </p:attrNameLst>
                                      </p:cBhvr>
                                      <p:to>
                                        <p:strVal val="visible"/>
                                      </p:to>
                                    </p:set>
                                    <p:animEffect transition="in" filter="fade">
                                      <p:cBhvr>
                                        <p:cTn id="120" dur="500"/>
                                        <p:tgtEl>
                                          <p:spTgt spid="65"/>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6"/>
                                        </p:tgtEl>
                                        <p:attrNameLst>
                                          <p:attrName>style.visibility</p:attrName>
                                        </p:attrNameLst>
                                      </p:cBhvr>
                                      <p:to>
                                        <p:strVal val="visible"/>
                                      </p:to>
                                    </p:set>
                                    <p:animEffect transition="in" filter="fade">
                                      <p:cBhvr>
                                        <p:cTn id="123" dur="500"/>
                                        <p:tgtEl>
                                          <p:spTgt spid="66"/>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7"/>
                                        </p:tgtEl>
                                        <p:attrNameLst>
                                          <p:attrName>style.visibility</p:attrName>
                                        </p:attrNameLst>
                                      </p:cBhvr>
                                      <p:to>
                                        <p:strVal val="visible"/>
                                      </p:to>
                                    </p:set>
                                    <p:animEffect transition="in" filter="fade">
                                      <p:cBhvr>
                                        <p:cTn id="126" dur="500"/>
                                        <p:tgtEl>
                                          <p:spTgt spid="67"/>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8"/>
                                        </p:tgtEl>
                                        <p:attrNameLst>
                                          <p:attrName>style.visibility</p:attrName>
                                        </p:attrNameLst>
                                      </p:cBhvr>
                                      <p:to>
                                        <p:strVal val="visible"/>
                                      </p:to>
                                    </p:set>
                                    <p:animEffect transition="in" filter="fade">
                                      <p:cBhvr>
                                        <p:cTn id="129" dur="500"/>
                                        <p:tgtEl>
                                          <p:spTgt spid="68"/>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9"/>
                                        </p:tgtEl>
                                        <p:attrNameLst>
                                          <p:attrName>style.visibility</p:attrName>
                                        </p:attrNameLst>
                                      </p:cBhvr>
                                      <p:to>
                                        <p:strVal val="visible"/>
                                      </p:to>
                                    </p:set>
                                    <p:animEffect transition="in" filter="fade">
                                      <p:cBhvr>
                                        <p:cTn id="132" dur="500"/>
                                        <p:tgtEl>
                                          <p:spTgt spid="69"/>
                                        </p:tgtEl>
                                      </p:cBhvr>
                                    </p:animEffect>
                                  </p:childTnLst>
                                </p:cTn>
                              </p:par>
                              <p:par>
                                <p:cTn id="133" presetID="10" presetClass="entr" presetSubtype="0" fill="hold" grpId="1" nodeType="withEffect">
                                  <p:stCondLst>
                                    <p:cond delay="0"/>
                                  </p:stCondLst>
                                  <p:childTnLst>
                                    <p:set>
                                      <p:cBhvr>
                                        <p:cTn id="134" dur="1" fill="hold">
                                          <p:stCondLst>
                                            <p:cond delay="0"/>
                                          </p:stCondLst>
                                        </p:cTn>
                                        <p:tgtEl>
                                          <p:spTgt spid="70"/>
                                        </p:tgtEl>
                                        <p:attrNameLst>
                                          <p:attrName>style.visibility</p:attrName>
                                        </p:attrNameLst>
                                      </p:cBhvr>
                                      <p:to>
                                        <p:strVal val="visible"/>
                                      </p:to>
                                    </p:set>
                                    <p:animEffect transition="in" filter="fade">
                                      <p:cBhvr>
                                        <p:cTn id="135" dur="500"/>
                                        <p:tgtEl>
                                          <p:spTgt spid="70"/>
                                        </p:tgtEl>
                                      </p:cBhvr>
                                    </p:animEffect>
                                  </p:childTnLst>
                                </p:cTn>
                              </p:par>
                              <p:par>
                                <p:cTn id="136" presetID="10" presetClass="entr" presetSubtype="0" fill="hold" grpId="1" nodeType="withEffect">
                                  <p:stCondLst>
                                    <p:cond delay="0"/>
                                  </p:stCondLst>
                                  <p:childTnLst>
                                    <p:set>
                                      <p:cBhvr>
                                        <p:cTn id="137" dur="1" fill="hold">
                                          <p:stCondLst>
                                            <p:cond delay="0"/>
                                          </p:stCondLst>
                                        </p:cTn>
                                        <p:tgtEl>
                                          <p:spTgt spid="71"/>
                                        </p:tgtEl>
                                        <p:attrNameLst>
                                          <p:attrName>style.visibility</p:attrName>
                                        </p:attrNameLst>
                                      </p:cBhvr>
                                      <p:to>
                                        <p:strVal val="visible"/>
                                      </p:to>
                                    </p:set>
                                    <p:animEffect transition="in" filter="fade">
                                      <p:cBhvr>
                                        <p:cTn id="138" dur="500"/>
                                        <p:tgtEl>
                                          <p:spTgt spid="71"/>
                                        </p:tgtEl>
                                      </p:cBhvr>
                                    </p:animEffect>
                                  </p:childTnLst>
                                </p:cTn>
                              </p:par>
                              <p:par>
                                <p:cTn id="139" presetID="10" presetClass="entr" presetSubtype="0" fill="hold" grpId="1" nodeType="withEffect">
                                  <p:stCondLst>
                                    <p:cond delay="0"/>
                                  </p:stCondLst>
                                  <p:childTnLst>
                                    <p:set>
                                      <p:cBhvr>
                                        <p:cTn id="140" dur="1" fill="hold">
                                          <p:stCondLst>
                                            <p:cond delay="0"/>
                                          </p:stCondLst>
                                        </p:cTn>
                                        <p:tgtEl>
                                          <p:spTgt spid="72"/>
                                        </p:tgtEl>
                                        <p:attrNameLst>
                                          <p:attrName>style.visibility</p:attrName>
                                        </p:attrNameLst>
                                      </p:cBhvr>
                                      <p:to>
                                        <p:strVal val="visible"/>
                                      </p:to>
                                    </p:set>
                                    <p:animEffect transition="in" filter="fade">
                                      <p:cBhvr>
                                        <p:cTn id="141" dur="500"/>
                                        <p:tgtEl>
                                          <p:spTgt spid="72"/>
                                        </p:tgtEl>
                                      </p:cBhvr>
                                    </p:animEffect>
                                  </p:childTnLst>
                                </p:cTn>
                              </p:par>
                              <p:par>
                                <p:cTn id="142" presetID="10" presetClass="entr" presetSubtype="0" fill="hold" grpId="1" nodeType="withEffect">
                                  <p:stCondLst>
                                    <p:cond delay="0"/>
                                  </p:stCondLst>
                                  <p:childTnLst>
                                    <p:set>
                                      <p:cBhvr>
                                        <p:cTn id="143" dur="1" fill="hold">
                                          <p:stCondLst>
                                            <p:cond delay="0"/>
                                          </p:stCondLst>
                                        </p:cTn>
                                        <p:tgtEl>
                                          <p:spTgt spid="73"/>
                                        </p:tgtEl>
                                        <p:attrNameLst>
                                          <p:attrName>style.visibility</p:attrName>
                                        </p:attrNameLst>
                                      </p:cBhvr>
                                      <p:to>
                                        <p:strVal val="visible"/>
                                      </p:to>
                                    </p:set>
                                    <p:animEffect transition="in" filter="fade">
                                      <p:cBhvr>
                                        <p:cTn id="144" dur="500"/>
                                        <p:tgtEl>
                                          <p:spTgt spid="73"/>
                                        </p:tgtEl>
                                      </p:cBhvr>
                                    </p:animEffect>
                                  </p:childTnLst>
                                </p:cTn>
                              </p:par>
                              <p:par>
                                <p:cTn id="145" presetID="10" presetClass="entr" presetSubtype="0" fill="hold" grpId="1" nodeType="withEffect">
                                  <p:stCondLst>
                                    <p:cond delay="0"/>
                                  </p:stCondLst>
                                  <p:childTnLst>
                                    <p:set>
                                      <p:cBhvr>
                                        <p:cTn id="146" dur="1" fill="hold">
                                          <p:stCondLst>
                                            <p:cond delay="0"/>
                                          </p:stCondLst>
                                        </p:cTn>
                                        <p:tgtEl>
                                          <p:spTgt spid="74"/>
                                        </p:tgtEl>
                                        <p:attrNameLst>
                                          <p:attrName>style.visibility</p:attrName>
                                        </p:attrNameLst>
                                      </p:cBhvr>
                                      <p:to>
                                        <p:strVal val="visible"/>
                                      </p:to>
                                    </p:set>
                                    <p:animEffect transition="in" filter="fade">
                                      <p:cBhvr>
                                        <p:cTn id="147" dur="500"/>
                                        <p:tgtEl>
                                          <p:spTgt spid="74"/>
                                        </p:tgtEl>
                                      </p:cBhvr>
                                    </p:animEffect>
                                  </p:childTnLst>
                                </p:cTn>
                              </p:par>
                              <p:par>
                                <p:cTn id="148" presetID="10" presetClass="entr" presetSubtype="0" fill="hold" grpId="1" nodeType="withEffect">
                                  <p:stCondLst>
                                    <p:cond delay="0"/>
                                  </p:stCondLst>
                                  <p:childTnLst>
                                    <p:set>
                                      <p:cBhvr>
                                        <p:cTn id="149" dur="1" fill="hold">
                                          <p:stCondLst>
                                            <p:cond delay="0"/>
                                          </p:stCondLst>
                                        </p:cTn>
                                        <p:tgtEl>
                                          <p:spTgt spid="75"/>
                                        </p:tgtEl>
                                        <p:attrNameLst>
                                          <p:attrName>style.visibility</p:attrName>
                                        </p:attrNameLst>
                                      </p:cBhvr>
                                      <p:to>
                                        <p:strVal val="visible"/>
                                      </p:to>
                                    </p:set>
                                    <p:animEffect transition="in" filter="fade">
                                      <p:cBhvr>
                                        <p:cTn id="150" dur="500"/>
                                        <p:tgtEl>
                                          <p:spTgt spid="75"/>
                                        </p:tgtEl>
                                      </p:cBhvr>
                                    </p:animEffect>
                                  </p:childTnLst>
                                </p:cTn>
                              </p:par>
                              <p:par>
                                <p:cTn id="151" presetID="10" presetClass="entr" presetSubtype="0" fill="hold" grpId="1" nodeType="withEffect">
                                  <p:stCondLst>
                                    <p:cond delay="0"/>
                                  </p:stCondLst>
                                  <p:childTnLst>
                                    <p:set>
                                      <p:cBhvr>
                                        <p:cTn id="152" dur="1" fill="hold">
                                          <p:stCondLst>
                                            <p:cond delay="0"/>
                                          </p:stCondLst>
                                        </p:cTn>
                                        <p:tgtEl>
                                          <p:spTgt spid="76"/>
                                        </p:tgtEl>
                                        <p:attrNameLst>
                                          <p:attrName>style.visibility</p:attrName>
                                        </p:attrNameLst>
                                      </p:cBhvr>
                                      <p:to>
                                        <p:strVal val="visible"/>
                                      </p:to>
                                    </p:set>
                                    <p:animEffect transition="in" filter="fade">
                                      <p:cBhvr>
                                        <p:cTn id="153" dur="500"/>
                                        <p:tgtEl>
                                          <p:spTgt spid="76"/>
                                        </p:tgtEl>
                                      </p:cBhvr>
                                    </p:animEffect>
                                  </p:childTnLst>
                                </p:cTn>
                              </p:par>
                              <p:par>
                                <p:cTn id="154" presetID="10" presetClass="entr" presetSubtype="0" fill="hold" grpId="1" nodeType="withEffect">
                                  <p:stCondLst>
                                    <p:cond delay="0"/>
                                  </p:stCondLst>
                                  <p:childTnLst>
                                    <p:set>
                                      <p:cBhvr>
                                        <p:cTn id="155" dur="1" fill="hold">
                                          <p:stCondLst>
                                            <p:cond delay="0"/>
                                          </p:stCondLst>
                                        </p:cTn>
                                        <p:tgtEl>
                                          <p:spTgt spid="77"/>
                                        </p:tgtEl>
                                        <p:attrNameLst>
                                          <p:attrName>style.visibility</p:attrName>
                                        </p:attrNameLst>
                                      </p:cBhvr>
                                      <p:to>
                                        <p:strVal val="visible"/>
                                      </p:to>
                                    </p:set>
                                    <p:animEffect transition="in" filter="fade">
                                      <p:cBhvr>
                                        <p:cTn id="156" dur="500"/>
                                        <p:tgtEl>
                                          <p:spTgt spid="77"/>
                                        </p:tgtEl>
                                      </p:cBhvr>
                                    </p:animEffect>
                                  </p:childTnLst>
                                </p:cTn>
                              </p:par>
                              <p:par>
                                <p:cTn id="157" presetID="10" presetClass="entr" presetSubtype="0" fill="hold" grpId="1" nodeType="withEffect">
                                  <p:stCondLst>
                                    <p:cond delay="0"/>
                                  </p:stCondLst>
                                  <p:childTnLst>
                                    <p:set>
                                      <p:cBhvr>
                                        <p:cTn id="158" dur="1" fill="hold">
                                          <p:stCondLst>
                                            <p:cond delay="0"/>
                                          </p:stCondLst>
                                        </p:cTn>
                                        <p:tgtEl>
                                          <p:spTgt spid="78"/>
                                        </p:tgtEl>
                                        <p:attrNameLst>
                                          <p:attrName>style.visibility</p:attrName>
                                        </p:attrNameLst>
                                      </p:cBhvr>
                                      <p:to>
                                        <p:strVal val="visible"/>
                                      </p:to>
                                    </p:set>
                                    <p:animEffect transition="in" filter="fade">
                                      <p:cBhvr>
                                        <p:cTn id="159" dur="500"/>
                                        <p:tgtEl>
                                          <p:spTgt spid="78"/>
                                        </p:tgtEl>
                                      </p:cBhvr>
                                    </p:animEffect>
                                  </p:childTnLst>
                                </p:cTn>
                              </p:par>
                              <p:par>
                                <p:cTn id="160" presetID="10" presetClass="entr" presetSubtype="0" fill="hold" grpId="1" nodeType="withEffect">
                                  <p:stCondLst>
                                    <p:cond delay="0"/>
                                  </p:stCondLst>
                                  <p:childTnLst>
                                    <p:set>
                                      <p:cBhvr>
                                        <p:cTn id="161" dur="1" fill="hold">
                                          <p:stCondLst>
                                            <p:cond delay="0"/>
                                          </p:stCondLst>
                                        </p:cTn>
                                        <p:tgtEl>
                                          <p:spTgt spid="79"/>
                                        </p:tgtEl>
                                        <p:attrNameLst>
                                          <p:attrName>style.visibility</p:attrName>
                                        </p:attrNameLst>
                                      </p:cBhvr>
                                      <p:to>
                                        <p:strVal val="visible"/>
                                      </p:to>
                                    </p:set>
                                    <p:animEffect transition="in" filter="fade">
                                      <p:cBhvr>
                                        <p:cTn id="162" dur="500"/>
                                        <p:tgtEl>
                                          <p:spTgt spid="79"/>
                                        </p:tgtEl>
                                      </p:cBhvr>
                                    </p:animEffect>
                                  </p:childTnLst>
                                </p:cTn>
                              </p:par>
                              <p:par>
                                <p:cTn id="163" presetID="10" presetClass="entr" presetSubtype="0" fill="hold" grpId="1" nodeType="withEffect">
                                  <p:stCondLst>
                                    <p:cond delay="0"/>
                                  </p:stCondLst>
                                  <p:childTnLst>
                                    <p:set>
                                      <p:cBhvr>
                                        <p:cTn id="164" dur="1" fill="hold">
                                          <p:stCondLst>
                                            <p:cond delay="0"/>
                                          </p:stCondLst>
                                        </p:cTn>
                                        <p:tgtEl>
                                          <p:spTgt spid="80"/>
                                        </p:tgtEl>
                                        <p:attrNameLst>
                                          <p:attrName>style.visibility</p:attrName>
                                        </p:attrNameLst>
                                      </p:cBhvr>
                                      <p:to>
                                        <p:strVal val="visible"/>
                                      </p:to>
                                    </p:set>
                                    <p:animEffect transition="in" filter="fade">
                                      <p:cBhvr>
                                        <p:cTn id="165" dur="500"/>
                                        <p:tgtEl>
                                          <p:spTgt spid="80"/>
                                        </p:tgtEl>
                                      </p:cBhvr>
                                    </p:animEffect>
                                  </p:childTnLst>
                                </p:cTn>
                              </p:par>
                              <p:par>
                                <p:cTn id="166" presetID="10" presetClass="entr" presetSubtype="0" fill="hold" grpId="1" nodeType="withEffect">
                                  <p:stCondLst>
                                    <p:cond delay="0"/>
                                  </p:stCondLst>
                                  <p:childTnLst>
                                    <p:set>
                                      <p:cBhvr>
                                        <p:cTn id="167" dur="1" fill="hold">
                                          <p:stCondLst>
                                            <p:cond delay="0"/>
                                          </p:stCondLst>
                                        </p:cTn>
                                        <p:tgtEl>
                                          <p:spTgt spid="81"/>
                                        </p:tgtEl>
                                        <p:attrNameLst>
                                          <p:attrName>style.visibility</p:attrName>
                                        </p:attrNameLst>
                                      </p:cBhvr>
                                      <p:to>
                                        <p:strVal val="visible"/>
                                      </p:to>
                                    </p:set>
                                    <p:animEffect transition="in" filter="fade">
                                      <p:cBhvr>
                                        <p:cTn id="168" dur="500"/>
                                        <p:tgtEl>
                                          <p:spTgt spid="81"/>
                                        </p:tgtEl>
                                      </p:cBhvr>
                                    </p:animEffect>
                                  </p:childTnLst>
                                </p:cTn>
                              </p:par>
                              <p:par>
                                <p:cTn id="169" presetID="10" presetClass="entr" presetSubtype="0" fill="hold" grpId="1" nodeType="withEffect">
                                  <p:stCondLst>
                                    <p:cond delay="0"/>
                                  </p:stCondLst>
                                  <p:childTnLst>
                                    <p:set>
                                      <p:cBhvr>
                                        <p:cTn id="170" dur="1" fill="hold">
                                          <p:stCondLst>
                                            <p:cond delay="0"/>
                                          </p:stCondLst>
                                        </p:cTn>
                                        <p:tgtEl>
                                          <p:spTgt spid="82"/>
                                        </p:tgtEl>
                                        <p:attrNameLst>
                                          <p:attrName>style.visibility</p:attrName>
                                        </p:attrNameLst>
                                      </p:cBhvr>
                                      <p:to>
                                        <p:strVal val="visible"/>
                                      </p:to>
                                    </p:set>
                                    <p:animEffect transition="in" filter="fade">
                                      <p:cBhvr>
                                        <p:cTn id="171" dur="500"/>
                                        <p:tgtEl>
                                          <p:spTgt spid="82"/>
                                        </p:tgtEl>
                                      </p:cBhvr>
                                    </p:animEffect>
                                  </p:childTnLst>
                                </p:cTn>
                              </p:par>
                              <p:par>
                                <p:cTn id="172" presetID="10" presetClass="entr" presetSubtype="0" fill="hold" grpId="1" nodeType="withEffect">
                                  <p:stCondLst>
                                    <p:cond delay="0"/>
                                  </p:stCondLst>
                                  <p:childTnLst>
                                    <p:set>
                                      <p:cBhvr>
                                        <p:cTn id="173" dur="1" fill="hold">
                                          <p:stCondLst>
                                            <p:cond delay="0"/>
                                          </p:stCondLst>
                                        </p:cTn>
                                        <p:tgtEl>
                                          <p:spTgt spid="83"/>
                                        </p:tgtEl>
                                        <p:attrNameLst>
                                          <p:attrName>style.visibility</p:attrName>
                                        </p:attrNameLst>
                                      </p:cBhvr>
                                      <p:to>
                                        <p:strVal val="visible"/>
                                      </p:to>
                                    </p:set>
                                    <p:animEffect transition="in" filter="fade">
                                      <p:cBhvr>
                                        <p:cTn id="174" dur="500"/>
                                        <p:tgtEl>
                                          <p:spTgt spid="83"/>
                                        </p:tgtEl>
                                      </p:cBhvr>
                                    </p:animEffect>
                                  </p:childTnLst>
                                </p:cTn>
                              </p:par>
                              <p:par>
                                <p:cTn id="175" presetID="10" presetClass="entr" presetSubtype="0" fill="hold" grpId="1" nodeType="withEffect">
                                  <p:stCondLst>
                                    <p:cond delay="0"/>
                                  </p:stCondLst>
                                  <p:childTnLst>
                                    <p:set>
                                      <p:cBhvr>
                                        <p:cTn id="176" dur="1" fill="hold">
                                          <p:stCondLst>
                                            <p:cond delay="0"/>
                                          </p:stCondLst>
                                        </p:cTn>
                                        <p:tgtEl>
                                          <p:spTgt spid="84"/>
                                        </p:tgtEl>
                                        <p:attrNameLst>
                                          <p:attrName>style.visibility</p:attrName>
                                        </p:attrNameLst>
                                      </p:cBhvr>
                                      <p:to>
                                        <p:strVal val="visible"/>
                                      </p:to>
                                    </p:set>
                                    <p:animEffect transition="in" filter="fade">
                                      <p:cBhvr>
                                        <p:cTn id="177" dur="500"/>
                                        <p:tgtEl>
                                          <p:spTgt spid="84"/>
                                        </p:tgtEl>
                                      </p:cBhvr>
                                    </p:animEffect>
                                  </p:childTnLst>
                                </p:cTn>
                              </p:par>
                              <p:par>
                                <p:cTn id="178" presetID="10" presetClass="entr" presetSubtype="0" fill="hold" grpId="1" nodeType="withEffect">
                                  <p:stCondLst>
                                    <p:cond delay="0"/>
                                  </p:stCondLst>
                                  <p:childTnLst>
                                    <p:set>
                                      <p:cBhvr>
                                        <p:cTn id="179" dur="1" fill="hold">
                                          <p:stCondLst>
                                            <p:cond delay="0"/>
                                          </p:stCondLst>
                                        </p:cTn>
                                        <p:tgtEl>
                                          <p:spTgt spid="85"/>
                                        </p:tgtEl>
                                        <p:attrNameLst>
                                          <p:attrName>style.visibility</p:attrName>
                                        </p:attrNameLst>
                                      </p:cBhvr>
                                      <p:to>
                                        <p:strVal val="visible"/>
                                      </p:to>
                                    </p:set>
                                    <p:animEffect transition="in" filter="fade">
                                      <p:cBhvr>
                                        <p:cTn id="180" dur="500"/>
                                        <p:tgtEl>
                                          <p:spTgt spid="85"/>
                                        </p:tgtEl>
                                      </p:cBhvr>
                                    </p:animEffect>
                                  </p:childTnLst>
                                </p:cTn>
                              </p:par>
                              <p:par>
                                <p:cTn id="181" presetID="10" presetClass="entr" presetSubtype="0" fill="hold" grpId="1" nodeType="withEffect">
                                  <p:stCondLst>
                                    <p:cond delay="0"/>
                                  </p:stCondLst>
                                  <p:childTnLst>
                                    <p:set>
                                      <p:cBhvr>
                                        <p:cTn id="182" dur="1" fill="hold">
                                          <p:stCondLst>
                                            <p:cond delay="0"/>
                                          </p:stCondLst>
                                        </p:cTn>
                                        <p:tgtEl>
                                          <p:spTgt spid="86"/>
                                        </p:tgtEl>
                                        <p:attrNameLst>
                                          <p:attrName>style.visibility</p:attrName>
                                        </p:attrNameLst>
                                      </p:cBhvr>
                                      <p:to>
                                        <p:strVal val="visible"/>
                                      </p:to>
                                    </p:set>
                                    <p:animEffect transition="in" filter="fade">
                                      <p:cBhvr>
                                        <p:cTn id="183" dur="500"/>
                                        <p:tgtEl>
                                          <p:spTgt spid="86"/>
                                        </p:tgtEl>
                                      </p:cBhvr>
                                    </p:animEffect>
                                  </p:childTnLst>
                                </p:cTn>
                              </p:par>
                              <p:par>
                                <p:cTn id="184" presetID="10" presetClass="entr" presetSubtype="0" fill="hold" grpId="1" nodeType="withEffect">
                                  <p:stCondLst>
                                    <p:cond delay="0"/>
                                  </p:stCondLst>
                                  <p:childTnLst>
                                    <p:set>
                                      <p:cBhvr>
                                        <p:cTn id="185" dur="1" fill="hold">
                                          <p:stCondLst>
                                            <p:cond delay="0"/>
                                          </p:stCondLst>
                                        </p:cTn>
                                        <p:tgtEl>
                                          <p:spTgt spid="87"/>
                                        </p:tgtEl>
                                        <p:attrNameLst>
                                          <p:attrName>style.visibility</p:attrName>
                                        </p:attrNameLst>
                                      </p:cBhvr>
                                      <p:to>
                                        <p:strVal val="visible"/>
                                      </p:to>
                                    </p:set>
                                    <p:animEffect transition="in" filter="fade">
                                      <p:cBhvr>
                                        <p:cTn id="186" dur="500"/>
                                        <p:tgtEl>
                                          <p:spTgt spid="87"/>
                                        </p:tgtEl>
                                      </p:cBhvr>
                                    </p:animEffect>
                                  </p:childTnLst>
                                </p:cTn>
                              </p:par>
                              <p:par>
                                <p:cTn id="187" presetID="10" presetClass="entr" presetSubtype="0" fill="hold" grpId="1" nodeType="withEffect">
                                  <p:stCondLst>
                                    <p:cond delay="0"/>
                                  </p:stCondLst>
                                  <p:childTnLst>
                                    <p:set>
                                      <p:cBhvr>
                                        <p:cTn id="188" dur="1" fill="hold">
                                          <p:stCondLst>
                                            <p:cond delay="0"/>
                                          </p:stCondLst>
                                        </p:cTn>
                                        <p:tgtEl>
                                          <p:spTgt spid="88"/>
                                        </p:tgtEl>
                                        <p:attrNameLst>
                                          <p:attrName>style.visibility</p:attrName>
                                        </p:attrNameLst>
                                      </p:cBhvr>
                                      <p:to>
                                        <p:strVal val="visible"/>
                                      </p:to>
                                    </p:set>
                                    <p:animEffect transition="in" filter="fade">
                                      <p:cBhvr>
                                        <p:cTn id="189" dur="500"/>
                                        <p:tgtEl>
                                          <p:spTgt spid="88"/>
                                        </p:tgtEl>
                                      </p:cBhvr>
                                    </p:animEffect>
                                  </p:childTnLst>
                                </p:cTn>
                              </p:par>
                              <p:par>
                                <p:cTn id="190" presetID="10" presetClass="entr" presetSubtype="0" fill="hold" grpId="1" nodeType="withEffect">
                                  <p:stCondLst>
                                    <p:cond delay="0"/>
                                  </p:stCondLst>
                                  <p:childTnLst>
                                    <p:set>
                                      <p:cBhvr>
                                        <p:cTn id="191" dur="1" fill="hold">
                                          <p:stCondLst>
                                            <p:cond delay="0"/>
                                          </p:stCondLst>
                                        </p:cTn>
                                        <p:tgtEl>
                                          <p:spTgt spid="89"/>
                                        </p:tgtEl>
                                        <p:attrNameLst>
                                          <p:attrName>style.visibility</p:attrName>
                                        </p:attrNameLst>
                                      </p:cBhvr>
                                      <p:to>
                                        <p:strVal val="visible"/>
                                      </p:to>
                                    </p:set>
                                    <p:animEffect transition="in" filter="fade">
                                      <p:cBhvr>
                                        <p:cTn id="192" dur="500"/>
                                        <p:tgtEl>
                                          <p:spTgt spid="89"/>
                                        </p:tgtEl>
                                      </p:cBhvr>
                                    </p:animEffect>
                                  </p:childTnLst>
                                </p:cTn>
                              </p:par>
                              <p:par>
                                <p:cTn id="193" presetID="10" presetClass="entr" presetSubtype="0" fill="hold" grpId="1" nodeType="withEffect">
                                  <p:stCondLst>
                                    <p:cond delay="0"/>
                                  </p:stCondLst>
                                  <p:childTnLst>
                                    <p:set>
                                      <p:cBhvr>
                                        <p:cTn id="194" dur="1" fill="hold">
                                          <p:stCondLst>
                                            <p:cond delay="0"/>
                                          </p:stCondLst>
                                        </p:cTn>
                                        <p:tgtEl>
                                          <p:spTgt spid="90"/>
                                        </p:tgtEl>
                                        <p:attrNameLst>
                                          <p:attrName>style.visibility</p:attrName>
                                        </p:attrNameLst>
                                      </p:cBhvr>
                                      <p:to>
                                        <p:strVal val="visible"/>
                                      </p:to>
                                    </p:set>
                                    <p:animEffect transition="in" filter="fade">
                                      <p:cBhvr>
                                        <p:cTn id="195" dur="500"/>
                                        <p:tgtEl>
                                          <p:spTgt spid="90"/>
                                        </p:tgtEl>
                                      </p:cBhvr>
                                    </p:animEffect>
                                  </p:childTnLst>
                                </p:cTn>
                              </p:par>
                              <p:par>
                                <p:cTn id="196" presetID="10" presetClass="entr" presetSubtype="0" fill="hold" grpId="1" nodeType="withEffect">
                                  <p:stCondLst>
                                    <p:cond delay="0"/>
                                  </p:stCondLst>
                                  <p:childTnLst>
                                    <p:set>
                                      <p:cBhvr>
                                        <p:cTn id="197" dur="1" fill="hold">
                                          <p:stCondLst>
                                            <p:cond delay="0"/>
                                          </p:stCondLst>
                                        </p:cTn>
                                        <p:tgtEl>
                                          <p:spTgt spid="91"/>
                                        </p:tgtEl>
                                        <p:attrNameLst>
                                          <p:attrName>style.visibility</p:attrName>
                                        </p:attrNameLst>
                                      </p:cBhvr>
                                      <p:to>
                                        <p:strVal val="visible"/>
                                      </p:to>
                                    </p:set>
                                    <p:animEffect transition="in" filter="fade">
                                      <p:cBhvr>
                                        <p:cTn id="198" dur="500"/>
                                        <p:tgtEl>
                                          <p:spTgt spid="91"/>
                                        </p:tgtEl>
                                      </p:cBhvr>
                                    </p:animEffect>
                                  </p:childTnLst>
                                </p:cTn>
                              </p:par>
                              <p:par>
                                <p:cTn id="199" presetID="10" presetClass="entr" presetSubtype="0" fill="hold" grpId="1" nodeType="withEffect">
                                  <p:stCondLst>
                                    <p:cond delay="0"/>
                                  </p:stCondLst>
                                  <p:childTnLst>
                                    <p:set>
                                      <p:cBhvr>
                                        <p:cTn id="200" dur="1" fill="hold">
                                          <p:stCondLst>
                                            <p:cond delay="0"/>
                                          </p:stCondLst>
                                        </p:cTn>
                                        <p:tgtEl>
                                          <p:spTgt spid="92"/>
                                        </p:tgtEl>
                                        <p:attrNameLst>
                                          <p:attrName>style.visibility</p:attrName>
                                        </p:attrNameLst>
                                      </p:cBhvr>
                                      <p:to>
                                        <p:strVal val="visible"/>
                                      </p:to>
                                    </p:set>
                                    <p:animEffect transition="in" filter="fade">
                                      <p:cBhvr>
                                        <p:cTn id="201" dur="500"/>
                                        <p:tgtEl>
                                          <p:spTgt spid="92"/>
                                        </p:tgtEl>
                                      </p:cBhvr>
                                    </p:animEffect>
                                  </p:childTnLst>
                                </p:cTn>
                              </p:par>
                            </p:childTnLst>
                          </p:cTn>
                        </p:par>
                      </p:childTnLst>
                    </p:cTn>
                  </p:par>
                  <p:par>
                    <p:cTn id="202" fill="hold">
                      <p:stCondLst>
                        <p:cond delay="indefinite"/>
                      </p:stCondLst>
                      <p:childTnLst>
                        <p:par>
                          <p:cTn id="203" fill="hold">
                            <p:stCondLst>
                              <p:cond delay="0"/>
                            </p:stCondLst>
                            <p:childTnLst>
                              <p:par>
                                <p:cTn id="204" presetID="10" presetClass="entr" presetSubtype="0" fill="hold" nodeType="clickEffect">
                                  <p:stCondLst>
                                    <p:cond delay="0"/>
                                  </p:stCondLst>
                                  <p:childTnLst>
                                    <p:set>
                                      <p:cBhvr>
                                        <p:cTn id="205" dur="1" fill="hold">
                                          <p:stCondLst>
                                            <p:cond delay="0"/>
                                          </p:stCondLst>
                                        </p:cTn>
                                        <p:tgtEl>
                                          <p:spTgt spid="94">
                                            <p:txEl>
                                              <p:pRg st="1" end="1"/>
                                            </p:txEl>
                                          </p:spTgt>
                                        </p:tgtEl>
                                        <p:attrNameLst>
                                          <p:attrName>style.visibility</p:attrName>
                                        </p:attrNameLst>
                                      </p:cBhvr>
                                      <p:to>
                                        <p:strVal val="visible"/>
                                      </p:to>
                                    </p:set>
                                    <p:animEffect transition="in" filter="fade">
                                      <p:cBhvr>
                                        <p:cTn id="206" dur="500"/>
                                        <p:tgtEl>
                                          <p:spTgt spid="94">
                                            <p:txEl>
                                              <p:pRg st="1" end="1"/>
                                            </p:txEl>
                                          </p:spTgt>
                                        </p:tgtEl>
                                      </p:cBhvr>
                                    </p:animEffect>
                                  </p:childTnLst>
                                </p:cTn>
                              </p:par>
                            </p:childTnLst>
                          </p:cTn>
                        </p:par>
                      </p:childTnLst>
                    </p:cTn>
                  </p:par>
                  <p:par>
                    <p:cTn id="207" fill="hold">
                      <p:stCondLst>
                        <p:cond delay="indefinite"/>
                      </p:stCondLst>
                      <p:childTnLst>
                        <p:par>
                          <p:cTn id="208" fill="hold">
                            <p:stCondLst>
                              <p:cond delay="0"/>
                            </p:stCondLst>
                            <p:childTnLst>
                              <p:par>
                                <p:cTn id="209" presetID="10" presetClass="exit" presetSubtype="0" fill="hold" grpId="2" nodeType="clickEffect">
                                  <p:stCondLst>
                                    <p:cond delay="0"/>
                                  </p:stCondLst>
                                  <p:childTnLst>
                                    <p:animEffect transition="out" filter="fade">
                                      <p:cBhvr>
                                        <p:cTn id="210" dur="500"/>
                                        <p:tgtEl>
                                          <p:spTgt spid="26"/>
                                        </p:tgtEl>
                                      </p:cBhvr>
                                    </p:animEffect>
                                    <p:set>
                                      <p:cBhvr>
                                        <p:cTn id="211" dur="1" fill="hold">
                                          <p:stCondLst>
                                            <p:cond delay="499"/>
                                          </p:stCondLst>
                                        </p:cTn>
                                        <p:tgtEl>
                                          <p:spTgt spid="26"/>
                                        </p:tgtEl>
                                        <p:attrNameLst>
                                          <p:attrName>style.visibility</p:attrName>
                                        </p:attrNameLst>
                                      </p:cBhvr>
                                      <p:to>
                                        <p:strVal val="hidden"/>
                                      </p:to>
                                    </p:set>
                                  </p:childTnLst>
                                </p:cTn>
                              </p:par>
                              <p:par>
                                <p:cTn id="212" presetID="10" presetClass="exit" presetSubtype="0" fill="hold" grpId="2" nodeType="withEffect">
                                  <p:stCondLst>
                                    <p:cond delay="0"/>
                                  </p:stCondLst>
                                  <p:childTnLst>
                                    <p:animEffect transition="out" filter="fade">
                                      <p:cBhvr>
                                        <p:cTn id="213" dur="500"/>
                                        <p:tgtEl>
                                          <p:spTgt spid="27"/>
                                        </p:tgtEl>
                                      </p:cBhvr>
                                    </p:animEffect>
                                    <p:set>
                                      <p:cBhvr>
                                        <p:cTn id="214" dur="1" fill="hold">
                                          <p:stCondLst>
                                            <p:cond delay="499"/>
                                          </p:stCondLst>
                                        </p:cTn>
                                        <p:tgtEl>
                                          <p:spTgt spid="27"/>
                                        </p:tgtEl>
                                        <p:attrNameLst>
                                          <p:attrName>style.visibility</p:attrName>
                                        </p:attrNameLst>
                                      </p:cBhvr>
                                      <p:to>
                                        <p:strVal val="hidden"/>
                                      </p:to>
                                    </p:set>
                                  </p:childTnLst>
                                </p:cTn>
                              </p:par>
                              <p:par>
                                <p:cTn id="215" presetID="10" presetClass="exit" presetSubtype="0" fill="hold" grpId="2" nodeType="withEffect">
                                  <p:stCondLst>
                                    <p:cond delay="0"/>
                                  </p:stCondLst>
                                  <p:childTnLst>
                                    <p:animEffect transition="out" filter="fade">
                                      <p:cBhvr>
                                        <p:cTn id="216" dur="500"/>
                                        <p:tgtEl>
                                          <p:spTgt spid="28"/>
                                        </p:tgtEl>
                                      </p:cBhvr>
                                    </p:animEffect>
                                    <p:set>
                                      <p:cBhvr>
                                        <p:cTn id="217" dur="1" fill="hold">
                                          <p:stCondLst>
                                            <p:cond delay="499"/>
                                          </p:stCondLst>
                                        </p:cTn>
                                        <p:tgtEl>
                                          <p:spTgt spid="28"/>
                                        </p:tgtEl>
                                        <p:attrNameLst>
                                          <p:attrName>style.visibility</p:attrName>
                                        </p:attrNameLst>
                                      </p:cBhvr>
                                      <p:to>
                                        <p:strVal val="hidden"/>
                                      </p:to>
                                    </p:set>
                                  </p:childTnLst>
                                </p:cTn>
                              </p:par>
                              <p:par>
                                <p:cTn id="218" presetID="10" presetClass="exit" presetSubtype="0" fill="hold" grpId="2" nodeType="withEffect">
                                  <p:stCondLst>
                                    <p:cond delay="0"/>
                                  </p:stCondLst>
                                  <p:childTnLst>
                                    <p:animEffect transition="out" filter="fade">
                                      <p:cBhvr>
                                        <p:cTn id="219" dur="500"/>
                                        <p:tgtEl>
                                          <p:spTgt spid="29"/>
                                        </p:tgtEl>
                                      </p:cBhvr>
                                    </p:animEffect>
                                    <p:set>
                                      <p:cBhvr>
                                        <p:cTn id="220" dur="1" fill="hold">
                                          <p:stCondLst>
                                            <p:cond delay="499"/>
                                          </p:stCondLst>
                                        </p:cTn>
                                        <p:tgtEl>
                                          <p:spTgt spid="29"/>
                                        </p:tgtEl>
                                        <p:attrNameLst>
                                          <p:attrName>style.visibility</p:attrName>
                                        </p:attrNameLst>
                                      </p:cBhvr>
                                      <p:to>
                                        <p:strVal val="hidden"/>
                                      </p:to>
                                    </p:set>
                                  </p:childTnLst>
                                </p:cTn>
                              </p:par>
                              <p:par>
                                <p:cTn id="221" presetID="10" presetClass="exit" presetSubtype="0" fill="hold" grpId="2" nodeType="withEffect">
                                  <p:stCondLst>
                                    <p:cond delay="0"/>
                                  </p:stCondLst>
                                  <p:childTnLst>
                                    <p:animEffect transition="out" filter="fade">
                                      <p:cBhvr>
                                        <p:cTn id="222" dur="500"/>
                                        <p:tgtEl>
                                          <p:spTgt spid="18"/>
                                        </p:tgtEl>
                                      </p:cBhvr>
                                    </p:animEffect>
                                    <p:set>
                                      <p:cBhvr>
                                        <p:cTn id="223" dur="1" fill="hold">
                                          <p:stCondLst>
                                            <p:cond delay="499"/>
                                          </p:stCondLst>
                                        </p:cTn>
                                        <p:tgtEl>
                                          <p:spTgt spid="18"/>
                                        </p:tgtEl>
                                        <p:attrNameLst>
                                          <p:attrName>style.visibility</p:attrName>
                                        </p:attrNameLst>
                                      </p:cBhvr>
                                      <p:to>
                                        <p:strVal val="hidden"/>
                                      </p:to>
                                    </p:set>
                                  </p:childTnLst>
                                </p:cTn>
                              </p:par>
                              <p:par>
                                <p:cTn id="224" presetID="10" presetClass="exit" presetSubtype="0" fill="hold" grpId="2" nodeType="withEffect">
                                  <p:stCondLst>
                                    <p:cond delay="0"/>
                                  </p:stCondLst>
                                  <p:childTnLst>
                                    <p:animEffect transition="out" filter="fade">
                                      <p:cBhvr>
                                        <p:cTn id="225" dur="500"/>
                                        <p:tgtEl>
                                          <p:spTgt spid="19"/>
                                        </p:tgtEl>
                                      </p:cBhvr>
                                    </p:animEffect>
                                    <p:set>
                                      <p:cBhvr>
                                        <p:cTn id="226" dur="1" fill="hold">
                                          <p:stCondLst>
                                            <p:cond delay="499"/>
                                          </p:stCondLst>
                                        </p:cTn>
                                        <p:tgtEl>
                                          <p:spTgt spid="19"/>
                                        </p:tgtEl>
                                        <p:attrNameLst>
                                          <p:attrName>style.visibility</p:attrName>
                                        </p:attrNameLst>
                                      </p:cBhvr>
                                      <p:to>
                                        <p:strVal val="hidden"/>
                                      </p:to>
                                    </p:set>
                                  </p:childTnLst>
                                </p:cTn>
                              </p:par>
                              <p:par>
                                <p:cTn id="227" presetID="10" presetClass="exit" presetSubtype="0" fill="hold" grpId="2" nodeType="withEffect">
                                  <p:stCondLst>
                                    <p:cond delay="0"/>
                                  </p:stCondLst>
                                  <p:childTnLst>
                                    <p:animEffect transition="out" filter="fade">
                                      <p:cBhvr>
                                        <p:cTn id="228" dur="500"/>
                                        <p:tgtEl>
                                          <p:spTgt spid="20"/>
                                        </p:tgtEl>
                                      </p:cBhvr>
                                    </p:animEffect>
                                    <p:set>
                                      <p:cBhvr>
                                        <p:cTn id="229" dur="1" fill="hold">
                                          <p:stCondLst>
                                            <p:cond delay="499"/>
                                          </p:stCondLst>
                                        </p:cTn>
                                        <p:tgtEl>
                                          <p:spTgt spid="20"/>
                                        </p:tgtEl>
                                        <p:attrNameLst>
                                          <p:attrName>style.visibility</p:attrName>
                                        </p:attrNameLst>
                                      </p:cBhvr>
                                      <p:to>
                                        <p:strVal val="hidden"/>
                                      </p:to>
                                    </p:set>
                                  </p:childTnLst>
                                </p:cTn>
                              </p:par>
                              <p:par>
                                <p:cTn id="230" presetID="10" presetClass="exit" presetSubtype="0" fill="hold" grpId="2" nodeType="withEffect">
                                  <p:stCondLst>
                                    <p:cond delay="0"/>
                                  </p:stCondLst>
                                  <p:childTnLst>
                                    <p:animEffect transition="out" filter="fade">
                                      <p:cBhvr>
                                        <p:cTn id="231" dur="500"/>
                                        <p:tgtEl>
                                          <p:spTgt spid="21"/>
                                        </p:tgtEl>
                                      </p:cBhvr>
                                    </p:animEffect>
                                    <p:set>
                                      <p:cBhvr>
                                        <p:cTn id="232" dur="1" fill="hold">
                                          <p:stCondLst>
                                            <p:cond delay="499"/>
                                          </p:stCondLst>
                                        </p:cTn>
                                        <p:tgtEl>
                                          <p:spTgt spid="21"/>
                                        </p:tgtEl>
                                        <p:attrNameLst>
                                          <p:attrName>style.visibility</p:attrName>
                                        </p:attrNameLst>
                                      </p:cBhvr>
                                      <p:to>
                                        <p:strVal val="hidden"/>
                                      </p:to>
                                    </p:set>
                                  </p:childTnLst>
                                </p:cTn>
                              </p:par>
                              <p:par>
                                <p:cTn id="233" presetID="10" presetClass="exit" presetSubtype="0" fill="hold" grpId="2" nodeType="withEffect">
                                  <p:stCondLst>
                                    <p:cond delay="0"/>
                                  </p:stCondLst>
                                  <p:childTnLst>
                                    <p:animEffect transition="out" filter="fade">
                                      <p:cBhvr>
                                        <p:cTn id="234" dur="500"/>
                                        <p:tgtEl>
                                          <p:spTgt spid="14"/>
                                        </p:tgtEl>
                                      </p:cBhvr>
                                    </p:animEffect>
                                    <p:set>
                                      <p:cBhvr>
                                        <p:cTn id="235" dur="1" fill="hold">
                                          <p:stCondLst>
                                            <p:cond delay="499"/>
                                          </p:stCondLst>
                                        </p:cTn>
                                        <p:tgtEl>
                                          <p:spTgt spid="14"/>
                                        </p:tgtEl>
                                        <p:attrNameLst>
                                          <p:attrName>style.visibility</p:attrName>
                                        </p:attrNameLst>
                                      </p:cBhvr>
                                      <p:to>
                                        <p:strVal val="hidden"/>
                                      </p:to>
                                    </p:set>
                                  </p:childTnLst>
                                </p:cTn>
                              </p:par>
                              <p:par>
                                <p:cTn id="236" presetID="10" presetClass="exit" presetSubtype="0" fill="hold" grpId="2" nodeType="withEffect">
                                  <p:stCondLst>
                                    <p:cond delay="0"/>
                                  </p:stCondLst>
                                  <p:childTnLst>
                                    <p:animEffect transition="out" filter="fade">
                                      <p:cBhvr>
                                        <p:cTn id="237" dur="500"/>
                                        <p:tgtEl>
                                          <p:spTgt spid="15"/>
                                        </p:tgtEl>
                                      </p:cBhvr>
                                    </p:animEffect>
                                    <p:set>
                                      <p:cBhvr>
                                        <p:cTn id="238" dur="1" fill="hold">
                                          <p:stCondLst>
                                            <p:cond delay="499"/>
                                          </p:stCondLst>
                                        </p:cTn>
                                        <p:tgtEl>
                                          <p:spTgt spid="15"/>
                                        </p:tgtEl>
                                        <p:attrNameLst>
                                          <p:attrName>style.visibility</p:attrName>
                                        </p:attrNameLst>
                                      </p:cBhvr>
                                      <p:to>
                                        <p:strVal val="hidden"/>
                                      </p:to>
                                    </p:set>
                                  </p:childTnLst>
                                </p:cTn>
                              </p:par>
                              <p:par>
                                <p:cTn id="239" presetID="10" presetClass="exit" presetSubtype="0" fill="hold" grpId="2" nodeType="withEffect">
                                  <p:stCondLst>
                                    <p:cond delay="0"/>
                                  </p:stCondLst>
                                  <p:childTnLst>
                                    <p:animEffect transition="out" filter="fade">
                                      <p:cBhvr>
                                        <p:cTn id="240" dur="500"/>
                                        <p:tgtEl>
                                          <p:spTgt spid="16"/>
                                        </p:tgtEl>
                                      </p:cBhvr>
                                    </p:animEffect>
                                    <p:set>
                                      <p:cBhvr>
                                        <p:cTn id="241" dur="1" fill="hold">
                                          <p:stCondLst>
                                            <p:cond delay="499"/>
                                          </p:stCondLst>
                                        </p:cTn>
                                        <p:tgtEl>
                                          <p:spTgt spid="16"/>
                                        </p:tgtEl>
                                        <p:attrNameLst>
                                          <p:attrName>style.visibility</p:attrName>
                                        </p:attrNameLst>
                                      </p:cBhvr>
                                      <p:to>
                                        <p:strVal val="hidden"/>
                                      </p:to>
                                    </p:set>
                                  </p:childTnLst>
                                </p:cTn>
                              </p:par>
                              <p:par>
                                <p:cTn id="242" presetID="10" presetClass="exit" presetSubtype="0" fill="hold" grpId="2" nodeType="withEffect">
                                  <p:stCondLst>
                                    <p:cond delay="0"/>
                                  </p:stCondLst>
                                  <p:childTnLst>
                                    <p:animEffect transition="out" filter="fade">
                                      <p:cBhvr>
                                        <p:cTn id="243" dur="500"/>
                                        <p:tgtEl>
                                          <p:spTgt spid="17"/>
                                        </p:tgtEl>
                                      </p:cBhvr>
                                    </p:animEffect>
                                    <p:set>
                                      <p:cBhvr>
                                        <p:cTn id="244" dur="1" fill="hold">
                                          <p:stCondLst>
                                            <p:cond delay="499"/>
                                          </p:stCondLst>
                                        </p:cTn>
                                        <p:tgtEl>
                                          <p:spTgt spid="17"/>
                                        </p:tgtEl>
                                        <p:attrNameLst>
                                          <p:attrName>style.visibility</p:attrName>
                                        </p:attrNameLst>
                                      </p:cBhvr>
                                      <p:to>
                                        <p:strVal val="hidden"/>
                                      </p:to>
                                    </p:set>
                                  </p:childTnLst>
                                </p:cTn>
                              </p:par>
                              <p:par>
                                <p:cTn id="245" presetID="10" presetClass="exit" presetSubtype="0" fill="hold" grpId="2" nodeType="withEffect">
                                  <p:stCondLst>
                                    <p:cond delay="0"/>
                                  </p:stCondLst>
                                  <p:childTnLst>
                                    <p:animEffect transition="out" filter="fade">
                                      <p:cBhvr>
                                        <p:cTn id="246" dur="500"/>
                                        <p:tgtEl>
                                          <p:spTgt spid="5"/>
                                        </p:tgtEl>
                                      </p:cBhvr>
                                    </p:animEffect>
                                    <p:set>
                                      <p:cBhvr>
                                        <p:cTn id="247" dur="1" fill="hold">
                                          <p:stCondLst>
                                            <p:cond delay="499"/>
                                          </p:stCondLst>
                                        </p:cTn>
                                        <p:tgtEl>
                                          <p:spTgt spid="5"/>
                                        </p:tgtEl>
                                        <p:attrNameLst>
                                          <p:attrName>style.visibility</p:attrName>
                                        </p:attrNameLst>
                                      </p:cBhvr>
                                      <p:to>
                                        <p:strVal val="hidden"/>
                                      </p:to>
                                    </p:set>
                                  </p:childTnLst>
                                </p:cTn>
                              </p:par>
                              <p:par>
                                <p:cTn id="248" presetID="10" presetClass="exit" presetSubtype="0" fill="hold" grpId="2" nodeType="withEffect">
                                  <p:stCondLst>
                                    <p:cond delay="0"/>
                                  </p:stCondLst>
                                  <p:childTnLst>
                                    <p:animEffect transition="out" filter="fade">
                                      <p:cBhvr>
                                        <p:cTn id="249" dur="500"/>
                                        <p:tgtEl>
                                          <p:spTgt spid="6"/>
                                        </p:tgtEl>
                                      </p:cBhvr>
                                    </p:animEffect>
                                    <p:set>
                                      <p:cBhvr>
                                        <p:cTn id="250" dur="1" fill="hold">
                                          <p:stCondLst>
                                            <p:cond delay="499"/>
                                          </p:stCondLst>
                                        </p:cTn>
                                        <p:tgtEl>
                                          <p:spTgt spid="6"/>
                                        </p:tgtEl>
                                        <p:attrNameLst>
                                          <p:attrName>style.visibility</p:attrName>
                                        </p:attrNameLst>
                                      </p:cBhvr>
                                      <p:to>
                                        <p:strVal val="hidden"/>
                                      </p:to>
                                    </p:set>
                                  </p:childTnLst>
                                </p:cTn>
                              </p:par>
                              <p:par>
                                <p:cTn id="251" presetID="10" presetClass="exit" presetSubtype="0" fill="hold" grpId="2" nodeType="withEffect">
                                  <p:stCondLst>
                                    <p:cond delay="0"/>
                                  </p:stCondLst>
                                  <p:childTnLst>
                                    <p:animEffect transition="out" filter="fade">
                                      <p:cBhvr>
                                        <p:cTn id="252" dur="500"/>
                                        <p:tgtEl>
                                          <p:spTgt spid="7"/>
                                        </p:tgtEl>
                                      </p:cBhvr>
                                    </p:animEffect>
                                    <p:set>
                                      <p:cBhvr>
                                        <p:cTn id="253" dur="1" fill="hold">
                                          <p:stCondLst>
                                            <p:cond delay="499"/>
                                          </p:stCondLst>
                                        </p:cTn>
                                        <p:tgtEl>
                                          <p:spTgt spid="7"/>
                                        </p:tgtEl>
                                        <p:attrNameLst>
                                          <p:attrName>style.visibility</p:attrName>
                                        </p:attrNameLst>
                                      </p:cBhvr>
                                      <p:to>
                                        <p:strVal val="hidden"/>
                                      </p:to>
                                    </p:set>
                                  </p:childTnLst>
                                </p:cTn>
                              </p:par>
                              <p:par>
                                <p:cTn id="254" presetID="10" presetClass="exit" presetSubtype="0" fill="hold" grpId="2" nodeType="withEffect">
                                  <p:stCondLst>
                                    <p:cond delay="0"/>
                                  </p:stCondLst>
                                  <p:childTnLst>
                                    <p:animEffect transition="out" filter="fade">
                                      <p:cBhvr>
                                        <p:cTn id="255" dur="500"/>
                                        <p:tgtEl>
                                          <p:spTgt spid="8"/>
                                        </p:tgtEl>
                                      </p:cBhvr>
                                    </p:animEffect>
                                    <p:set>
                                      <p:cBhvr>
                                        <p:cTn id="256" dur="1" fill="hold">
                                          <p:stCondLst>
                                            <p:cond delay="499"/>
                                          </p:stCondLst>
                                        </p:cTn>
                                        <p:tgtEl>
                                          <p:spTgt spid="8"/>
                                        </p:tgtEl>
                                        <p:attrNameLst>
                                          <p:attrName>style.visibility</p:attrName>
                                        </p:attrNameLst>
                                      </p:cBhvr>
                                      <p:to>
                                        <p:strVal val="hidden"/>
                                      </p:to>
                                    </p:set>
                                  </p:childTnLst>
                                </p:cTn>
                              </p:par>
                              <p:par>
                                <p:cTn id="257" presetID="10" presetClass="exit" presetSubtype="0" fill="hold" grpId="2" nodeType="withEffect">
                                  <p:stCondLst>
                                    <p:cond delay="0"/>
                                  </p:stCondLst>
                                  <p:childTnLst>
                                    <p:animEffect transition="out" filter="fade">
                                      <p:cBhvr>
                                        <p:cTn id="258" dur="500"/>
                                        <p:tgtEl>
                                          <p:spTgt spid="45"/>
                                        </p:tgtEl>
                                      </p:cBhvr>
                                    </p:animEffect>
                                    <p:set>
                                      <p:cBhvr>
                                        <p:cTn id="259" dur="1" fill="hold">
                                          <p:stCondLst>
                                            <p:cond delay="499"/>
                                          </p:stCondLst>
                                        </p:cTn>
                                        <p:tgtEl>
                                          <p:spTgt spid="45"/>
                                        </p:tgtEl>
                                        <p:attrNameLst>
                                          <p:attrName>style.visibility</p:attrName>
                                        </p:attrNameLst>
                                      </p:cBhvr>
                                      <p:to>
                                        <p:strVal val="hidden"/>
                                      </p:to>
                                    </p:set>
                                  </p:childTnLst>
                                </p:cTn>
                              </p:par>
                              <p:par>
                                <p:cTn id="260" presetID="10" presetClass="exit" presetSubtype="0" fill="hold" grpId="2" nodeType="withEffect">
                                  <p:stCondLst>
                                    <p:cond delay="0"/>
                                  </p:stCondLst>
                                  <p:childTnLst>
                                    <p:animEffect transition="out" filter="fade">
                                      <p:cBhvr>
                                        <p:cTn id="261" dur="500"/>
                                        <p:tgtEl>
                                          <p:spTgt spid="46"/>
                                        </p:tgtEl>
                                      </p:cBhvr>
                                    </p:animEffect>
                                    <p:set>
                                      <p:cBhvr>
                                        <p:cTn id="262" dur="1" fill="hold">
                                          <p:stCondLst>
                                            <p:cond delay="499"/>
                                          </p:stCondLst>
                                        </p:cTn>
                                        <p:tgtEl>
                                          <p:spTgt spid="46"/>
                                        </p:tgtEl>
                                        <p:attrNameLst>
                                          <p:attrName>style.visibility</p:attrName>
                                        </p:attrNameLst>
                                      </p:cBhvr>
                                      <p:to>
                                        <p:strVal val="hidden"/>
                                      </p:to>
                                    </p:set>
                                  </p:childTnLst>
                                </p:cTn>
                              </p:par>
                              <p:par>
                                <p:cTn id="263" presetID="10" presetClass="exit" presetSubtype="0" fill="hold" grpId="2" nodeType="withEffect">
                                  <p:stCondLst>
                                    <p:cond delay="0"/>
                                  </p:stCondLst>
                                  <p:childTnLst>
                                    <p:animEffect transition="out" filter="fade">
                                      <p:cBhvr>
                                        <p:cTn id="264" dur="500"/>
                                        <p:tgtEl>
                                          <p:spTgt spid="47"/>
                                        </p:tgtEl>
                                      </p:cBhvr>
                                    </p:animEffect>
                                    <p:set>
                                      <p:cBhvr>
                                        <p:cTn id="265" dur="1" fill="hold">
                                          <p:stCondLst>
                                            <p:cond delay="499"/>
                                          </p:stCondLst>
                                        </p:cTn>
                                        <p:tgtEl>
                                          <p:spTgt spid="47"/>
                                        </p:tgtEl>
                                        <p:attrNameLst>
                                          <p:attrName>style.visibility</p:attrName>
                                        </p:attrNameLst>
                                      </p:cBhvr>
                                      <p:to>
                                        <p:strVal val="hidden"/>
                                      </p:to>
                                    </p:set>
                                  </p:childTnLst>
                                </p:cTn>
                              </p:par>
                              <p:par>
                                <p:cTn id="266" presetID="10" presetClass="exit" presetSubtype="0" fill="hold" grpId="2" nodeType="withEffect">
                                  <p:stCondLst>
                                    <p:cond delay="0"/>
                                  </p:stCondLst>
                                  <p:childTnLst>
                                    <p:animEffect transition="out" filter="fade">
                                      <p:cBhvr>
                                        <p:cTn id="267" dur="500"/>
                                        <p:tgtEl>
                                          <p:spTgt spid="48"/>
                                        </p:tgtEl>
                                      </p:cBhvr>
                                    </p:animEffect>
                                    <p:set>
                                      <p:cBhvr>
                                        <p:cTn id="268" dur="1" fill="hold">
                                          <p:stCondLst>
                                            <p:cond delay="499"/>
                                          </p:stCondLst>
                                        </p:cTn>
                                        <p:tgtEl>
                                          <p:spTgt spid="48"/>
                                        </p:tgtEl>
                                        <p:attrNameLst>
                                          <p:attrName>style.visibility</p:attrName>
                                        </p:attrNameLst>
                                      </p:cBhvr>
                                      <p:to>
                                        <p:strVal val="hidden"/>
                                      </p:to>
                                    </p:set>
                                  </p:childTnLst>
                                </p:cTn>
                              </p:par>
                              <p:par>
                                <p:cTn id="269" presetID="10" presetClass="exit" presetSubtype="0" fill="hold" grpId="2" nodeType="withEffect">
                                  <p:stCondLst>
                                    <p:cond delay="0"/>
                                  </p:stCondLst>
                                  <p:childTnLst>
                                    <p:animEffect transition="out" filter="fade">
                                      <p:cBhvr>
                                        <p:cTn id="270" dur="500"/>
                                        <p:tgtEl>
                                          <p:spTgt spid="49"/>
                                        </p:tgtEl>
                                      </p:cBhvr>
                                    </p:animEffect>
                                    <p:set>
                                      <p:cBhvr>
                                        <p:cTn id="271" dur="1" fill="hold">
                                          <p:stCondLst>
                                            <p:cond delay="499"/>
                                          </p:stCondLst>
                                        </p:cTn>
                                        <p:tgtEl>
                                          <p:spTgt spid="49"/>
                                        </p:tgtEl>
                                        <p:attrNameLst>
                                          <p:attrName>style.visibility</p:attrName>
                                        </p:attrNameLst>
                                      </p:cBhvr>
                                      <p:to>
                                        <p:strVal val="hidden"/>
                                      </p:to>
                                    </p:set>
                                  </p:childTnLst>
                                </p:cTn>
                              </p:par>
                              <p:par>
                                <p:cTn id="272" presetID="10" presetClass="exit" presetSubtype="0" fill="hold" grpId="2" nodeType="withEffect">
                                  <p:stCondLst>
                                    <p:cond delay="0"/>
                                  </p:stCondLst>
                                  <p:childTnLst>
                                    <p:animEffect transition="out" filter="fade">
                                      <p:cBhvr>
                                        <p:cTn id="273" dur="500"/>
                                        <p:tgtEl>
                                          <p:spTgt spid="50"/>
                                        </p:tgtEl>
                                      </p:cBhvr>
                                    </p:animEffect>
                                    <p:set>
                                      <p:cBhvr>
                                        <p:cTn id="274" dur="1" fill="hold">
                                          <p:stCondLst>
                                            <p:cond delay="499"/>
                                          </p:stCondLst>
                                        </p:cTn>
                                        <p:tgtEl>
                                          <p:spTgt spid="50"/>
                                        </p:tgtEl>
                                        <p:attrNameLst>
                                          <p:attrName>style.visibility</p:attrName>
                                        </p:attrNameLst>
                                      </p:cBhvr>
                                      <p:to>
                                        <p:strVal val="hidden"/>
                                      </p:to>
                                    </p:set>
                                  </p:childTnLst>
                                </p:cTn>
                              </p:par>
                              <p:par>
                                <p:cTn id="275" presetID="10" presetClass="exit" presetSubtype="0" fill="hold" grpId="2" nodeType="withEffect">
                                  <p:stCondLst>
                                    <p:cond delay="0"/>
                                  </p:stCondLst>
                                  <p:childTnLst>
                                    <p:animEffect transition="out" filter="fade">
                                      <p:cBhvr>
                                        <p:cTn id="276" dur="500"/>
                                        <p:tgtEl>
                                          <p:spTgt spid="51"/>
                                        </p:tgtEl>
                                      </p:cBhvr>
                                    </p:animEffect>
                                    <p:set>
                                      <p:cBhvr>
                                        <p:cTn id="277" dur="1" fill="hold">
                                          <p:stCondLst>
                                            <p:cond delay="499"/>
                                          </p:stCondLst>
                                        </p:cTn>
                                        <p:tgtEl>
                                          <p:spTgt spid="51"/>
                                        </p:tgtEl>
                                        <p:attrNameLst>
                                          <p:attrName>style.visibility</p:attrName>
                                        </p:attrNameLst>
                                      </p:cBhvr>
                                      <p:to>
                                        <p:strVal val="hidden"/>
                                      </p:to>
                                    </p:set>
                                  </p:childTnLst>
                                </p:cTn>
                              </p:par>
                              <p:par>
                                <p:cTn id="278" presetID="10" presetClass="exit" presetSubtype="0" fill="hold" grpId="2" nodeType="withEffect">
                                  <p:stCondLst>
                                    <p:cond delay="0"/>
                                  </p:stCondLst>
                                  <p:childTnLst>
                                    <p:animEffect transition="out" filter="fade">
                                      <p:cBhvr>
                                        <p:cTn id="279" dur="500"/>
                                        <p:tgtEl>
                                          <p:spTgt spid="52"/>
                                        </p:tgtEl>
                                      </p:cBhvr>
                                    </p:animEffect>
                                    <p:set>
                                      <p:cBhvr>
                                        <p:cTn id="280" dur="1" fill="hold">
                                          <p:stCondLst>
                                            <p:cond delay="499"/>
                                          </p:stCondLst>
                                        </p:cTn>
                                        <p:tgtEl>
                                          <p:spTgt spid="52"/>
                                        </p:tgtEl>
                                        <p:attrNameLst>
                                          <p:attrName>style.visibility</p:attrName>
                                        </p:attrNameLst>
                                      </p:cBhvr>
                                      <p:to>
                                        <p:strVal val="hidden"/>
                                      </p:to>
                                    </p:set>
                                  </p:childTnLst>
                                </p:cTn>
                              </p:par>
                              <p:par>
                                <p:cTn id="281" presetID="10" presetClass="exit" presetSubtype="0" fill="hold" grpId="2" nodeType="withEffect">
                                  <p:stCondLst>
                                    <p:cond delay="0"/>
                                  </p:stCondLst>
                                  <p:childTnLst>
                                    <p:animEffect transition="out" filter="fade">
                                      <p:cBhvr>
                                        <p:cTn id="282" dur="500"/>
                                        <p:tgtEl>
                                          <p:spTgt spid="53"/>
                                        </p:tgtEl>
                                      </p:cBhvr>
                                    </p:animEffect>
                                    <p:set>
                                      <p:cBhvr>
                                        <p:cTn id="283" dur="1" fill="hold">
                                          <p:stCondLst>
                                            <p:cond delay="499"/>
                                          </p:stCondLst>
                                        </p:cTn>
                                        <p:tgtEl>
                                          <p:spTgt spid="53"/>
                                        </p:tgtEl>
                                        <p:attrNameLst>
                                          <p:attrName>style.visibility</p:attrName>
                                        </p:attrNameLst>
                                      </p:cBhvr>
                                      <p:to>
                                        <p:strVal val="hidden"/>
                                      </p:to>
                                    </p:set>
                                  </p:childTnLst>
                                </p:cTn>
                              </p:par>
                              <p:par>
                                <p:cTn id="284" presetID="10" presetClass="exit" presetSubtype="0" fill="hold" grpId="2" nodeType="withEffect">
                                  <p:stCondLst>
                                    <p:cond delay="0"/>
                                  </p:stCondLst>
                                  <p:childTnLst>
                                    <p:animEffect transition="out" filter="fade">
                                      <p:cBhvr>
                                        <p:cTn id="285" dur="500"/>
                                        <p:tgtEl>
                                          <p:spTgt spid="54"/>
                                        </p:tgtEl>
                                      </p:cBhvr>
                                    </p:animEffect>
                                    <p:set>
                                      <p:cBhvr>
                                        <p:cTn id="286" dur="1" fill="hold">
                                          <p:stCondLst>
                                            <p:cond delay="499"/>
                                          </p:stCondLst>
                                        </p:cTn>
                                        <p:tgtEl>
                                          <p:spTgt spid="54"/>
                                        </p:tgtEl>
                                        <p:attrNameLst>
                                          <p:attrName>style.visibility</p:attrName>
                                        </p:attrNameLst>
                                      </p:cBhvr>
                                      <p:to>
                                        <p:strVal val="hidden"/>
                                      </p:to>
                                    </p:set>
                                  </p:childTnLst>
                                </p:cTn>
                              </p:par>
                              <p:par>
                                <p:cTn id="287" presetID="10" presetClass="exit" presetSubtype="0" fill="hold" grpId="2" nodeType="withEffect">
                                  <p:stCondLst>
                                    <p:cond delay="0"/>
                                  </p:stCondLst>
                                  <p:childTnLst>
                                    <p:animEffect transition="out" filter="fade">
                                      <p:cBhvr>
                                        <p:cTn id="288" dur="500"/>
                                        <p:tgtEl>
                                          <p:spTgt spid="55"/>
                                        </p:tgtEl>
                                      </p:cBhvr>
                                    </p:animEffect>
                                    <p:set>
                                      <p:cBhvr>
                                        <p:cTn id="289" dur="1" fill="hold">
                                          <p:stCondLst>
                                            <p:cond delay="499"/>
                                          </p:stCondLst>
                                        </p:cTn>
                                        <p:tgtEl>
                                          <p:spTgt spid="55"/>
                                        </p:tgtEl>
                                        <p:attrNameLst>
                                          <p:attrName>style.visibility</p:attrName>
                                        </p:attrNameLst>
                                      </p:cBhvr>
                                      <p:to>
                                        <p:strVal val="hidden"/>
                                      </p:to>
                                    </p:set>
                                  </p:childTnLst>
                                </p:cTn>
                              </p:par>
                              <p:par>
                                <p:cTn id="290" presetID="10" presetClass="exit" presetSubtype="0" fill="hold" grpId="2" nodeType="withEffect">
                                  <p:stCondLst>
                                    <p:cond delay="0"/>
                                  </p:stCondLst>
                                  <p:childTnLst>
                                    <p:animEffect transition="out" filter="fade">
                                      <p:cBhvr>
                                        <p:cTn id="291" dur="500"/>
                                        <p:tgtEl>
                                          <p:spTgt spid="56"/>
                                        </p:tgtEl>
                                      </p:cBhvr>
                                    </p:animEffect>
                                    <p:set>
                                      <p:cBhvr>
                                        <p:cTn id="292" dur="1" fill="hold">
                                          <p:stCondLst>
                                            <p:cond delay="499"/>
                                          </p:stCondLst>
                                        </p:cTn>
                                        <p:tgtEl>
                                          <p:spTgt spid="56"/>
                                        </p:tgtEl>
                                        <p:attrNameLst>
                                          <p:attrName>style.visibility</p:attrName>
                                        </p:attrNameLst>
                                      </p:cBhvr>
                                      <p:to>
                                        <p:strVal val="hidden"/>
                                      </p:to>
                                    </p:set>
                                  </p:childTnLst>
                                </p:cTn>
                              </p:par>
                              <p:par>
                                <p:cTn id="293" presetID="10" presetClass="exit" presetSubtype="0" fill="hold" grpId="2" nodeType="withEffect">
                                  <p:stCondLst>
                                    <p:cond delay="0"/>
                                  </p:stCondLst>
                                  <p:childTnLst>
                                    <p:animEffect transition="out" filter="fade">
                                      <p:cBhvr>
                                        <p:cTn id="294" dur="500"/>
                                        <p:tgtEl>
                                          <p:spTgt spid="57"/>
                                        </p:tgtEl>
                                      </p:cBhvr>
                                    </p:animEffect>
                                    <p:set>
                                      <p:cBhvr>
                                        <p:cTn id="295" dur="1" fill="hold">
                                          <p:stCondLst>
                                            <p:cond delay="499"/>
                                          </p:stCondLst>
                                        </p:cTn>
                                        <p:tgtEl>
                                          <p:spTgt spid="57"/>
                                        </p:tgtEl>
                                        <p:attrNameLst>
                                          <p:attrName>style.visibility</p:attrName>
                                        </p:attrNameLst>
                                      </p:cBhvr>
                                      <p:to>
                                        <p:strVal val="hidden"/>
                                      </p:to>
                                    </p:set>
                                  </p:childTnLst>
                                </p:cTn>
                              </p:par>
                              <p:par>
                                <p:cTn id="296" presetID="10" presetClass="exit" presetSubtype="0" fill="hold" grpId="2" nodeType="withEffect">
                                  <p:stCondLst>
                                    <p:cond delay="0"/>
                                  </p:stCondLst>
                                  <p:childTnLst>
                                    <p:animEffect transition="out" filter="fade">
                                      <p:cBhvr>
                                        <p:cTn id="297" dur="500"/>
                                        <p:tgtEl>
                                          <p:spTgt spid="58"/>
                                        </p:tgtEl>
                                      </p:cBhvr>
                                    </p:animEffect>
                                    <p:set>
                                      <p:cBhvr>
                                        <p:cTn id="298" dur="1" fill="hold">
                                          <p:stCondLst>
                                            <p:cond delay="499"/>
                                          </p:stCondLst>
                                        </p:cTn>
                                        <p:tgtEl>
                                          <p:spTgt spid="58"/>
                                        </p:tgtEl>
                                        <p:attrNameLst>
                                          <p:attrName>style.visibility</p:attrName>
                                        </p:attrNameLst>
                                      </p:cBhvr>
                                      <p:to>
                                        <p:strVal val="hidden"/>
                                      </p:to>
                                    </p:set>
                                  </p:childTnLst>
                                </p:cTn>
                              </p:par>
                              <p:par>
                                <p:cTn id="299" presetID="10" presetClass="exit" presetSubtype="0" fill="hold" grpId="2" nodeType="withEffect">
                                  <p:stCondLst>
                                    <p:cond delay="0"/>
                                  </p:stCondLst>
                                  <p:childTnLst>
                                    <p:animEffect transition="out" filter="fade">
                                      <p:cBhvr>
                                        <p:cTn id="300" dur="500"/>
                                        <p:tgtEl>
                                          <p:spTgt spid="59"/>
                                        </p:tgtEl>
                                      </p:cBhvr>
                                    </p:animEffect>
                                    <p:set>
                                      <p:cBhvr>
                                        <p:cTn id="301" dur="1" fill="hold">
                                          <p:stCondLst>
                                            <p:cond delay="499"/>
                                          </p:stCondLst>
                                        </p:cTn>
                                        <p:tgtEl>
                                          <p:spTgt spid="59"/>
                                        </p:tgtEl>
                                        <p:attrNameLst>
                                          <p:attrName>style.visibility</p:attrName>
                                        </p:attrNameLst>
                                      </p:cBhvr>
                                      <p:to>
                                        <p:strVal val="hidden"/>
                                      </p:to>
                                    </p:set>
                                  </p:childTnLst>
                                </p:cTn>
                              </p:par>
                              <p:par>
                                <p:cTn id="302" presetID="10" presetClass="exit" presetSubtype="0" fill="hold" grpId="2" nodeType="withEffect">
                                  <p:stCondLst>
                                    <p:cond delay="0"/>
                                  </p:stCondLst>
                                  <p:childTnLst>
                                    <p:animEffect transition="out" filter="fade">
                                      <p:cBhvr>
                                        <p:cTn id="303" dur="500"/>
                                        <p:tgtEl>
                                          <p:spTgt spid="60"/>
                                        </p:tgtEl>
                                      </p:cBhvr>
                                    </p:animEffect>
                                    <p:set>
                                      <p:cBhvr>
                                        <p:cTn id="304" dur="1" fill="hold">
                                          <p:stCondLst>
                                            <p:cond delay="499"/>
                                          </p:stCondLst>
                                        </p:cTn>
                                        <p:tgtEl>
                                          <p:spTgt spid="60"/>
                                        </p:tgtEl>
                                        <p:attrNameLst>
                                          <p:attrName>style.visibility</p:attrName>
                                        </p:attrNameLst>
                                      </p:cBhvr>
                                      <p:to>
                                        <p:strVal val="hidden"/>
                                      </p:to>
                                    </p:set>
                                  </p:childTnLst>
                                </p:cTn>
                              </p:par>
                              <p:par>
                                <p:cTn id="305" presetID="10" presetClass="exit" presetSubtype="0" fill="hold" grpId="2" nodeType="withEffect">
                                  <p:stCondLst>
                                    <p:cond delay="0"/>
                                  </p:stCondLst>
                                  <p:childTnLst>
                                    <p:animEffect transition="out" filter="fade">
                                      <p:cBhvr>
                                        <p:cTn id="306" dur="500"/>
                                        <p:tgtEl>
                                          <p:spTgt spid="61"/>
                                        </p:tgtEl>
                                      </p:cBhvr>
                                    </p:animEffect>
                                    <p:set>
                                      <p:cBhvr>
                                        <p:cTn id="307" dur="1" fill="hold">
                                          <p:stCondLst>
                                            <p:cond delay="499"/>
                                          </p:stCondLst>
                                        </p:cTn>
                                        <p:tgtEl>
                                          <p:spTgt spid="61"/>
                                        </p:tgtEl>
                                        <p:attrNameLst>
                                          <p:attrName>style.visibility</p:attrName>
                                        </p:attrNameLst>
                                      </p:cBhvr>
                                      <p:to>
                                        <p:strVal val="hidden"/>
                                      </p:to>
                                    </p:set>
                                  </p:childTnLst>
                                </p:cTn>
                              </p:par>
                              <p:par>
                                <p:cTn id="308" presetID="10" presetClass="exit" presetSubtype="0" fill="hold" grpId="2" nodeType="withEffect">
                                  <p:stCondLst>
                                    <p:cond delay="0"/>
                                  </p:stCondLst>
                                  <p:childTnLst>
                                    <p:animEffect transition="out" filter="fade">
                                      <p:cBhvr>
                                        <p:cTn id="309" dur="500"/>
                                        <p:tgtEl>
                                          <p:spTgt spid="62"/>
                                        </p:tgtEl>
                                      </p:cBhvr>
                                    </p:animEffect>
                                    <p:set>
                                      <p:cBhvr>
                                        <p:cTn id="310" dur="1" fill="hold">
                                          <p:stCondLst>
                                            <p:cond delay="499"/>
                                          </p:stCondLst>
                                        </p:cTn>
                                        <p:tgtEl>
                                          <p:spTgt spid="62"/>
                                        </p:tgtEl>
                                        <p:attrNameLst>
                                          <p:attrName>style.visibility</p:attrName>
                                        </p:attrNameLst>
                                      </p:cBhvr>
                                      <p:to>
                                        <p:strVal val="hidden"/>
                                      </p:to>
                                    </p:set>
                                  </p:childTnLst>
                                </p:cTn>
                              </p:par>
                              <p:par>
                                <p:cTn id="311" presetID="10" presetClass="exit" presetSubtype="0" fill="hold" grpId="2" nodeType="withEffect">
                                  <p:stCondLst>
                                    <p:cond delay="0"/>
                                  </p:stCondLst>
                                  <p:childTnLst>
                                    <p:animEffect transition="out" filter="fade">
                                      <p:cBhvr>
                                        <p:cTn id="312" dur="500"/>
                                        <p:tgtEl>
                                          <p:spTgt spid="63"/>
                                        </p:tgtEl>
                                      </p:cBhvr>
                                    </p:animEffect>
                                    <p:set>
                                      <p:cBhvr>
                                        <p:cTn id="313" dur="1" fill="hold">
                                          <p:stCondLst>
                                            <p:cond delay="499"/>
                                          </p:stCondLst>
                                        </p:cTn>
                                        <p:tgtEl>
                                          <p:spTgt spid="63"/>
                                        </p:tgtEl>
                                        <p:attrNameLst>
                                          <p:attrName>style.visibility</p:attrName>
                                        </p:attrNameLst>
                                      </p:cBhvr>
                                      <p:to>
                                        <p:strVal val="hidden"/>
                                      </p:to>
                                    </p:set>
                                  </p:childTnLst>
                                </p:cTn>
                              </p:par>
                              <p:par>
                                <p:cTn id="314" presetID="10" presetClass="exit" presetSubtype="0" fill="hold" grpId="2" nodeType="withEffect">
                                  <p:stCondLst>
                                    <p:cond delay="0"/>
                                  </p:stCondLst>
                                  <p:childTnLst>
                                    <p:animEffect transition="out" filter="fade">
                                      <p:cBhvr>
                                        <p:cTn id="315" dur="500"/>
                                        <p:tgtEl>
                                          <p:spTgt spid="64"/>
                                        </p:tgtEl>
                                      </p:cBhvr>
                                    </p:animEffect>
                                    <p:set>
                                      <p:cBhvr>
                                        <p:cTn id="316" dur="1" fill="hold">
                                          <p:stCondLst>
                                            <p:cond delay="499"/>
                                          </p:stCondLst>
                                        </p:cTn>
                                        <p:tgtEl>
                                          <p:spTgt spid="64"/>
                                        </p:tgtEl>
                                        <p:attrNameLst>
                                          <p:attrName>style.visibility</p:attrName>
                                        </p:attrNameLst>
                                      </p:cBhvr>
                                      <p:to>
                                        <p:strVal val="hidden"/>
                                      </p:to>
                                    </p:set>
                                  </p:childTnLst>
                                </p:cTn>
                              </p:par>
                              <p:par>
                                <p:cTn id="317" presetID="10" presetClass="exit" presetSubtype="0" fill="hold" grpId="2" nodeType="withEffect">
                                  <p:stCondLst>
                                    <p:cond delay="0"/>
                                  </p:stCondLst>
                                  <p:childTnLst>
                                    <p:animEffect transition="out" filter="fade">
                                      <p:cBhvr>
                                        <p:cTn id="318" dur="500"/>
                                        <p:tgtEl>
                                          <p:spTgt spid="65"/>
                                        </p:tgtEl>
                                      </p:cBhvr>
                                    </p:animEffect>
                                    <p:set>
                                      <p:cBhvr>
                                        <p:cTn id="319" dur="1" fill="hold">
                                          <p:stCondLst>
                                            <p:cond delay="499"/>
                                          </p:stCondLst>
                                        </p:cTn>
                                        <p:tgtEl>
                                          <p:spTgt spid="65"/>
                                        </p:tgtEl>
                                        <p:attrNameLst>
                                          <p:attrName>style.visibility</p:attrName>
                                        </p:attrNameLst>
                                      </p:cBhvr>
                                      <p:to>
                                        <p:strVal val="hidden"/>
                                      </p:to>
                                    </p:set>
                                  </p:childTnLst>
                                </p:cTn>
                              </p:par>
                              <p:par>
                                <p:cTn id="320" presetID="10" presetClass="exit" presetSubtype="0" fill="hold" grpId="2" nodeType="withEffect">
                                  <p:stCondLst>
                                    <p:cond delay="0"/>
                                  </p:stCondLst>
                                  <p:childTnLst>
                                    <p:animEffect transition="out" filter="fade">
                                      <p:cBhvr>
                                        <p:cTn id="321" dur="500"/>
                                        <p:tgtEl>
                                          <p:spTgt spid="66"/>
                                        </p:tgtEl>
                                      </p:cBhvr>
                                    </p:animEffect>
                                    <p:set>
                                      <p:cBhvr>
                                        <p:cTn id="322" dur="1" fill="hold">
                                          <p:stCondLst>
                                            <p:cond delay="499"/>
                                          </p:stCondLst>
                                        </p:cTn>
                                        <p:tgtEl>
                                          <p:spTgt spid="66"/>
                                        </p:tgtEl>
                                        <p:attrNameLst>
                                          <p:attrName>style.visibility</p:attrName>
                                        </p:attrNameLst>
                                      </p:cBhvr>
                                      <p:to>
                                        <p:strVal val="hidden"/>
                                      </p:to>
                                    </p:set>
                                  </p:childTnLst>
                                </p:cTn>
                              </p:par>
                              <p:par>
                                <p:cTn id="323" presetID="10" presetClass="exit" presetSubtype="0" fill="hold" grpId="2" nodeType="withEffect">
                                  <p:stCondLst>
                                    <p:cond delay="0"/>
                                  </p:stCondLst>
                                  <p:childTnLst>
                                    <p:animEffect transition="out" filter="fade">
                                      <p:cBhvr>
                                        <p:cTn id="324" dur="500"/>
                                        <p:tgtEl>
                                          <p:spTgt spid="67"/>
                                        </p:tgtEl>
                                      </p:cBhvr>
                                    </p:animEffect>
                                    <p:set>
                                      <p:cBhvr>
                                        <p:cTn id="325" dur="1" fill="hold">
                                          <p:stCondLst>
                                            <p:cond delay="499"/>
                                          </p:stCondLst>
                                        </p:cTn>
                                        <p:tgtEl>
                                          <p:spTgt spid="67"/>
                                        </p:tgtEl>
                                        <p:attrNameLst>
                                          <p:attrName>style.visibility</p:attrName>
                                        </p:attrNameLst>
                                      </p:cBhvr>
                                      <p:to>
                                        <p:strVal val="hidden"/>
                                      </p:to>
                                    </p:set>
                                  </p:childTnLst>
                                </p:cTn>
                              </p:par>
                              <p:par>
                                <p:cTn id="326" presetID="10" presetClass="exit" presetSubtype="0" fill="hold" grpId="2" nodeType="withEffect">
                                  <p:stCondLst>
                                    <p:cond delay="0"/>
                                  </p:stCondLst>
                                  <p:childTnLst>
                                    <p:animEffect transition="out" filter="fade">
                                      <p:cBhvr>
                                        <p:cTn id="327" dur="500"/>
                                        <p:tgtEl>
                                          <p:spTgt spid="68"/>
                                        </p:tgtEl>
                                      </p:cBhvr>
                                    </p:animEffect>
                                    <p:set>
                                      <p:cBhvr>
                                        <p:cTn id="328" dur="1" fill="hold">
                                          <p:stCondLst>
                                            <p:cond delay="499"/>
                                          </p:stCondLst>
                                        </p:cTn>
                                        <p:tgtEl>
                                          <p:spTgt spid="68"/>
                                        </p:tgtEl>
                                        <p:attrNameLst>
                                          <p:attrName>style.visibility</p:attrName>
                                        </p:attrNameLst>
                                      </p:cBhvr>
                                      <p:to>
                                        <p:strVal val="hidden"/>
                                      </p:to>
                                    </p:set>
                                  </p:childTnLst>
                                </p:cTn>
                              </p:par>
                              <p:par>
                                <p:cTn id="329" presetID="10" presetClass="exit" presetSubtype="0" fill="hold" grpId="2" nodeType="withEffect">
                                  <p:stCondLst>
                                    <p:cond delay="0"/>
                                  </p:stCondLst>
                                  <p:childTnLst>
                                    <p:animEffect transition="out" filter="fade">
                                      <p:cBhvr>
                                        <p:cTn id="330" dur="500"/>
                                        <p:tgtEl>
                                          <p:spTgt spid="69"/>
                                        </p:tgtEl>
                                      </p:cBhvr>
                                    </p:animEffect>
                                    <p:set>
                                      <p:cBhvr>
                                        <p:cTn id="331" dur="1" fill="hold">
                                          <p:stCondLst>
                                            <p:cond delay="499"/>
                                          </p:stCondLst>
                                        </p:cTn>
                                        <p:tgtEl>
                                          <p:spTgt spid="69"/>
                                        </p:tgtEl>
                                        <p:attrNameLst>
                                          <p:attrName>style.visibility</p:attrName>
                                        </p:attrNameLst>
                                      </p:cBhvr>
                                      <p:to>
                                        <p:strVal val="hidden"/>
                                      </p:to>
                                    </p:set>
                                  </p:childTnLst>
                                </p:cTn>
                              </p:par>
                              <p:par>
                                <p:cTn id="332" presetID="10" presetClass="exit" presetSubtype="0" fill="hold" grpId="2" nodeType="withEffect">
                                  <p:stCondLst>
                                    <p:cond delay="0"/>
                                  </p:stCondLst>
                                  <p:childTnLst>
                                    <p:animEffect transition="out" filter="fade">
                                      <p:cBhvr>
                                        <p:cTn id="333" dur="500"/>
                                        <p:tgtEl>
                                          <p:spTgt spid="70"/>
                                        </p:tgtEl>
                                      </p:cBhvr>
                                    </p:animEffect>
                                    <p:set>
                                      <p:cBhvr>
                                        <p:cTn id="334" dur="1" fill="hold">
                                          <p:stCondLst>
                                            <p:cond delay="499"/>
                                          </p:stCondLst>
                                        </p:cTn>
                                        <p:tgtEl>
                                          <p:spTgt spid="70"/>
                                        </p:tgtEl>
                                        <p:attrNameLst>
                                          <p:attrName>style.visibility</p:attrName>
                                        </p:attrNameLst>
                                      </p:cBhvr>
                                      <p:to>
                                        <p:strVal val="hidden"/>
                                      </p:to>
                                    </p:set>
                                  </p:childTnLst>
                                </p:cTn>
                              </p:par>
                              <p:par>
                                <p:cTn id="335" presetID="10" presetClass="exit" presetSubtype="0" fill="hold" grpId="2" nodeType="withEffect">
                                  <p:stCondLst>
                                    <p:cond delay="0"/>
                                  </p:stCondLst>
                                  <p:childTnLst>
                                    <p:animEffect transition="out" filter="fade">
                                      <p:cBhvr>
                                        <p:cTn id="336" dur="500"/>
                                        <p:tgtEl>
                                          <p:spTgt spid="71"/>
                                        </p:tgtEl>
                                      </p:cBhvr>
                                    </p:animEffect>
                                    <p:set>
                                      <p:cBhvr>
                                        <p:cTn id="337" dur="1" fill="hold">
                                          <p:stCondLst>
                                            <p:cond delay="499"/>
                                          </p:stCondLst>
                                        </p:cTn>
                                        <p:tgtEl>
                                          <p:spTgt spid="71"/>
                                        </p:tgtEl>
                                        <p:attrNameLst>
                                          <p:attrName>style.visibility</p:attrName>
                                        </p:attrNameLst>
                                      </p:cBhvr>
                                      <p:to>
                                        <p:strVal val="hidden"/>
                                      </p:to>
                                    </p:set>
                                  </p:childTnLst>
                                </p:cTn>
                              </p:par>
                              <p:par>
                                <p:cTn id="338" presetID="10" presetClass="exit" presetSubtype="0" fill="hold" grpId="2" nodeType="withEffect">
                                  <p:stCondLst>
                                    <p:cond delay="0"/>
                                  </p:stCondLst>
                                  <p:childTnLst>
                                    <p:animEffect transition="out" filter="fade">
                                      <p:cBhvr>
                                        <p:cTn id="339" dur="500"/>
                                        <p:tgtEl>
                                          <p:spTgt spid="72"/>
                                        </p:tgtEl>
                                      </p:cBhvr>
                                    </p:animEffect>
                                    <p:set>
                                      <p:cBhvr>
                                        <p:cTn id="340" dur="1" fill="hold">
                                          <p:stCondLst>
                                            <p:cond delay="499"/>
                                          </p:stCondLst>
                                        </p:cTn>
                                        <p:tgtEl>
                                          <p:spTgt spid="72"/>
                                        </p:tgtEl>
                                        <p:attrNameLst>
                                          <p:attrName>style.visibility</p:attrName>
                                        </p:attrNameLst>
                                      </p:cBhvr>
                                      <p:to>
                                        <p:strVal val="hidden"/>
                                      </p:to>
                                    </p:set>
                                  </p:childTnLst>
                                </p:cTn>
                              </p:par>
                              <p:par>
                                <p:cTn id="341" presetID="10" presetClass="exit" presetSubtype="0" fill="hold" grpId="2" nodeType="withEffect">
                                  <p:stCondLst>
                                    <p:cond delay="0"/>
                                  </p:stCondLst>
                                  <p:childTnLst>
                                    <p:animEffect transition="out" filter="fade">
                                      <p:cBhvr>
                                        <p:cTn id="342" dur="500"/>
                                        <p:tgtEl>
                                          <p:spTgt spid="73"/>
                                        </p:tgtEl>
                                      </p:cBhvr>
                                    </p:animEffect>
                                    <p:set>
                                      <p:cBhvr>
                                        <p:cTn id="343" dur="1" fill="hold">
                                          <p:stCondLst>
                                            <p:cond delay="499"/>
                                          </p:stCondLst>
                                        </p:cTn>
                                        <p:tgtEl>
                                          <p:spTgt spid="73"/>
                                        </p:tgtEl>
                                        <p:attrNameLst>
                                          <p:attrName>style.visibility</p:attrName>
                                        </p:attrNameLst>
                                      </p:cBhvr>
                                      <p:to>
                                        <p:strVal val="hidden"/>
                                      </p:to>
                                    </p:set>
                                  </p:childTnLst>
                                </p:cTn>
                              </p:par>
                              <p:par>
                                <p:cTn id="344" presetID="10" presetClass="exit" presetSubtype="0" fill="hold" grpId="2" nodeType="withEffect">
                                  <p:stCondLst>
                                    <p:cond delay="0"/>
                                  </p:stCondLst>
                                  <p:childTnLst>
                                    <p:animEffect transition="out" filter="fade">
                                      <p:cBhvr>
                                        <p:cTn id="345" dur="500"/>
                                        <p:tgtEl>
                                          <p:spTgt spid="74"/>
                                        </p:tgtEl>
                                      </p:cBhvr>
                                    </p:animEffect>
                                    <p:set>
                                      <p:cBhvr>
                                        <p:cTn id="346" dur="1" fill="hold">
                                          <p:stCondLst>
                                            <p:cond delay="499"/>
                                          </p:stCondLst>
                                        </p:cTn>
                                        <p:tgtEl>
                                          <p:spTgt spid="74"/>
                                        </p:tgtEl>
                                        <p:attrNameLst>
                                          <p:attrName>style.visibility</p:attrName>
                                        </p:attrNameLst>
                                      </p:cBhvr>
                                      <p:to>
                                        <p:strVal val="hidden"/>
                                      </p:to>
                                    </p:set>
                                  </p:childTnLst>
                                </p:cTn>
                              </p:par>
                              <p:par>
                                <p:cTn id="347" presetID="10" presetClass="exit" presetSubtype="0" fill="hold" grpId="2" nodeType="withEffect">
                                  <p:stCondLst>
                                    <p:cond delay="0"/>
                                  </p:stCondLst>
                                  <p:childTnLst>
                                    <p:animEffect transition="out" filter="fade">
                                      <p:cBhvr>
                                        <p:cTn id="348" dur="500"/>
                                        <p:tgtEl>
                                          <p:spTgt spid="75"/>
                                        </p:tgtEl>
                                      </p:cBhvr>
                                    </p:animEffect>
                                    <p:set>
                                      <p:cBhvr>
                                        <p:cTn id="349" dur="1" fill="hold">
                                          <p:stCondLst>
                                            <p:cond delay="499"/>
                                          </p:stCondLst>
                                        </p:cTn>
                                        <p:tgtEl>
                                          <p:spTgt spid="75"/>
                                        </p:tgtEl>
                                        <p:attrNameLst>
                                          <p:attrName>style.visibility</p:attrName>
                                        </p:attrNameLst>
                                      </p:cBhvr>
                                      <p:to>
                                        <p:strVal val="hidden"/>
                                      </p:to>
                                    </p:set>
                                  </p:childTnLst>
                                </p:cTn>
                              </p:par>
                              <p:par>
                                <p:cTn id="350" presetID="10" presetClass="exit" presetSubtype="0" fill="hold" grpId="2" nodeType="withEffect">
                                  <p:stCondLst>
                                    <p:cond delay="0"/>
                                  </p:stCondLst>
                                  <p:childTnLst>
                                    <p:animEffect transition="out" filter="fade">
                                      <p:cBhvr>
                                        <p:cTn id="351" dur="500"/>
                                        <p:tgtEl>
                                          <p:spTgt spid="76"/>
                                        </p:tgtEl>
                                      </p:cBhvr>
                                    </p:animEffect>
                                    <p:set>
                                      <p:cBhvr>
                                        <p:cTn id="352" dur="1" fill="hold">
                                          <p:stCondLst>
                                            <p:cond delay="499"/>
                                          </p:stCondLst>
                                        </p:cTn>
                                        <p:tgtEl>
                                          <p:spTgt spid="76"/>
                                        </p:tgtEl>
                                        <p:attrNameLst>
                                          <p:attrName>style.visibility</p:attrName>
                                        </p:attrNameLst>
                                      </p:cBhvr>
                                      <p:to>
                                        <p:strVal val="hidden"/>
                                      </p:to>
                                    </p:set>
                                  </p:childTnLst>
                                </p:cTn>
                              </p:par>
                              <p:par>
                                <p:cTn id="353" presetID="10" presetClass="exit" presetSubtype="0" fill="hold" grpId="2" nodeType="withEffect">
                                  <p:stCondLst>
                                    <p:cond delay="0"/>
                                  </p:stCondLst>
                                  <p:childTnLst>
                                    <p:animEffect transition="out" filter="fade">
                                      <p:cBhvr>
                                        <p:cTn id="354" dur="500"/>
                                        <p:tgtEl>
                                          <p:spTgt spid="77"/>
                                        </p:tgtEl>
                                      </p:cBhvr>
                                    </p:animEffect>
                                    <p:set>
                                      <p:cBhvr>
                                        <p:cTn id="355" dur="1" fill="hold">
                                          <p:stCondLst>
                                            <p:cond delay="499"/>
                                          </p:stCondLst>
                                        </p:cTn>
                                        <p:tgtEl>
                                          <p:spTgt spid="77"/>
                                        </p:tgtEl>
                                        <p:attrNameLst>
                                          <p:attrName>style.visibility</p:attrName>
                                        </p:attrNameLst>
                                      </p:cBhvr>
                                      <p:to>
                                        <p:strVal val="hidden"/>
                                      </p:to>
                                    </p:set>
                                  </p:childTnLst>
                                </p:cTn>
                              </p:par>
                              <p:par>
                                <p:cTn id="356" presetID="10" presetClass="exit" presetSubtype="0" fill="hold" grpId="2" nodeType="withEffect">
                                  <p:stCondLst>
                                    <p:cond delay="0"/>
                                  </p:stCondLst>
                                  <p:childTnLst>
                                    <p:animEffect transition="out" filter="fade">
                                      <p:cBhvr>
                                        <p:cTn id="357" dur="500"/>
                                        <p:tgtEl>
                                          <p:spTgt spid="78"/>
                                        </p:tgtEl>
                                      </p:cBhvr>
                                    </p:animEffect>
                                    <p:set>
                                      <p:cBhvr>
                                        <p:cTn id="358" dur="1" fill="hold">
                                          <p:stCondLst>
                                            <p:cond delay="499"/>
                                          </p:stCondLst>
                                        </p:cTn>
                                        <p:tgtEl>
                                          <p:spTgt spid="78"/>
                                        </p:tgtEl>
                                        <p:attrNameLst>
                                          <p:attrName>style.visibility</p:attrName>
                                        </p:attrNameLst>
                                      </p:cBhvr>
                                      <p:to>
                                        <p:strVal val="hidden"/>
                                      </p:to>
                                    </p:set>
                                  </p:childTnLst>
                                </p:cTn>
                              </p:par>
                              <p:par>
                                <p:cTn id="359" presetID="10" presetClass="exit" presetSubtype="0" fill="hold" grpId="2" nodeType="withEffect">
                                  <p:stCondLst>
                                    <p:cond delay="0"/>
                                  </p:stCondLst>
                                  <p:childTnLst>
                                    <p:animEffect transition="out" filter="fade">
                                      <p:cBhvr>
                                        <p:cTn id="360" dur="500"/>
                                        <p:tgtEl>
                                          <p:spTgt spid="79"/>
                                        </p:tgtEl>
                                      </p:cBhvr>
                                    </p:animEffect>
                                    <p:set>
                                      <p:cBhvr>
                                        <p:cTn id="361" dur="1" fill="hold">
                                          <p:stCondLst>
                                            <p:cond delay="499"/>
                                          </p:stCondLst>
                                        </p:cTn>
                                        <p:tgtEl>
                                          <p:spTgt spid="79"/>
                                        </p:tgtEl>
                                        <p:attrNameLst>
                                          <p:attrName>style.visibility</p:attrName>
                                        </p:attrNameLst>
                                      </p:cBhvr>
                                      <p:to>
                                        <p:strVal val="hidden"/>
                                      </p:to>
                                    </p:set>
                                  </p:childTnLst>
                                </p:cTn>
                              </p:par>
                              <p:par>
                                <p:cTn id="362" presetID="10" presetClass="exit" presetSubtype="0" fill="hold" grpId="2" nodeType="withEffect">
                                  <p:stCondLst>
                                    <p:cond delay="0"/>
                                  </p:stCondLst>
                                  <p:childTnLst>
                                    <p:animEffect transition="out" filter="fade">
                                      <p:cBhvr>
                                        <p:cTn id="363" dur="500"/>
                                        <p:tgtEl>
                                          <p:spTgt spid="80"/>
                                        </p:tgtEl>
                                      </p:cBhvr>
                                    </p:animEffect>
                                    <p:set>
                                      <p:cBhvr>
                                        <p:cTn id="364" dur="1" fill="hold">
                                          <p:stCondLst>
                                            <p:cond delay="499"/>
                                          </p:stCondLst>
                                        </p:cTn>
                                        <p:tgtEl>
                                          <p:spTgt spid="80"/>
                                        </p:tgtEl>
                                        <p:attrNameLst>
                                          <p:attrName>style.visibility</p:attrName>
                                        </p:attrNameLst>
                                      </p:cBhvr>
                                      <p:to>
                                        <p:strVal val="hidden"/>
                                      </p:to>
                                    </p:set>
                                  </p:childTnLst>
                                </p:cTn>
                              </p:par>
                              <p:par>
                                <p:cTn id="365" presetID="10" presetClass="exit" presetSubtype="0" fill="hold" grpId="2" nodeType="withEffect">
                                  <p:stCondLst>
                                    <p:cond delay="0"/>
                                  </p:stCondLst>
                                  <p:childTnLst>
                                    <p:animEffect transition="out" filter="fade">
                                      <p:cBhvr>
                                        <p:cTn id="366" dur="500"/>
                                        <p:tgtEl>
                                          <p:spTgt spid="81"/>
                                        </p:tgtEl>
                                      </p:cBhvr>
                                    </p:animEffect>
                                    <p:set>
                                      <p:cBhvr>
                                        <p:cTn id="367" dur="1" fill="hold">
                                          <p:stCondLst>
                                            <p:cond delay="499"/>
                                          </p:stCondLst>
                                        </p:cTn>
                                        <p:tgtEl>
                                          <p:spTgt spid="81"/>
                                        </p:tgtEl>
                                        <p:attrNameLst>
                                          <p:attrName>style.visibility</p:attrName>
                                        </p:attrNameLst>
                                      </p:cBhvr>
                                      <p:to>
                                        <p:strVal val="hidden"/>
                                      </p:to>
                                    </p:set>
                                  </p:childTnLst>
                                </p:cTn>
                              </p:par>
                              <p:par>
                                <p:cTn id="368" presetID="10" presetClass="exit" presetSubtype="0" fill="hold" grpId="2" nodeType="withEffect">
                                  <p:stCondLst>
                                    <p:cond delay="0"/>
                                  </p:stCondLst>
                                  <p:childTnLst>
                                    <p:animEffect transition="out" filter="fade">
                                      <p:cBhvr>
                                        <p:cTn id="369" dur="500"/>
                                        <p:tgtEl>
                                          <p:spTgt spid="82"/>
                                        </p:tgtEl>
                                      </p:cBhvr>
                                    </p:animEffect>
                                    <p:set>
                                      <p:cBhvr>
                                        <p:cTn id="370" dur="1" fill="hold">
                                          <p:stCondLst>
                                            <p:cond delay="499"/>
                                          </p:stCondLst>
                                        </p:cTn>
                                        <p:tgtEl>
                                          <p:spTgt spid="82"/>
                                        </p:tgtEl>
                                        <p:attrNameLst>
                                          <p:attrName>style.visibility</p:attrName>
                                        </p:attrNameLst>
                                      </p:cBhvr>
                                      <p:to>
                                        <p:strVal val="hidden"/>
                                      </p:to>
                                    </p:set>
                                  </p:childTnLst>
                                </p:cTn>
                              </p:par>
                              <p:par>
                                <p:cTn id="371" presetID="10" presetClass="exit" presetSubtype="0" fill="hold" grpId="2" nodeType="withEffect">
                                  <p:stCondLst>
                                    <p:cond delay="0"/>
                                  </p:stCondLst>
                                  <p:childTnLst>
                                    <p:animEffect transition="out" filter="fade">
                                      <p:cBhvr>
                                        <p:cTn id="372" dur="500"/>
                                        <p:tgtEl>
                                          <p:spTgt spid="83"/>
                                        </p:tgtEl>
                                      </p:cBhvr>
                                    </p:animEffect>
                                    <p:set>
                                      <p:cBhvr>
                                        <p:cTn id="373" dur="1" fill="hold">
                                          <p:stCondLst>
                                            <p:cond delay="499"/>
                                          </p:stCondLst>
                                        </p:cTn>
                                        <p:tgtEl>
                                          <p:spTgt spid="83"/>
                                        </p:tgtEl>
                                        <p:attrNameLst>
                                          <p:attrName>style.visibility</p:attrName>
                                        </p:attrNameLst>
                                      </p:cBhvr>
                                      <p:to>
                                        <p:strVal val="hidden"/>
                                      </p:to>
                                    </p:set>
                                  </p:childTnLst>
                                </p:cTn>
                              </p:par>
                              <p:par>
                                <p:cTn id="374" presetID="10" presetClass="exit" presetSubtype="0" fill="hold" grpId="2" nodeType="withEffect">
                                  <p:stCondLst>
                                    <p:cond delay="0"/>
                                  </p:stCondLst>
                                  <p:childTnLst>
                                    <p:animEffect transition="out" filter="fade">
                                      <p:cBhvr>
                                        <p:cTn id="375" dur="500"/>
                                        <p:tgtEl>
                                          <p:spTgt spid="84"/>
                                        </p:tgtEl>
                                      </p:cBhvr>
                                    </p:animEffect>
                                    <p:set>
                                      <p:cBhvr>
                                        <p:cTn id="376" dur="1" fill="hold">
                                          <p:stCondLst>
                                            <p:cond delay="499"/>
                                          </p:stCondLst>
                                        </p:cTn>
                                        <p:tgtEl>
                                          <p:spTgt spid="84"/>
                                        </p:tgtEl>
                                        <p:attrNameLst>
                                          <p:attrName>style.visibility</p:attrName>
                                        </p:attrNameLst>
                                      </p:cBhvr>
                                      <p:to>
                                        <p:strVal val="hidden"/>
                                      </p:to>
                                    </p:set>
                                  </p:childTnLst>
                                </p:cTn>
                              </p:par>
                              <p:par>
                                <p:cTn id="377" presetID="10" presetClass="exit" presetSubtype="0" fill="hold" grpId="2" nodeType="withEffect">
                                  <p:stCondLst>
                                    <p:cond delay="0"/>
                                  </p:stCondLst>
                                  <p:childTnLst>
                                    <p:animEffect transition="out" filter="fade">
                                      <p:cBhvr>
                                        <p:cTn id="378" dur="500"/>
                                        <p:tgtEl>
                                          <p:spTgt spid="85"/>
                                        </p:tgtEl>
                                      </p:cBhvr>
                                    </p:animEffect>
                                    <p:set>
                                      <p:cBhvr>
                                        <p:cTn id="379" dur="1" fill="hold">
                                          <p:stCondLst>
                                            <p:cond delay="499"/>
                                          </p:stCondLst>
                                        </p:cTn>
                                        <p:tgtEl>
                                          <p:spTgt spid="85"/>
                                        </p:tgtEl>
                                        <p:attrNameLst>
                                          <p:attrName>style.visibility</p:attrName>
                                        </p:attrNameLst>
                                      </p:cBhvr>
                                      <p:to>
                                        <p:strVal val="hidden"/>
                                      </p:to>
                                    </p:set>
                                  </p:childTnLst>
                                </p:cTn>
                              </p:par>
                              <p:par>
                                <p:cTn id="380" presetID="10" presetClass="exit" presetSubtype="0" fill="hold" grpId="2" nodeType="withEffect">
                                  <p:stCondLst>
                                    <p:cond delay="0"/>
                                  </p:stCondLst>
                                  <p:childTnLst>
                                    <p:animEffect transition="out" filter="fade">
                                      <p:cBhvr>
                                        <p:cTn id="381" dur="500"/>
                                        <p:tgtEl>
                                          <p:spTgt spid="86"/>
                                        </p:tgtEl>
                                      </p:cBhvr>
                                    </p:animEffect>
                                    <p:set>
                                      <p:cBhvr>
                                        <p:cTn id="382" dur="1" fill="hold">
                                          <p:stCondLst>
                                            <p:cond delay="499"/>
                                          </p:stCondLst>
                                        </p:cTn>
                                        <p:tgtEl>
                                          <p:spTgt spid="86"/>
                                        </p:tgtEl>
                                        <p:attrNameLst>
                                          <p:attrName>style.visibility</p:attrName>
                                        </p:attrNameLst>
                                      </p:cBhvr>
                                      <p:to>
                                        <p:strVal val="hidden"/>
                                      </p:to>
                                    </p:set>
                                  </p:childTnLst>
                                </p:cTn>
                              </p:par>
                              <p:par>
                                <p:cTn id="383" presetID="10" presetClass="exit" presetSubtype="0" fill="hold" grpId="2" nodeType="withEffect">
                                  <p:stCondLst>
                                    <p:cond delay="0"/>
                                  </p:stCondLst>
                                  <p:childTnLst>
                                    <p:animEffect transition="out" filter="fade">
                                      <p:cBhvr>
                                        <p:cTn id="384" dur="500"/>
                                        <p:tgtEl>
                                          <p:spTgt spid="87"/>
                                        </p:tgtEl>
                                      </p:cBhvr>
                                    </p:animEffect>
                                    <p:set>
                                      <p:cBhvr>
                                        <p:cTn id="385" dur="1" fill="hold">
                                          <p:stCondLst>
                                            <p:cond delay="499"/>
                                          </p:stCondLst>
                                        </p:cTn>
                                        <p:tgtEl>
                                          <p:spTgt spid="87"/>
                                        </p:tgtEl>
                                        <p:attrNameLst>
                                          <p:attrName>style.visibility</p:attrName>
                                        </p:attrNameLst>
                                      </p:cBhvr>
                                      <p:to>
                                        <p:strVal val="hidden"/>
                                      </p:to>
                                    </p:set>
                                  </p:childTnLst>
                                </p:cTn>
                              </p:par>
                              <p:par>
                                <p:cTn id="386" presetID="10" presetClass="exit" presetSubtype="0" fill="hold" grpId="2" nodeType="withEffect">
                                  <p:stCondLst>
                                    <p:cond delay="0"/>
                                  </p:stCondLst>
                                  <p:childTnLst>
                                    <p:animEffect transition="out" filter="fade">
                                      <p:cBhvr>
                                        <p:cTn id="387" dur="500"/>
                                        <p:tgtEl>
                                          <p:spTgt spid="88"/>
                                        </p:tgtEl>
                                      </p:cBhvr>
                                    </p:animEffect>
                                    <p:set>
                                      <p:cBhvr>
                                        <p:cTn id="388" dur="1" fill="hold">
                                          <p:stCondLst>
                                            <p:cond delay="499"/>
                                          </p:stCondLst>
                                        </p:cTn>
                                        <p:tgtEl>
                                          <p:spTgt spid="88"/>
                                        </p:tgtEl>
                                        <p:attrNameLst>
                                          <p:attrName>style.visibility</p:attrName>
                                        </p:attrNameLst>
                                      </p:cBhvr>
                                      <p:to>
                                        <p:strVal val="hidden"/>
                                      </p:to>
                                    </p:set>
                                  </p:childTnLst>
                                </p:cTn>
                              </p:par>
                              <p:par>
                                <p:cTn id="389" presetID="10" presetClass="exit" presetSubtype="0" fill="hold" grpId="2" nodeType="withEffect">
                                  <p:stCondLst>
                                    <p:cond delay="0"/>
                                  </p:stCondLst>
                                  <p:childTnLst>
                                    <p:animEffect transition="out" filter="fade">
                                      <p:cBhvr>
                                        <p:cTn id="390" dur="500"/>
                                        <p:tgtEl>
                                          <p:spTgt spid="89"/>
                                        </p:tgtEl>
                                      </p:cBhvr>
                                    </p:animEffect>
                                    <p:set>
                                      <p:cBhvr>
                                        <p:cTn id="391" dur="1" fill="hold">
                                          <p:stCondLst>
                                            <p:cond delay="499"/>
                                          </p:stCondLst>
                                        </p:cTn>
                                        <p:tgtEl>
                                          <p:spTgt spid="89"/>
                                        </p:tgtEl>
                                        <p:attrNameLst>
                                          <p:attrName>style.visibility</p:attrName>
                                        </p:attrNameLst>
                                      </p:cBhvr>
                                      <p:to>
                                        <p:strVal val="hidden"/>
                                      </p:to>
                                    </p:set>
                                  </p:childTnLst>
                                </p:cTn>
                              </p:par>
                              <p:par>
                                <p:cTn id="392" presetID="10" presetClass="exit" presetSubtype="0" fill="hold" grpId="2" nodeType="withEffect">
                                  <p:stCondLst>
                                    <p:cond delay="0"/>
                                  </p:stCondLst>
                                  <p:childTnLst>
                                    <p:animEffect transition="out" filter="fade">
                                      <p:cBhvr>
                                        <p:cTn id="393" dur="500"/>
                                        <p:tgtEl>
                                          <p:spTgt spid="90"/>
                                        </p:tgtEl>
                                      </p:cBhvr>
                                    </p:animEffect>
                                    <p:set>
                                      <p:cBhvr>
                                        <p:cTn id="394" dur="1" fill="hold">
                                          <p:stCondLst>
                                            <p:cond delay="499"/>
                                          </p:stCondLst>
                                        </p:cTn>
                                        <p:tgtEl>
                                          <p:spTgt spid="90"/>
                                        </p:tgtEl>
                                        <p:attrNameLst>
                                          <p:attrName>style.visibility</p:attrName>
                                        </p:attrNameLst>
                                      </p:cBhvr>
                                      <p:to>
                                        <p:strVal val="hidden"/>
                                      </p:to>
                                    </p:set>
                                  </p:childTnLst>
                                </p:cTn>
                              </p:par>
                              <p:par>
                                <p:cTn id="395" presetID="10" presetClass="exit" presetSubtype="0" fill="hold" grpId="2" nodeType="withEffect">
                                  <p:stCondLst>
                                    <p:cond delay="0"/>
                                  </p:stCondLst>
                                  <p:childTnLst>
                                    <p:animEffect transition="out" filter="fade">
                                      <p:cBhvr>
                                        <p:cTn id="396" dur="500"/>
                                        <p:tgtEl>
                                          <p:spTgt spid="91"/>
                                        </p:tgtEl>
                                      </p:cBhvr>
                                    </p:animEffect>
                                    <p:set>
                                      <p:cBhvr>
                                        <p:cTn id="397" dur="1" fill="hold">
                                          <p:stCondLst>
                                            <p:cond delay="499"/>
                                          </p:stCondLst>
                                        </p:cTn>
                                        <p:tgtEl>
                                          <p:spTgt spid="91"/>
                                        </p:tgtEl>
                                        <p:attrNameLst>
                                          <p:attrName>style.visibility</p:attrName>
                                        </p:attrNameLst>
                                      </p:cBhvr>
                                      <p:to>
                                        <p:strVal val="hidden"/>
                                      </p:to>
                                    </p:set>
                                  </p:childTnLst>
                                </p:cTn>
                              </p:par>
                              <p:par>
                                <p:cTn id="398" presetID="10" presetClass="exit" presetSubtype="0" fill="hold" grpId="2" nodeType="withEffect">
                                  <p:stCondLst>
                                    <p:cond delay="0"/>
                                  </p:stCondLst>
                                  <p:childTnLst>
                                    <p:animEffect transition="out" filter="fade">
                                      <p:cBhvr>
                                        <p:cTn id="399" dur="500"/>
                                        <p:tgtEl>
                                          <p:spTgt spid="92"/>
                                        </p:tgtEl>
                                      </p:cBhvr>
                                    </p:animEffect>
                                    <p:set>
                                      <p:cBhvr>
                                        <p:cTn id="400" dur="1" fill="hold">
                                          <p:stCondLst>
                                            <p:cond delay="499"/>
                                          </p:stCondLst>
                                        </p:cTn>
                                        <p:tgtEl>
                                          <p:spTgt spid="92"/>
                                        </p:tgtEl>
                                        <p:attrNameLst>
                                          <p:attrName>style.visibility</p:attrName>
                                        </p:attrNameLst>
                                      </p:cBhvr>
                                      <p:to>
                                        <p:strVal val="hidden"/>
                                      </p:to>
                                    </p:set>
                                  </p:childTnLst>
                                </p:cTn>
                              </p:par>
                            </p:childTnLst>
                          </p:cTn>
                        </p:par>
                      </p:childTnLst>
                    </p:cTn>
                  </p:par>
                  <p:par>
                    <p:cTn id="401" fill="hold">
                      <p:stCondLst>
                        <p:cond delay="indefinite"/>
                      </p:stCondLst>
                      <p:childTnLst>
                        <p:par>
                          <p:cTn id="402" fill="hold">
                            <p:stCondLst>
                              <p:cond delay="0"/>
                            </p:stCondLst>
                            <p:childTnLst>
                              <p:par>
                                <p:cTn id="403" presetID="1" presetClass="entr" presetSubtype="0" fill="hold" grpId="0" nodeType="clickEffect">
                                  <p:stCondLst>
                                    <p:cond delay="0"/>
                                  </p:stCondLst>
                                  <p:childTnLst>
                                    <p:set>
                                      <p:cBhvr>
                                        <p:cTn id="404" dur="1" fill="hold">
                                          <p:stCondLst>
                                            <p:cond delay="0"/>
                                          </p:stCondLst>
                                        </p:cTn>
                                        <p:tgtEl>
                                          <p:spTgt spid="26"/>
                                        </p:tgtEl>
                                        <p:attrNameLst>
                                          <p:attrName>style.visibility</p:attrName>
                                        </p:attrNameLst>
                                      </p:cBhvr>
                                      <p:to>
                                        <p:strVal val="visible"/>
                                      </p:to>
                                    </p:set>
                                  </p:childTnLst>
                                </p:cTn>
                              </p:par>
                            </p:childTnLst>
                          </p:cTn>
                        </p:par>
                      </p:childTnLst>
                    </p:cTn>
                  </p:par>
                  <p:par>
                    <p:cTn id="405" fill="hold">
                      <p:stCondLst>
                        <p:cond delay="indefinite"/>
                      </p:stCondLst>
                      <p:childTnLst>
                        <p:par>
                          <p:cTn id="406" fill="hold">
                            <p:stCondLst>
                              <p:cond delay="0"/>
                            </p:stCondLst>
                            <p:childTnLst>
                              <p:par>
                                <p:cTn id="407" presetID="1" presetClass="entr" presetSubtype="0" fill="hold" grpId="0" nodeType="clickEffect">
                                  <p:stCondLst>
                                    <p:cond delay="0"/>
                                  </p:stCondLst>
                                  <p:childTnLst>
                                    <p:set>
                                      <p:cBhvr>
                                        <p:cTn id="408" dur="1" fill="hold">
                                          <p:stCondLst>
                                            <p:cond delay="0"/>
                                          </p:stCondLst>
                                        </p:cTn>
                                        <p:tgtEl>
                                          <p:spTgt spid="27"/>
                                        </p:tgtEl>
                                        <p:attrNameLst>
                                          <p:attrName>style.visibility</p:attrName>
                                        </p:attrNameLst>
                                      </p:cBhvr>
                                      <p:to>
                                        <p:strVal val="visible"/>
                                      </p:to>
                                    </p:set>
                                  </p:childTnLst>
                                </p:cTn>
                              </p:par>
                            </p:childTnLst>
                          </p:cTn>
                        </p:par>
                      </p:childTnLst>
                    </p:cTn>
                  </p:par>
                  <p:par>
                    <p:cTn id="409" fill="hold">
                      <p:stCondLst>
                        <p:cond delay="indefinite"/>
                      </p:stCondLst>
                      <p:childTnLst>
                        <p:par>
                          <p:cTn id="410" fill="hold">
                            <p:stCondLst>
                              <p:cond delay="0"/>
                            </p:stCondLst>
                            <p:childTnLst>
                              <p:par>
                                <p:cTn id="411" presetID="1" presetClass="entr" presetSubtype="0" fill="hold" grpId="0" nodeType="clickEffect">
                                  <p:stCondLst>
                                    <p:cond delay="0"/>
                                  </p:stCondLst>
                                  <p:childTnLst>
                                    <p:set>
                                      <p:cBhvr>
                                        <p:cTn id="412" dur="1" fill="hold">
                                          <p:stCondLst>
                                            <p:cond delay="0"/>
                                          </p:stCondLst>
                                        </p:cTn>
                                        <p:tgtEl>
                                          <p:spTgt spid="28"/>
                                        </p:tgtEl>
                                        <p:attrNameLst>
                                          <p:attrName>style.visibility</p:attrName>
                                        </p:attrNameLst>
                                      </p:cBhvr>
                                      <p:to>
                                        <p:strVal val="visible"/>
                                      </p:to>
                                    </p:set>
                                  </p:childTnLst>
                                </p:cTn>
                              </p:par>
                            </p:childTnLst>
                          </p:cTn>
                        </p:par>
                      </p:childTnLst>
                    </p:cTn>
                  </p:par>
                  <p:par>
                    <p:cTn id="413" fill="hold">
                      <p:stCondLst>
                        <p:cond delay="indefinite"/>
                      </p:stCondLst>
                      <p:childTnLst>
                        <p:par>
                          <p:cTn id="414" fill="hold">
                            <p:stCondLst>
                              <p:cond delay="0"/>
                            </p:stCondLst>
                            <p:childTnLst>
                              <p:par>
                                <p:cTn id="415" presetID="1" presetClass="entr" presetSubtype="0" fill="hold" grpId="0" nodeType="clickEffect">
                                  <p:stCondLst>
                                    <p:cond delay="0"/>
                                  </p:stCondLst>
                                  <p:childTnLst>
                                    <p:set>
                                      <p:cBhvr>
                                        <p:cTn id="416" dur="1" fill="hold">
                                          <p:stCondLst>
                                            <p:cond delay="0"/>
                                          </p:stCondLst>
                                        </p:cTn>
                                        <p:tgtEl>
                                          <p:spTgt spid="29"/>
                                        </p:tgtEl>
                                        <p:attrNameLst>
                                          <p:attrName>style.visibility</p:attrName>
                                        </p:attrNameLst>
                                      </p:cBhvr>
                                      <p:to>
                                        <p:strVal val="visible"/>
                                      </p:to>
                                    </p:set>
                                  </p:childTnLst>
                                </p:cTn>
                              </p:par>
                            </p:childTnLst>
                          </p:cTn>
                        </p:par>
                      </p:childTnLst>
                    </p:cTn>
                  </p:par>
                  <p:par>
                    <p:cTn id="417" fill="hold">
                      <p:stCondLst>
                        <p:cond delay="indefinite"/>
                      </p:stCondLst>
                      <p:childTnLst>
                        <p:par>
                          <p:cTn id="418" fill="hold">
                            <p:stCondLst>
                              <p:cond delay="0"/>
                            </p:stCondLst>
                            <p:childTnLst>
                              <p:par>
                                <p:cTn id="419" presetID="1" presetClass="entr" presetSubtype="0" fill="hold" grpId="0" nodeType="clickEffect">
                                  <p:stCondLst>
                                    <p:cond delay="0"/>
                                  </p:stCondLst>
                                  <p:childTnLst>
                                    <p:set>
                                      <p:cBhvr>
                                        <p:cTn id="420" dur="1" fill="hold">
                                          <p:stCondLst>
                                            <p:cond delay="0"/>
                                          </p:stCondLst>
                                        </p:cTn>
                                        <p:tgtEl>
                                          <p:spTgt spid="18"/>
                                        </p:tgtEl>
                                        <p:attrNameLst>
                                          <p:attrName>style.visibility</p:attrName>
                                        </p:attrNameLst>
                                      </p:cBhvr>
                                      <p:to>
                                        <p:strVal val="visible"/>
                                      </p:to>
                                    </p:set>
                                  </p:childTnLst>
                                </p:cTn>
                              </p:par>
                            </p:childTnLst>
                          </p:cTn>
                        </p:par>
                      </p:childTnLst>
                    </p:cTn>
                  </p:par>
                  <p:par>
                    <p:cTn id="421" fill="hold">
                      <p:stCondLst>
                        <p:cond delay="indefinite"/>
                      </p:stCondLst>
                      <p:childTnLst>
                        <p:par>
                          <p:cTn id="422" fill="hold">
                            <p:stCondLst>
                              <p:cond delay="0"/>
                            </p:stCondLst>
                            <p:childTnLst>
                              <p:par>
                                <p:cTn id="423" presetID="1" presetClass="entr" presetSubtype="0" fill="hold" grpId="0" nodeType="clickEffect">
                                  <p:stCondLst>
                                    <p:cond delay="0"/>
                                  </p:stCondLst>
                                  <p:childTnLst>
                                    <p:set>
                                      <p:cBhvr>
                                        <p:cTn id="424" dur="1" fill="hold">
                                          <p:stCondLst>
                                            <p:cond delay="0"/>
                                          </p:stCondLst>
                                        </p:cTn>
                                        <p:tgtEl>
                                          <p:spTgt spid="19"/>
                                        </p:tgtEl>
                                        <p:attrNameLst>
                                          <p:attrName>style.visibility</p:attrName>
                                        </p:attrNameLst>
                                      </p:cBhvr>
                                      <p:to>
                                        <p:strVal val="visible"/>
                                      </p:to>
                                    </p:set>
                                  </p:childTnLst>
                                </p:cTn>
                              </p:par>
                            </p:childTnLst>
                          </p:cTn>
                        </p:par>
                      </p:childTnLst>
                    </p:cTn>
                  </p:par>
                  <p:par>
                    <p:cTn id="425" fill="hold">
                      <p:stCondLst>
                        <p:cond delay="indefinite"/>
                      </p:stCondLst>
                      <p:childTnLst>
                        <p:par>
                          <p:cTn id="426" fill="hold">
                            <p:stCondLst>
                              <p:cond delay="0"/>
                            </p:stCondLst>
                            <p:childTnLst>
                              <p:par>
                                <p:cTn id="427" presetID="1" presetClass="entr" presetSubtype="0" fill="hold" grpId="0" nodeType="clickEffect">
                                  <p:stCondLst>
                                    <p:cond delay="0"/>
                                  </p:stCondLst>
                                  <p:childTnLst>
                                    <p:set>
                                      <p:cBhvr>
                                        <p:cTn id="428" dur="1" fill="hold">
                                          <p:stCondLst>
                                            <p:cond delay="0"/>
                                          </p:stCondLst>
                                        </p:cTn>
                                        <p:tgtEl>
                                          <p:spTgt spid="20"/>
                                        </p:tgtEl>
                                        <p:attrNameLst>
                                          <p:attrName>style.visibility</p:attrName>
                                        </p:attrNameLst>
                                      </p:cBhvr>
                                      <p:to>
                                        <p:strVal val="visible"/>
                                      </p:to>
                                    </p:set>
                                  </p:childTnLst>
                                </p:cTn>
                              </p:par>
                            </p:childTnLst>
                          </p:cTn>
                        </p:par>
                      </p:childTnLst>
                    </p:cTn>
                  </p:par>
                  <p:par>
                    <p:cTn id="429" fill="hold">
                      <p:stCondLst>
                        <p:cond delay="indefinite"/>
                      </p:stCondLst>
                      <p:childTnLst>
                        <p:par>
                          <p:cTn id="430" fill="hold">
                            <p:stCondLst>
                              <p:cond delay="0"/>
                            </p:stCondLst>
                            <p:childTnLst>
                              <p:par>
                                <p:cTn id="431" presetID="1" presetClass="entr" presetSubtype="0" fill="hold" grpId="0" nodeType="clickEffect">
                                  <p:stCondLst>
                                    <p:cond delay="0"/>
                                  </p:stCondLst>
                                  <p:childTnLst>
                                    <p:set>
                                      <p:cBhvr>
                                        <p:cTn id="432" dur="1" fill="hold">
                                          <p:stCondLst>
                                            <p:cond delay="0"/>
                                          </p:stCondLst>
                                        </p:cTn>
                                        <p:tgtEl>
                                          <p:spTgt spid="21"/>
                                        </p:tgtEl>
                                        <p:attrNameLst>
                                          <p:attrName>style.visibility</p:attrName>
                                        </p:attrNameLst>
                                      </p:cBhvr>
                                      <p:to>
                                        <p:strVal val="visible"/>
                                      </p:to>
                                    </p:set>
                                  </p:childTnLst>
                                </p:cTn>
                              </p:par>
                            </p:childTnLst>
                          </p:cTn>
                        </p:par>
                      </p:childTnLst>
                    </p:cTn>
                  </p:par>
                  <p:par>
                    <p:cTn id="433" fill="hold">
                      <p:stCondLst>
                        <p:cond delay="indefinite"/>
                      </p:stCondLst>
                      <p:childTnLst>
                        <p:par>
                          <p:cTn id="434" fill="hold">
                            <p:stCondLst>
                              <p:cond delay="0"/>
                            </p:stCondLst>
                            <p:childTnLst>
                              <p:par>
                                <p:cTn id="435" presetID="1" presetClass="entr" presetSubtype="0" fill="hold" grpId="0" nodeType="clickEffect">
                                  <p:stCondLst>
                                    <p:cond delay="0"/>
                                  </p:stCondLst>
                                  <p:childTnLst>
                                    <p:set>
                                      <p:cBhvr>
                                        <p:cTn id="436" dur="1" fill="hold">
                                          <p:stCondLst>
                                            <p:cond delay="0"/>
                                          </p:stCondLst>
                                        </p:cTn>
                                        <p:tgtEl>
                                          <p:spTgt spid="14"/>
                                        </p:tgtEl>
                                        <p:attrNameLst>
                                          <p:attrName>style.visibility</p:attrName>
                                        </p:attrNameLst>
                                      </p:cBhvr>
                                      <p:to>
                                        <p:strVal val="visible"/>
                                      </p:to>
                                    </p:set>
                                  </p:childTnLst>
                                </p:cTn>
                              </p:par>
                            </p:childTnLst>
                          </p:cTn>
                        </p:par>
                      </p:childTnLst>
                    </p:cTn>
                  </p:par>
                  <p:par>
                    <p:cTn id="437" fill="hold">
                      <p:stCondLst>
                        <p:cond delay="indefinite"/>
                      </p:stCondLst>
                      <p:childTnLst>
                        <p:par>
                          <p:cTn id="438" fill="hold">
                            <p:stCondLst>
                              <p:cond delay="0"/>
                            </p:stCondLst>
                            <p:childTnLst>
                              <p:par>
                                <p:cTn id="439" presetID="1" presetClass="entr" presetSubtype="0" fill="hold" grpId="0" nodeType="clickEffect">
                                  <p:stCondLst>
                                    <p:cond delay="0"/>
                                  </p:stCondLst>
                                  <p:childTnLst>
                                    <p:set>
                                      <p:cBhvr>
                                        <p:cTn id="440" dur="1" fill="hold">
                                          <p:stCondLst>
                                            <p:cond delay="0"/>
                                          </p:stCondLst>
                                        </p:cTn>
                                        <p:tgtEl>
                                          <p:spTgt spid="15"/>
                                        </p:tgtEl>
                                        <p:attrNameLst>
                                          <p:attrName>style.visibility</p:attrName>
                                        </p:attrNameLst>
                                      </p:cBhvr>
                                      <p:to>
                                        <p:strVal val="visible"/>
                                      </p:to>
                                    </p:set>
                                  </p:childTnLst>
                                </p:cTn>
                              </p:par>
                            </p:childTnLst>
                          </p:cTn>
                        </p:par>
                      </p:childTnLst>
                    </p:cTn>
                  </p:par>
                  <p:par>
                    <p:cTn id="441" fill="hold">
                      <p:stCondLst>
                        <p:cond delay="indefinite"/>
                      </p:stCondLst>
                      <p:childTnLst>
                        <p:par>
                          <p:cTn id="442" fill="hold">
                            <p:stCondLst>
                              <p:cond delay="0"/>
                            </p:stCondLst>
                            <p:childTnLst>
                              <p:par>
                                <p:cTn id="443" presetID="1" presetClass="entr" presetSubtype="0" fill="hold" grpId="0" nodeType="clickEffect">
                                  <p:stCondLst>
                                    <p:cond delay="0"/>
                                  </p:stCondLst>
                                  <p:childTnLst>
                                    <p:set>
                                      <p:cBhvr>
                                        <p:cTn id="444" dur="1" fill="hold">
                                          <p:stCondLst>
                                            <p:cond delay="0"/>
                                          </p:stCondLst>
                                        </p:cTn>
                                        <p:tgtEl>
                                          <p:spTgt spid="16"/>
                                        </p:tgtEl>
                                        <p:attrNameLst>
                                          <p:attrName>style.visibility</p:attrName>
                                        </p:attrNameLst>
                                      </p:cBhvr>
                                      <p:to>
                                        <p:strVal val="visible"/>
                                      </p:to>
                                    </p:set>
                                  </p:childTnLst>
                                </p:cTn>
                              </p:par>
                            </p:childTnLst>
                          </p:cTn>
                        </p:par>
                      </p:childTnLst>
                    </p:cTn>
                  </p:par>
                  <p:par>
                    <p:cTn id="445" fill="hold">
                      <p:stCondLst>
                        <p:cond delay="indefinite"/>
                      </p:stCondLst>
                      <p:childTnLst>
                        <p:par>
                          <p:cTn id="446" fill="hold">
                            <p:stCondLst>
                              <p:cond delay="0"/>
                            </p:stCondLst>
                            <p:childTnLst>
                              <p:par>
                                <p:cTn id="447" presetID="1" presetClass="entr" presetSubtype="0" fill="hold" grpId="0" nodeType="clickEffect">
                                  <p:stCondLst>
                                    <p:cond delay="0"/>
                                  </p:stCondLst>
                                  <p:childTnLst>
                                    <p:set>
                                      <p:cBhvr>
                                        <p:cTn id="448" dur="1" fill="hold">
                                          <p:stCondLst>
                                            <p:cond delay="0"/>
                                          </p:stCondLst>
                                        </p:cTn>
                                        <p:tgtEl>
                                          <p:spTgt spid="17"/>
                                        </p:tgtEl>
                                        <p:attrNameLst>
                                          <p:attrName>style.visibility</p:attrName>
                                        </p:attrNameLst>
                                      </p:cBhvr>
                                      <p:to>
                                        <p:strVal val="visible"/>
                                      </p:to>
                                    </p:set>
                                  </p:childTnLst>
                                </p:cTn>
                              </p:par>
                            </p:childTnLst>
                          </p:cTn>
                        </p:par>
                      </p:childTnLst>
                    </p:cTn>
                  </p:par>
                  <p:par>
                    <p:cTn id="449" fill="hold">
                      <p:stCondLst>
                        <p:cond delay="indefinite"/>
                      </p:stCondLst>
                      <p:childTnLst>
                        <p:par>
                          <p:cTn id="450" fill="hold">
                            <p:stCondLst>
                              <p:cond delay="0"/>
                            </p:stCondLst>
                            <p:childTnLst>
                              <p:par>
                                <p:cTn id="451" presetID="1" presetClass="entr" presetSubtype="0" fill="hold" grpId="0" nodeType="clickEffect">
                                  <p:stCondLst>
                                    <p:cond delay="0"/>
                                  </p:stCondLst>
                                  <p:childTnLst>
                                    <p:set>
                                      <p:cBhvr>
                                        <p:cTn id="452" dur="1" fill="hold">
                                          <p:stCondLst>
                                            <p:cond delay="0"/>
                                          </p:stCondLst>
                                        </p:cTn>
                                        <p:tgtEl>
                                          <p:spTgt spid="5"/>
                                        </p:tgtEl>
                                        <p:attrNameLst>
                                          <p:attrName>style.visibility</p:attrName>
                                        </p:attrNameLst>
                                      </p:cBhvr>
                                      <p:to>
                                        <p:strVal val="visible"/>
                                      </p:to>
                                    </p:set>
                                  </p:childTnLst>
                                </p:cTn>
                              </p:par>
                            </p:childTnLst>
                          </p:cTn>
                        </p:par>
                      </p:childTnLst>
                    </p:cTn>
                  </p:par>
                  <p:par>
                    <p:cTn id="453" fill="hold">
                      <p:stCondLst>
                        <p:cond delay="indefinite"/>
                      </p:stCondLst>
                      <p:childTnLst>
                        <p:par>
                          <p:cTn id="454" fill="hold">
                            <p:stCondLst>
                              <p:cond delay="0"/>
                            </p:stCondLst>
                            <p:childTnLst>
                              <p:par>
                                <p:cTn id="455" presetID="1" presetClass="entr" presetSubtype="0" fill="hold" grpId="0" nodeType="clickEffect">
                                  <p:stCondLst>
                                    <p:cond delay="0"/>
                                  </p:stCondLst>
                                  <p:childTnLst>
                                    <p:set>
                                      <p:cBhvr>
                                        <p:cTn id="456" dur="1" fill="hold">
                                          <p:stCondLst>
                                            <p:cond delay="0"/>
                                          </p:stCondLst>
                                        </p:cTn>
                                        <p:tgtEl>
                                          <p:spTgt spid="6"/>
                                        </p:tgtEl>
                                        <p:attrNameLst>
                                          <p:attrName>style.visibility</p:attrName>
                                        </p:attrNameLst>
                                      </p:cBhvr>
                                      <p:to>
                                        <p:strVal val="visible"/>
                                      </p:to>
                                    </p:set>
                                  </p:childTnLst>
                                </p:cTn>
                              </p:par>
                            </p:childTnLst>
                          </p:cTn>
                        </p:par>
                      </p:childTnLst>
                    </p:cTn>
                  </p:par>
                  <p:par>
                    <p:cTn id="457" fill="hold">
                      <p:stCondLst>
                        <p:cond delay="indefinite"/>
                      </p:stCondLst>
                      <p:childTnLst>
                        <p:par>
                          <p:cTn id="458" fill="hold">
                            <p:stCondLst>
                              <p:cond delay="0"/>
                            </p:stCondLst>
                            <p:childTnLst>
                              <p:par>
                                <p:cTn id="459" presetID="1" presetClass="entr" presetSubtype="0" fill="hold" grpId="0" nodeType="clickEffect">
                                  <p:stCondLst>
                                    <p:cond delay="0"/>
                                  </p:stCondLst>
                                  <p:childTnLst>
                                    <p:set>
                                      <p:cBhvr>
                                        <p:cTn id="460" dur="1" fill="hold">
                                          <p:stCondLst>
                                            <p:cond delay="0"/>
                                          </p:stCondLst>
                                        </p:cTn>
                                        <p:tgtEl>
                                          <p:spTgt spid="7"/>
                                        </p:tgtEl>
                                        <p:attrNameLst>
                                          <p:attrName>style.visibility</p:attrName>
                                        </p:attrNameLst>
                                      </p:cBhvr>
                                      <p:to>
                                        <p:strVal val="visible"/>
                                      </p:to>
                                    </p:set>
                                  </p:childTnLst>
                                </p:cTn>
                              </p:par>
                            </p:childTnLst>
                          </p:cTn>
                        </p:par>
                      </p:childTnLst>
                    </p:cTn>
                  </p:par>
                  <p:par>
                    <p:cTn id="461" fill="hold">
                      <p:stCondLst>
                        <p:cond delay="indefinite"/>
                      </p:stCondLst>
                      <p:childTnLst>
                        <p:par>
                          <p:cTn id="462" fill="hold">
                            <p:stCondLst>
                              <p:cond delay="0"/>
                            </p:stCondLst>
                            <p:childTnLst>
                              <p:par>
                                <p:cTn id="463" presetID="1" presetClass="entr" presetSubtype="0" fill="hold" grpId="0" nodeType="clickEffect">
                                  <p:stCondLst>
                                    <p:cond delay="0"/>
                                  </p:stCondLst>
                                  <p:childTnLst>
                                    <p:set>
                                      <p:cBhvr>
                                        <p:cTn id="464" dur="1" fill="hold">
                                          <p:stCondLst>
                                            <p:cond delay="0"/>
                                          </p:stCondLst>
                                        </p:cTn>
                                        <p:tgtEl>
                                          <p:spTgt spid="8"/>
                                        </p:tgtEl>
                                        <p:attrNameLst>
                                          <p:attrName>style.visibility</p:attrName>
                                        </p:attrNameLst>
                                      </p:cBhvr>
                                      <p:to>
                                        <p:strVal val="visible"/>
                                      </p:to>
                                    </p:set>
                                  </p:childTnLst>
                                </p:cTn>
                              </p:par>
                            </p:childTnLst>
                          </p:cTn>
                        </p:par>
                      </p:childTnLst>
                    </p:cTn>
                  </p:par>
                  <p:par>
                    <p:cTn id="465" fill="hold">
                      <p:stCondLst>
                        <p:cond delay="indefinite"/>
                      </p:stCondLst>
                      <p:childTnLst>
                        <p:par>
                          <p:cTn id="466" fill="hold">
                            <p:stCondLst>
                              <p:cond delay="0"/>
                            </p:stCondLst>
                            <p:childTnLst>
                              <p:par>
                                <p:cTn id="467" presetID="1" presetClass="entr" presetSubtype="0" fill="hold" grpId="0" nodeType="clickEffect">
                                  <p:stCondLst>
                                    <p:cond delay="0"/>
                                  </p:stCondLst>
                                  <p:childTnLst>
                                    <p:set>
                                      <p:cBhvr>
                                        <p:cTn id="468" dur="1" fill="hold">
                                          <p:stCondLst>
                                            <p:cond delay="0"/>
                                          </p:stCondLst>
                                        </p:cTn>
                                        <p:tgtEl>
                                          <p:spTgt spid="45"/>
                                        </p:tgtEl>
                                        <p:attrNameLst>
                                          <p:attrName>style.visibility</p:attrName>
                                        </p:attrNameLst>
                                      </p:cBhvr>
                                      <p:to>
                                        <p:strVal val="visible"/>
                                      </p:to>
                                    </p:set>
                                  </p:childTnLst>
                                </p:cTn>
                              </p:par>
                            </p:childTnLst>
                          </p:cTn>
                        </p:par>
                      </p:childTnLst>
                    </p:cTn>
                  </p:par>
                  <p:par>
                    <p:cTn id="469" fill="hold">
                      <p:stCondLst>
                        <p:cond delay="indefinite"/>
                      </p:stCondLst>
                      <p:childTnLst>
                        <p:par>
                          <p:cTn id="470" fill="hold">
                            <p:stCondLst>
                              <p:cond delay="0"/>
                            </p:stCondLst>
                            <p:childTnLst>
                              <p:par>
                                <p:cTn id="471" presetID="1" presetClass="entr" presetSubtype="0" fill="hold" grpId="0" nodeType="clickEffect">
                                  <p:stCondLst>
                                    <p:cond delay="0"/>
                                  </p:stCondLst>
                                  <p:childTnLst>
                                    <p:set>
                                      <p:cBhvr>
                                        <p:cTn id="472" dur="1" fill="hold">
                                          <p:stCondLst>
                                            <p:cond delay="0"/>
                                          </p:stCondLst>
                                        </p:cTn>
                                        <p:tgtEl>
                                          <p:spTgt spid="46"/>
                                        </p:tgtEl>
                                        <p:attrNameLst>
                                          <p:attrName>style.visibility</p:attrName>
                                        </p:attrNameLst>
                                      </p:cBhvr>
                                      <p:to>
                                        <p:strVal val="visible"/>
                                      </p:to>
                                    </p:set>
                                  </p:childTnLst>
                                </p:cTn>
                              </p:par>
                            </p:childTnLst>
                          </p:cTn>
                        </p:par>
                      </p:childTnLst>
                    </p:cTn>
                  </p:par>
                  <p:par>
                    <p:cTn id="473" fill="hold">
                      <p:stCondLst>
                        <p:cond delay="indefinite"/>
                      </p:stCondLst>
                      <p:childTnLst>
                        <p:par>
                          <p:cTn id="474" fill="hold">
                            <p:stCondLst>
                              <p:cond delay="0"/>
                            </p:stCondLst>
                            <p:childTnLst>
                              <p:par>
                                <p:cTn id="475" presetID="1" presetClass="entr" presetSubtype="0" fill="hold" grpId="0" nodeType="clickEffect">
                                  <p:stCondLst>
                                    <p:cond delay="0"/>
                                  </p:stCondLst>
                                  <p:childTnLst>
                                    <p:set>
                                      <p:cBhvr>
                                        <p:cTn id="476" dur="1" fill="hold">
                                          <p:stCondLst>
                                            <p:cond delay="0"/>
                                          </p:stCondLst>
                                        </p:cTn>
                                        <p:tgtEl>
                                          <p:spTgt spid="47"/>
                                        </p:tgtEl>
                                        <p:attrNameLst>
                                          <p:attrName>style.visibility</p:attrName>
                                        </p:attrNameLst>
                                      </p:cBhvr>
                                      <p:to>
                                        <p:strVal val="visible"/>
                                      </p:to>
                                    </p:set>
                                  </p:childTnLst>
                                </p:cTn>
                              </p:par>
                            </p:childTnLst>
                          </p:cTn>
                        </p:par>
                      </p:childTnLst>
                    </p:cTn>
                  </p:par>
                  <p:par>
                    <p:cTn id="477" fill="hold">
                      <p:stCondLst>
                        <p:cond delay="indefinite"/>
                      </p:stCondLst>
                      <p:childTnLst>
                        <p:par>
                          <p:cTn id="478" fill="hold">
                            <p:stCondLst>
                              <p:cond delay="0"/>
                            </p:stCondLst>
                            <p:childTnLst>
                              <p:par>
                                <p:cTn id="479" presetID="1" presetClass="entr" presetSubtype="0" fill="hold" grpId="0" nodeType="clickEffect">
                                  <p:stCondLst>
                                    <p:cond delay="0"/>
                                  </p:stCondLst>
                                  <p:childTnLst>
                                    <p:set>
                                      <p:cBhvr>
                                        <p:cTn id="480" dur="1" fill="hold">
                                          <p:stCondLst>
                                            <p:cond delay="0"/>
                                          </p:stCondLst>
                                        </p:cTn>
                                        <p:tgtEl>
                                          <p:spTgt spid="48"/>
                                        </p:tgtEl>
                                        <p:attrNameLst>
                                          <p:attrName>style.visibility</p:attrName>
                                        </p:attrNameLst>
                                      </p:cBhvr>
                                      <p:to>
                                        <p:strVal val="visible"/>
                                      </p:to>
                                    </p:set>
                                  </p:childTnLst>
                                </p:cTn>
                              </p:par>
                            </p:childTnLst>
                          </p:cTn>
                        </p:par>
                      </p:childTnLst>
                    </p:cTn>
                  </p:par>
                  <p:par>
                    <p:cTn id="481" fill="hold">
                      <p:stCondLst>
                        <p:cond delay="indefinite"/>
                      </p:stCondLst>
                      <p:childTnLst>
                        <p:par>
                          <p:cTn id="482" fill="hold">
                            <p:stCondLst>
                              <p:cond delay="0"/>
                            </p:stCondLst>
                            <p:childTnLst>
                              <p:par>
                                <p:cTn id="483" presetID="1" presetClass="entr" presetSubtype="0" fill="hold" grpId="0" nodeType="clickEffect">
                                  <p:stCondLst>
                                    <p:cond delay="0"/>
                                  </p:stCondLst>
                                  <p:childTnLst>
                                    <p:set>
                                      <p:cBhvr>
                                        <p:cTn id="484" dur="1" fill="hold">
                                          <p:stCondLst>
                                            <p:cond delay="0"/>
                                          </p:stCondLst>
                                        </p:cTn>
                                        <p:tgtEl>
                                          <p:spTgt spid="49"/>
                                        </p:tgtEl>
                                        <p:attrNameLst>
                                          <p:attrName>style.visibility</p:attrName>
                                        </p:attrNameLst>
                                      </p:cBhvr>
                                      <p:to>
                                        <p:strVal val="visible"/>
                                      </p:to>
                                    </p:set>
                                  </p:childTnLst>
                                </p:cTn>
                              </p:par>
                            </p:childTnLst>
                          </p:cTn>
                        </p:par>
                      </p:childTnLst>
                    </p:cTn>
                  </p:par>
                  <p:par>
                    <p:cTn id="485" fill="hold">
                      <p:stCondLst>
                        <p:cond delay="indefinite"/>
                      </p:stCondLst>
                      <p:childTnLst>
                        <p:par>
                          <p:cTn id="486" fill="hold">
                            <p:stCondLst>
                              <p:cond delay="0"/>
                            </p:stCondLst>
                            <p:childTnLst>
                              <p:par>
                                <p:cTn id="487" presetID="1" presetClass="entr" presetSubtype="0" fill="hold" grpId="0" nodeType="clickEffect">
                                  <p:stCondLst>
                                    <p:cond delay="0"/>
                                  </p:stCondLst>
                                  <p:childTnLst>
                                    <p:set>
                                      <p:cBhvr>
                                        <p:cTn id="488" dur="1" fill="hold">
                                          <p:stCondLst>
                                            <p:cond delay="0"/>
                                          </p:stCondLst>
                                        </p:cTn>
                                        <p:tgtEl>
                                          <p:spTgt spid="50"/>
                                        </p:tgtEl>
                                        <p:attrNameLst>
                                          <p:attrName>style.visibility</p:attrName>
                                        </p:attrNameLst>
                                      </p:cBhvr>
                                      <p:to>
                                        <p:strVal val="visible"/>
                                      </p:to>
                                    </p:set>
                                  </p:childTnLst>
                                </p:cTn>
                              </p:par>
                            </p:childTnLst>
                          </p:cTn>
                        </p:par>
                      </p:childTnLst>
                    </p:cTn>
                  </p:par>
                  <p:par>
                    <p:cTn id="489" fill="hold">
                      <p:stCondLst>
                        <p:cond delay="indefinite"/>
                      </p:stCondLst>
                      <p:childTnLst>
                        <p:par>
                          <p:cTn id="490" fill="hold">
                            <p:stCondLst>
                              <p:cond delay="0"/>
                            </p:stCondLst>
                            <p:childTnLst>
                              <p:par>
                                <p:cTn id="491" presetID="1" presetClass="entr" presetSubtype="0" fill="hold" grpId="0" nodeType="clickEffect">
                                  <p:stCondLst>
                                    <p:cond delay="0"/>
                                  </p:stCondLst>
                                  <p:childTnLst>
                                    <p:set>
                                      <p:cBhvr>
                                        <p:cTn id="492" dur="1" fill="hold">
                                          <p:stCondLst>
                                            <p:cond delay="0"/>
                                          </p:stCondLst>
                                        </p:cTn>
                                        <p:tgtEl>
                                          <p:spTgt spid="51"/>
                                        </p:tgtEl>
                                        <p:attrNameLst>
                                          <p:attrName>style.visibility</p:attrName>
                                        </p:attrNameLst>
                                      </p:cBhvr>
                                      <p:to>
                                        <p:strVal val="visible"/>
                                      </p:to>
                                    </p:set>
                                  </p:childTnLst>
                                </p:cTn>
                              </p:par>
                            </p:childTnLst>
                          </p:cTn>
                        </p:par>
                      </p:childTnLst>
                    </p:cTn>
                  </p:par>
                  <p:par>
                    <p:cTn id="493" fill="hold">
                      <p:stCondLst>
                        <p:cond delay="indefinite"/>
                      </p:stCondLst>
                      <p:childTnLst>
                        <p:par>
                          <p:cTn id="494" fill="hold">
                            <p:stCondLst>
                              <p:cond delay="0"/>
                            </p:stCondLst>
                            <p:childTnLst>
                              <p:par>
                                <p:cTn id="495" presetID="1" presetClass="entr" presetSubtype="0" fill="hold" grpId="0" nodeType="clickEffect">
                                  <p:stCondLst>
                                    <p:cond delay="0"/>
                                  </p:stCondLst>
                                  <p:childTnLst>
                                    <p:set>
                                      <p:cBhvr>
                                        <p:cTn id="496" dur="1" fill="hold">
                                          <p:stCondLst>
                                            <p:cond delay="0"/>
                                          </p:stCondLst>
                                        </p:cTn>
                                        <p:tgtEl>
                                          <p:spTgt spid="52"/>
                                        </p:tgtEl>
                                        <p:attrNameLst>
                                          <p:attrName>style.visibility</p:attrName>
                                        </p:attrNameLst>
                                      </p:cBhvr>
                                      <p:to>
                                        <p:strVal val="visible"/>
                                      </p:to>
                                    </p:set>
                                  </p:childTnLst>
                                </p:cTn>
                              </p:par>
                            </p:childTnLst>
                          </p:cTn>
                        </p:par>
                      </p:childTnLst>
                    </p:cTn>
                  </p:par>
                  <p:par>
                    <p:cTn id="497" fill="hold">
                      <p:stCondLst>
                        <p:cond delay="indefinite"/>
                      </p:stCondLst>
                      <p:childTnLst>
                        <p:par>
                          <p:cTn id="498" fill="hold">
                            <p:stCondLst>
                              <p:cond delay="0"/>
                            </p:stCondLst>
                            <p:childTnLst>
                              <p:par>
                                <p:cTn id="499" presetID="1" presetClass="entr" presetSubtype="0" fill="hold" grpId="0" nodeType="clickEffect">
                                  <p:stCondLst>
                                    <p:cond delay="0"/>
                                  </p:stCondLst>
                                  <p:childTnLst>
                                    <p:set>
                                      <p:cBhvr>
                                        <p:cTn id="500" dur="1" fill="hold">
                                          <p:stCondLst>
                                            <p:cond delay="0"/>
                                          </p:stCondLst>
                                        </p:cTn>
                                        <p:tgtEl>
                                          <p:spTgt spid="53"/>
                                        </p:tgtEl>
                                        <p:attrNameLst>
                                          <p:attrName>style.visibility</p:attrName>
                                        </p:attrNameLst>
                                      </p:cBhvr>
                                      <p:to>
                                        <p:strVal val="visible"/>
                                      </p:to>
                                    </p:set>
                                  </p:childTnLst>
                                </p:cTn>
                              </p:par>
                            </p:childTnLst>
                          </p:cTn>
                        </p:par>
                      </p:childTnLst>
                    </p:cTn>
                  </p:par>
                  <p:par>
                    <p:cTn id="501" fill="hold">
                      <p:stCondLst>
                        <p:cond delay="indefinite"/>
                      </p:stCondLst>
                      <p:childTnLst>
                        <p:par>
                          <p:cTn id="502" fill="hold">
                            <p:stCondLst>
                              <p:cond delay="0"/>
                            </p:stCondLst>
                            <p:childTnLst>
                              <p:par>
                                <p:cTn id="503" presetID="1" presetClass="entr" presetSubtype="0" fill="hold" grpId="0" nodeType="clickEffect">
                                  <p:stCondLst>
                                    <p:cond delay="0"/>
                                  </p:stCondLst>
                                  <p:childTnLst>
                                    <p:set>
                                      <p:cBhvr>
                                        <p:cTn id="504" dur="1" fill="hold">
                                          <p:stCondLst>
                                            <p:cond delay="0"/>
                                          </p:stCondLst>
                                        </p:cTn>
                                        <p:tgtEl>
                                          <p:spTgt spid="54"/>
                                        </p:tgtEl>
                                        <p:attrNameLst>
                                          <p:attrName>style.visibility</p:attrName>
                                        </p:attrNameLst>
                                      </p:cBhvr>
                                      <p:to>
                                        <p:strVal val="visible"/>
                                      </p:to>
                                    </p:set>
                                  </p:childTnLst>
                                </p:cTn>
                              </p:par>
                            </p:childTnLst>
                          </p:cTn>
                        </p:par>
                      </p:childTnLst>
                    </p:cTn>
                  </p:par>
                  <p:par>
                    <p:cTn id="505" fill="hold">
                      <p:stCondLst>
                        <p:cond delay="indefinite"/>
                      </p:stCondLst>
                      <p:childTnLst>
                        <p:par>
                          <p:cTn id="506" fill="hold">
                            <p:stCondLst>
                              <p:cond delay="0"/>
                            </p:stCondLst>
                            <p:childTnLst>
                              <p:par>
                                <p:cTn id="507" presetID="1" presetClass="entr" presetSubtype="0" fill="hold" grpId="0" nodeType="clickEffect">
                                  <p:stCondLst>
                                    <p:cond delay="0"/>
                                  </p:stCondLst>
                                  <p:childTnLst>
                                    <p:set>
                                      <p:cBhvr>
                                        <p:cTn id="508" dur="1" fill="hold">
                                          <p:stCondLst>
                                            <p:cond delay="0"/>
                                          </p:stCondLst>
                                        </p:cTn>
                                        <p:tgtEl>
                                          <p:spTgt spid="55"/>
                                        </p:tgtEl>
                                        <p:attrNameLst>
                                          <p:attrName>style.visibility</p:attrName>
                                        </p:attrNameLst>
                                      </p:cBhvr>
                                      <p:to>
                                        <p:strVal val="visible"/>
                                      </p:to>
                                    </p:set>
                                  </p:childTnLst>
                                </p:cTn>
                              </p:par>
                            </p:childTnLst>
                          </p:cTn>
                        </p:par>
                      </p:childTnLst>
                    </p:cTn>
                  </p:par>
                  <p:par>
                    <p:cTn id="509" fill="hold">
                      <p:stCondLst>
                        <p:cond delay="indefinite"/>
                      </p:stCondLst>
                      <p:childTnLst>
                        <p:par>
                          <p:cTn id="510" fill="hold">
                            <p:stCondLst>
                              <p:cond delay="0"/>
                            </p:stCondLst>
                            <p:childTnLst>
                              <p:par>
                                <p:cTn id="511" presetID="1" presetClass="entr" presetSubtype="0" fill="hold" grpId="0" nodeType="clickEffect">
                                  <p:stCondLst>
                                    <p:cond delay="0"/>
                                  </p:stCondLst>
                                  <p:childTnLst>
                                    <p:set>
                                      <p:cBhvr>
                                        <p:cTn id="512" dur="1" fill="hold">
                                          <p:stCondLst>
                                            <p:cond delay="0"/>
                                          </p:stCondLst>
                                        </p:cTn>
                                        <p:tgtEl>
                                          <p:spTgt spid="56"/>
                                        </p:tgtEl>
                                        <p:attrNameLst>
                                          <p:attrName>style.visibility</p:attrName>
                                        </p:attrNameLst>
                                      </p:cBhvr>
                                      <p:to>
                                        <p:strVal val="visible"/>
                                      </p:to>
                                    </p:set>
                                  </p:childTnLst>
                                </p:cTn>
                              </p:par>
                            </p:childTnLst>
                          </p:cTn>
                        </p:par>
                      </p:childTnLst>
                    </p:cTn>
                  </p:par>
                  <p:par>
                    <p:cTn id="513" fill="hold">
                      <p:stCondLst>
                        <p:cond delay="indefinite"/>
                      </p:stCondLst>
                      <p:childTnLst>
                        <p:par>
                          <p:cTn id="514" fill="hold">
                            <p:stCondLst>
                              <p:cond delay="0"/>
                            </p:stCondLst>
                            <p:childTnLst>
                              <p:par>
                                <p:cTn id="515" presetID="1" presetClass="entr" presetSubtype="0" fill="hold" grpId="0" nodeType="clickEffect">
                                  <p:stCondLst>
                                    <p:cond delay="0"/>
                                  </p:stCondLst>
                                  <p:childTnLst>
                                    <p:set>
                                      <p:cBhvr>
                                        <p:cTn id="516" dur="1" fill="hold">
                                          <p:stCondLst>
                                            <p:cond delay="0"/>
                                          </p:stCondLst>
                                        </p:cTn>
                                        <p:tgtEl>
                                          <p:spTgt spid="57"/>
                                        </p:tgtEl>
                                        <p:attrNameLst>
                                          <p:attrName>style.visibility</p:attrName>
                                        </p:attrNameLst>
                                      </p:cBhvr>
                                      <p:to>
                                        <p:strVal val="visible"/>
                                      </p:to>
                                    </p:set>
                                  </p:childTnLst>
                                </p:cTn>
                              </p:par>
                            </p:childTnLst>
                          </p:cTn>
                        </p:par>
                      </p:childTnLst>
                    </p:cTn>
                  </p:par>
                  <p:par>
                    <p:cTn id="517" fill="hold">
                      <p:stCondLst>
                        <p:cond delay="indefinite"/>
                      </p:stCondLst>
                      <p:childTnLst>
                        <p:par>
                          <p:cTn id="518" fill="hold">
                            <p:stCondLst>
                              <p:cond delay="0"/>
                            </p:stCondLst>
                            <p:childTnLst>
                              <p:par>
                                <p:cTn id="519" presetID="1" presetClass="entr" presetSubtype="0" fill="hold" grpId="0" nodeType="clickEffect">
                                  <p:stCondLst>
                                    <p:cond delay="0"/>
                                  </p:stCondLst>
                                  <p:childTnLst>
                                    <p:set>
                                      <p:cBhvr>
                                        <p:cTn id="520" dur="1" fill="hold">
                                          <p:stCondLst>
                                            <p:cond delay="0"/>
                                          </p:stCondLst>
                                        </p:cTn>
                                        <p:tgtEl>
                                          <p:spTgt spid="58"/>
                                        </p:tgtEl>
                                        <p:attrNameLst>
                                          <p:attrName>style.visibility</p:attrName>
                                        </p:attrNameLst>
                                      </p:cBhvr>
                                      <p:to>
                                        <p:strVal val="visible"/>
                                      </p:to>
                                    </p:set>
                                  </p:childTnLst>
                                </p:cTn>
                              </p:par>
                            </p:childTnLst>
                          </p:cTn>
                        </p:par>
                      </p:childTnLst>
                    </p:cTn>
                  </p:par>
                  <p:par>
                    <p:cTn id="521" fill="hold">
                      <p:stCondLst>
                        <p:cond delay="indefinite"/>
                      </p:stCondLst>
                      <p:childTnLst>
                        <p:par>
                          <p:cTn id="522" fill="hold">
                            <p:stCondLst>
                              <p:cond delay="0"/>
                            </p:stCondLst>
                            <p:childTnLst>
                              <p:par>
                                <p:cTn id="523" presetID="1" presetClass="entr" presetSubtype="0" fill="hold" grpId="0" nodeType="clickEffect">
                                  <p:stCondLst>
                                    <p:cond delay="0"/>
                                  </p:stCondLst>
                                  <p:childTnLst>
                                    <p:set>
                                      <p:cBhvr>
                                        <p:cTn id="524" dur="1" fill="hold">
                                          <p:stCondLst>
                                            <p:cond delay="0"/>
                                          </p:stCondLst>
                                        </p:cTn>
                                        <p:tgtEl>
                                          <p:spTgt spid="59"/>
                                        </p:tgtEl>
                                        <p:attrNameLst>
                                          <p:attrName>style.visibility</p:attrName>
                                        </p:attrNameLst>
                                      </p:cBhvr>
                                      <p:to>
                                        <p:strVal val="visible"/>
                                      </p:to>
                                    </p:set>
                                  </p:childTnLst>
                                </p:cTn>
                              </p:par>
                            </p:childTnLst>
                          </p:cTn>
                        </p:par>
                      </p:childTnLst>
                    </p:cTn>
                  </p:par>
                  <p:par>
                    <p:cTn id="525" fill="hold">
                      <p:stCondLst>
                        <p:cond delay="indefinite"/>
                      </p:stCondLst>
                      <p:childTnLst>
                        <p:par>
                          <p:cTn id="526" fill="hold">
                            <p:stCondLst>
                              <p:cond delay="0"/>
                            </p:stCondLst>
                            <p:childTnLst>
                              <p:par>
                                <p:cTn id="527" presetID="1" presetClass="entr" presetSubtype="0" fill="hold" grpId="0" nodeType="clickEffect">
                                  <p:stCondLst>
                                    <p:cond delay="0"/>
                                  </p:stCondLst>
                                  <p:childTnLst>
                                    <p:set>
                                      <p:cBhvr>
                                        <p:cTn id="528" dur="1" fill="hold">
                                          <p:stCondLst>
                                            <p:cond delay="0"/>
                                          </p:stCondLst>
                                        </p:cTn>
                                        <p:tgtEl>
                                          <p:spTgt spid="60"/>
                                        </p:tgtEl>
                                        <p:attrNameLst>
                                          <p:attrName>style.visibility</p:attrName>
                                        </p:attrNameLst>
                                      </p:cBhvr>
                                      <p:to>
                                        <p:strVal val="visible"/>
                                      </p:to>
                                    </p:set>
                                  </p:childTnLst>
                                </p:cTn>
                              </p:par>
                            </p:childTnLst>
                          </p:cTn>
                        </p:par>
                      </p:childTnLst>
                    </p:cTn>
                  </p:par>
                  <p:par>
                    <p:cTn id="529" fill="hold">
                      <p:stCondLst>
                        <p:cond delay="indefinite"/>
                      </p:stCondLst>
                      <p:childTnLst>
                        <p:par>
                          <p:cTn id="530" fill="hold">
                            <p:stCondLst>
                              <p:cond delay="0"/>
                            </p:stCondLst>
                            <p:childTnLst>
                              <p:par>
                                <p:cTn id="531" presetID="1" presetClass="entr" presetSubtype="0" fill="hold" grpId="0" nodeType="clickEffect">
                                  <p:stCondLst>
                                    <p:cond delay="0"/>
                                  </p:stCondLst>
                                  <p:childTnLst>
                                    <p:set>
                                      <p:cBhvr>
                                        <p:cTn id="532" dur="1" fill="hold">
                                          <p:stCondLst>
                                            <p:cond delay="0"/>
                                          </p:stCondLst>
                                        </p:cTn>
                                        <p:tgtEl>
                                          <p:spTgt spid="61"/>
                                        </p:tgtEl>
                                        <p:attrNameLst>
                                          <p:attrName>style.visibility</p:attrName>
                                        </p:attrNameLst>
                                      </p:cBhvr>
                                      <p:to>
                                        <p:strVal val="visible"/>
                                      </p:to>
                                    </p:set>
                                  </p:childTnLst>
                                </p:cTn>
                              </p:par>
                            </p:childTnLst>
                          </p:cTn>
                        </p:par>
                      </p:childTnLst>
                    </p:cTn>
                  </p:par>
                  <p:par>
                    <p:cTn id="533" fill="hold">
                      <p:stCondLst>
                        <p:cond delay="indefinite"/>
                      </p:stCondLst>
                      <p:childTnLst>
                        <p:par>
                          <p:cTn id="534" fill="hold">
                            <p:stCondLst>
                              <p:cond delay="0"/>
                            </p:stCondLst>
                            <p:childTnLst>
                              <p:par>
                                <p:cTn id="535" presetID="1" presetClass="entr" presetSubtype="0" fill="hold" grpId="0" nodeType="clickEffect">
                                  <p:stCondLst>
                                    <p:cond delay="0"/>
                                  </p:stCondLst>
                                  <p:childTnLst>
                                    <p:set>
                                      <p:cBhvr>
                                        <p:cTn id="536" dur="1" fill="hold">
                                          <p:stCondLst>
                                            <p:cond delay="0"/>
                                          </p:stCondLst>
                                        </p:cTn>
                                        <p:tgtEl>
                                          <p:spTgt spid="62"/>
                                        </p:tgtEl>
                                        <p:attrNameLst>
                                          <p:attrName>style.visibility</p:attrName>
                                        </p:attrNameLst>
                                      </p:cBhvr>
                                      <p:to>
                                        <p:strVal val="visible"/>
                                      </p:to>
                                    </p:set>
                                  </p:childTnLst>
                                </p:cTn>
                              </p:par>
                            </p:childTnLst>
                          </p:cTn>
                        </p:par>
                      </p:childTnLst>
                    </p:cTn>
                  </p:par>
                  <p:par>
                    <p:cTn id="537" fill="hold">
                      <p:stCondLst>
                        <p:cond delay="indefinite"/>
                      </p:stCondLst>
                      <p:childTnLst>
                        <p:par>
                          <p:cTn id="538" fill="hold">
                            <p:stCondLst>
                              <p:cond delay="0"/>
                            </p:stCondLst>
                            <p:childTnLst>
                              <p:par>
                                <p:cTn id="539" presetID="1" presetClass="entr" presetSubtype="0" fill="hold" grpId="0" nodeType="clickEffect">
                                  <p:stCondLst>
                                    <p:cond delay="0"/>
                                  </p:stCondLst>
                                  <p:childTnLst>
                                    <p:set>
                                      <p:cBhvr>
                                        <p:cTn id="540" dur="1" fill="hold">
                                          <p:stCondLst>
                                            <p:cond delay="0"/>
                                          </p:stCondLst>
                                        </p:cTn>
                                        <p:tgtEl>
                                          <p:spTgt spid="63"/>
                                        </p:tgtEl>
                                        <p:attrNameLst>
                                          <p:attrName>style.visibility</p:attrName>
                                        </p:attrNameLst>
                                      </p:cBhvr>
                                      <p:to>
                                        <p:strVal val="visible"/>
                                      </p:to>
                                    </p:set>
                                  </p:childTnLst>
                                </p:cTn>
                              </p:par>
                            </p:childTnLst>
                          </p:cTn>
                        </p:par>
                      </p:childTnLst>
                    </p:cTn>
                  </p:par>
                  <p:par>
                    <p:cTn id="541" fill="hold">
                      <p:stCondLst>
                        <p:cond delay="indefinite"/>
                      </p:stCondLst>
                      <p:childTnLst>
                        <p:par>
                          <p:cTn id="542" fill="hold">
                            <p:stCondLst>
                              <p:cond delay="0"/>
                            </p:stCondLst>
                            <p:childTnLst>
                              <p:par>
                                <p:cTn id="543" presetID="1" presetClass="entr" presetSubtype="0" fill="hold" grpId="0" nodeType="clickEffect">
                                  <p:stCondLst>
                                    <p:cond delay="0"/>
                                  </p:stCondLst>
                                  <p:childTnLst>
                                    <p:set>
                                      <p:cBhvr>
                                        <p:cTn id="544" dur="1" fill="hold">
                                          <p:stCondLst>
                                            <p:cond delay="0"/>
                                          </p:stCondLst>
                                        </p:cTn>
                                        <p:tgtEl>
                                          <p:spTgt spid="64"/>
                                        </p:tgtEl>
                                        <p:attrNameLst>
                                          <p:attrName>style.visibility</p:attrName>
                                        </p:attrNameLst>
                                      </p:cBhvr>
                                      <p:to>
                                        <p:strVal val="visible"/>
                                      </p:to>
                                    </p:set>
                                  </p:childTnLst>
                                </p:cTn>
                              </p:par>
                            </p:childTnLst>
                          </p:cTn>
                        </p:par>
                      </p:childTnLst>
                    </p:cTn>
                  </p:par>
                  <p:par>
                    <p:cTn id="545" fill="hold">
                      <p:stCondLst>
                        <p:cond delay="indefinite"/>
                      </p:stCondLst>
                      <p:childTnLst>
                        <p:par>
                          <p:cTn id="546" fill="hold">
                            <p:stCondLst>
                              <p:cond delay="0"/>
                            </p:stCondLst>
                            <p:childTnLst>
                              <p:par>
                                <p:cTn id="547" presetID="1" presetClass="entr" presetSubtype="0" fill="hold" grpId="0" nodeType="clickEffect">
                                  <p:stCondLst>
                                    <p:cond delay="0"/>
                                  </p:stCondLst>
                                  <p:childTnLst>
                                    <p:set>
                                      <p:cBhvr>
                                        <p:cTn id="548" dur="1" fill="hold">
                                          <p:stCondLst>
                                            <p:cond delay="0"/>
                                          </p:stCondLst>
                                        </p:cTn>
                                        <p:tgtEl>
                                          <p:spTgt spid="65"/>
                                        </p:tgtEl>
                                        <p:attrNameLst>
                                          <p:attrName>style.visibility</p:attrName>
                                        </p:attrNameLst>
                                      </p:cBhvr>
                                      <p:to>
                                        <p:strVal val="visible"/>
                                      </p:to>
                                    </p:set>
                                  </p:childTnLst>
                                </p:cTn>
                              </p:par>
                            </p:childTnLst>
                          </p:cTn>
                        </p:par>
                      </p:childTnLst>
                    </p:cTn>
                  </p:par>
                  <p:par>
                    <p:cTn id="549" fill="hold">
                      <p:stCondLst>
                        <p:cond delay="indefinite"/>
                      </p:stCondLst>
                      <p:childTnLst>
                        <p:par>
                          <p:cTn id="550" fill="hold">
                            <p:stCondLst>
                              <p:cond delay="0"/>
                            </p:stCondLst>
                            <p:childTnLst>
                              <p:par>
                                <p:cTn id="551" presetID="1" presetClass="entr" presetSubtype="0" fill="hold" grpId="0" nodeType="clickEffect">
                                  <p:stCondLst>
                                    <p:cond delay="0"/>
                                  </p:stCondLst>
                                  <p:childTnLst>
                                    <p:set>
                                      <p:cBhvr>
                                        <p:cTn id="552" dur="1" fill="hold">
                                          <p:stCondLst>
                                            <p:cond delay="0"/>
                                          </p:stCondLst>
                                        </p:cTn>
                                        <p:tgtEl>
                                          <p:spTgt spid="66"/>
                                        </p:tgtEl>
                                        <p:attrNameLst>
                                          <p:attrName>style.visibility</p:attrName>
                                        </p:attrNameLst>
                                      </p:cBhvr>
                                      <p:to>
                                        <p:strVal val="visible"/>
                                      </p:to>
                                    </p:set>
                                  </p:childTnLst>
                                </p:cTn>
                              </p:par>
                            </p:childTnLst>
                          </p:cTn>
                        </p:par>
                      </p:childTnLst>
                    </p:cTn>
                  </p:par>
                  <p:par>
                    <p:cTn id="553" fill="hold">
                      <p:stCondLst>
                        <p:cond delay="indefinite"/>
                      </p:stCondLst>
                      <p:childTnLst>
                        <p:par>
                          <p:cTn id="554" fill="hold">
                            <p:stCondLst>
                              <p:cond delay="0"/>
                            </p:stCondLst>
                            <p:childTnLst>
                              <p:par>
                                <p:cTn id="555" presetID="1" presetClass="entr" presetSubtype="0" fill="hold" grpId="0" nodeType="clickEffect">
                                  <p:stCondLst>
                                    <p:cond delay="0"/>
                                  </p:stCondLst>
                                  <p:childTnLst>
                                    <p:set>
                                      <p:cBhvr>
                                        <p:cTn id="556" dur="1" fill="hold">
                                          <p:stCondLst>
                                            <p:cond delay="0"/>
                                          </p:stCondLst>
                                        </p:cTn>
                                        <p:tgtEl>
                                          <p:spTgt spid="67"/>
                                        </p:tgtEl>
                                        <p:attrNameLst>
                                          <p:attrName>style.visibility</p:attrName>
                                        </p:attrNameLst>
                                      </p:cBhvr>
                                      <p:to>
                                        <p:strVal val="visible"/>
                                      </p:to>
                                    </p:set>
                                  </p:childTnLst>
                                </p:cTn>
                              </p:par>
                            </p:childTnLst>
                          </p:cTn>
                        </p:par>
                      </p:childTnLst>
                    </p:cTn>
                  </p:par>
                  <p:par>
                    <p:cTn id="557" fill="hold">
                      <p:stCondLst>
                        <p:cond delay="indefinite"/>
                      </p:stCondLst>
                      <p:childTnLst>
                        <p:par>
                          <p:cTn id="558" fill="hold">
                            <p:stCondLst>
                              <p:cond delay="0"/>
                            </p:stCondLst>
                            <p:childTnLst>
                              <p:par>
                                <p:cTn id="559" presetID="1" presetClass="entr" presetSubtype="0" fill="hold" grpId="0" nodeType="clickEffect">
                                  <p:stCondLst>
                                    <p:cond delay="0"/>
                                  </p:stCondLst>
                                  <p:childTnLst>
                                    <p:set>
                                      <p:cBhvr>
                                        <p:cTn id="560" dur="1" fill="hold">
                                          <p:stCondLst>
                                            <p:cond delay="0"/>
                                          </p:stCondLst>
                                        </p:cTn>
                                        <p:tgtEl>
                                          <p:spTgt spid="68"/>
                                        </p:tgtEl>
                                        <p:attrNameLst>
                                          <p:attrName>style.visibility</p:attrName>
                                        </p:attrNameLst>
                                      </p:cBhvr>
                                      <p:to>
                                        <p:strVal val="visible"/>
                                      </p:to>
                                    </p:set>
                                  </p:childTnLst>
                                </p:cTn>
                              </p:par>
                            </p:childTnLst>
                          </p:cTn>
                        </p:par>
                      </p:childTnLst>
                    </p:cTn>
                  </p:par>
                  <p:par>
                    <p:cTn id="561" fill="hold">
                      <p:stCondLst>
                        <p:cond delay="indefinite"/>
                      </p:stCondLst>
                      <p:childTnLst>
                        <p:par>
                          <p:cTn id="562" fill="hold">
                            <p:stCondLst>
                              <p:cond delay="0"/>
                            </p:stCondLst>
                            <p:childTnLst>
                              <p:par>
                                <p:cTn id="563" presetID="1" presetClass="entr" presetSubtype="0" fill="hold" grpId="0" nodeType="clickEffect">
                                  <p:stCondLst>
                                    <p:cond delay="0"/>
                                  </p:stCondLst>
                                  <p:childTnLst>
                                    <p:set>
                                      <p:cBhvr>
                                        <p:cTn id="564" dur="1" fill="hold">
                                          <p:stCondLst>
                                            <p:cond delay="0"/>
                                          </p:stCondLst>
                                        </p:cTn>
                                        <p:tgtEl>
                                          <p:spTgt spid="69"/>
                                        </p:tgtEl>
                                        <p:attrNameLst>
                                          <p:attrName>style.visibility</p:attrName>
                                        </p:attrNameLst>
                                      </p:cBhvr>
                                      <p:to>
                                        <p:strVal val="visible"/>
                                      </p:to>
                                    </p:set>
                                  </p:childTnLst>
                                </p:cTn>
                              </p:par>
                            </p:childTnLst>
                          </p:cTn>
                        </p:par>
                      </p:childTnLst>
                    </p:cTn>
                  </p:par>
                  <p:par>
                    <p:cTn id="565" fill="hold">
                      <p:stCondLst>
                        <p:cond delay="indefinite"/>
                      </p:stCondLst>
                      <p:childTnLst>
                        <p:par>
                          <p:cTn id="566" fill="hold">
                            <p:stCondLst>
                              <p:cond delay="0"/>
                            </p:stCondLst>
                            <p:childTnLst>
                              <p:par>
                                <p:cTn id="567" presetID="1" presetClass="entr" presetSubtype="0" fill="hold" grpId="0" nodeType="clickEffect">
                                  <p:stCondLst>
                                    <p:cond delay="0"/>
                                  </p:stCondLst>
                                  <p:childTnLst>
                                    <p:set>
                                      <p:cBhvr>
                                        <p:cTn id="568" dur="1" fill="hold">
                                          <p:stCondLst>
                                            <p:cond delay="0"/>
                                          </p:stCondLst>
                                        </p:cTn>
                                        <p:tgtEl>
                                          <p:spTgt spid="70"/>
                                        </p:tgtEl>
                                        <p:attrNameLst>
                                          <p:attrName>style.visibility</p:attrName>
                                        </p:attrNameLst>
                                      </p:cBhvr>
                                      <p:to>
                                        <p:strVal val="visible"/>
                                      </p:to>
                                    </p:set>
                                  </p:childTnLst>
                                </p:cTn>
                              </p:par>
                            </p:childTnLst>
                          </p:cTn>
                        </p:par>
                      </p:childTnLst>
                    </p:cTn>
                  </p:par>
                  <p:par>
                    <p:cTn id="569" fill="hold">
                      <p:stCondLst>
                        <p:cond delay="indefinite"/>
                      </p:stCondLst>
                      <p:childTnLst>
                        <p:par>
                          <p:cTn id="570" fill="hold">
                            <p:stCondLst>
                              <p:cond delay="0"/>
                            </p:stCondLst>
                            <p:childTnLst>
                              <p:par>
                                <p:cTn id="571" presetID="1" presetClass="entr" presetSubtype="0" fill="hold" grpId="0" nodeType="clickEffect">
                                  <p:stCondLst>
                                    <p:cond delay="0"/>
                                  </p:stCondLst>
                                  <p:childTnLst>
                                    <p:set>
                                      <p:cBhvr>
                                        <p:cTn id="572" dur="1" fill="hold">
                                          <p:stCondLst>
                                            <p:cond delay="0"/>
                                          </p:stCondLst>
                                        </p:cTn>
                                        <p:tgtEl>
                                          <p:spTgt spid="71"/>
                                        </p:tgtEl>
                                        <p:attrNameLst>
                                          <p:attrName>style.visibility</p:attrName>
                                        </p:attrNameLst>
                                      </p:cBhvr>
                                      <p:to>
                                        <p:strVal val="visible"/>
                                      </p:to>
                                    </p:set>
                                  </p:childTnLst>
                                </p:cTn>
                              </p:par>
                            </p:childTnLst>
                          </p:cTn>
                        </p:par>
                      </p:childTnLst>
                    </p:cTn>
                  </p:par>
                  <p:par>
                    <p:cTn id="573" fill="hold">
                      <p:stCondLst>
                        <p:cond delay="indefinite"/>
                      </p:stCondLst>
                      <p:childTnLst>
                        <p:par>
                          <p:cTn id="574" fill="hold">
                            <p:stCondLst>
                              <p:cond delay="0"/>
                            </p:stCondLst>
                            <p:childTnLst>
                              <p:par>
                                <p:cTn id="575" presetID="1" presetClass="entr" presetSubtype="0" fill="hold" grpId="0" nodeType="clickEffect">
                                  <p:stCondLst>
                                    <p:cond delay="0"/>
                                  </p:stCondLst>
                                  <p:childTnLst>
                                    <p:set>
                                      <p:cBhvr>
                                        <p:cTn id="576" dur="1" fill="hold">
                                          <p:stCondLst>
                                            <p:cond delay="0"/>
                                          </p:stCondLst>
                                        </p:cTn>
                                        <p:tgtEl>
                                          <p:spTgt spid="72"/>
                                        </p:tgtEl>
                                        <p:attrNameLst>
                                          <p:attrName>style.visibility</p:attrName>
                                        </p:attrNameLst>
                                      </p:cBhvr>
                                      <p:to>
                                        <p:strVal val="visible"/>
                                      </p:to>
                                    </p:set>
                                  </p:childTnLst>
                                </p:cTn>
                              </p:par>
                            </p:childTnLst>
                          </p:cTn>
                        </p:par>
                      </p:childTnLst>
                    </p:cTn>
                  </p:par>
                  <p:par>
                    <p:cTn id="577" fill="hold">
                      <p:stCondLst>
                        <p:cond delay="indefinite"/>
                      </p:stCondLst>
                      <p:childTnLst>
                        <p:par>
                          <p:cTn id="578" fill="hold">
                            <p:stCondLst>
                              <p:cond delay="0"/>
                            </p:stCondLst>
                            <p:childTnLst>
                              <p:par>
                                <p:cTn id="579" presetID="1" presetClass="entr" presetSubtype="0" fill="hold" grpId="0" nodeType="clickEffect">
                                  <p:stCondLst>
                                    <p:cond delay="0"/>
                                  </p:stCondLst>
                                  <p:childTnLst>
                                    <p:set>
                                      <p:cBhvr>
                                        <p:cTn id="580" dur="1" fill="hold">
                                          <p:stCondLst>
                                            <p:cond delay="0"/>
                                          </p:stCondLst>
                                        </p:cTn>
                                        <p:tgtEl>
                                          <p:spTgt spid="73"/>
                                        </p:tgtEl>
                                        <p:attrNameLst>
                                          <p:attrName>style.visibility</p:attrName>
                                        </p:attrNameLst>
                                      </p:cBhvr>
                                      <p:to>
                                        <p:strVal val="visible"/>
                                      </p:to>
                                    </p:set>
                                  </p:childTnLst>
                                </p:cTn>
                              </p:par>
                            </p:childTnLst>
                          </p:cTn>
                        </p:par>
                      </p:childTnLst>
                    </p:cTn>
                  </p:par>
                  <p:par>
                    <p:cTn id="581" fill="hold">
                      <p:stCondLst>
                        <p:cond delay="indefinite"/>
                      </p:stCondLst>
                      <p:childTnLst>
                        <p:par>
                          <p:cTn id="582" fill="hold">
                            <p:stCondLst>
                              <p:cond delay="0"/>
                            </p:stCondLst>
                            <p:childTnLst>
                              <p:par>
                                <p:cTn id="583" presetID="1" presetClass="entr" presetSubtype="0" fill="hold" grpId="0" nodeType="clickEffect">
                                  <p:stCondLst>
                                    <p:cond delay="0"/>
                                  </p:stCondLst>
                                  <p:childTnLst>
                                    <p:set>
                                      <p:cBhvr>
                                        <p:cTn id="584" dur="1" fill="hold">
                                          <p:stCondLst>
                                            <p:cond delay="0"/>
                                          </p:stCondLst>
                                        </p:cTn>
                                        <p:tgtEl>
                                          <p:spTgt spid="74"/>
                                        </p:tgtEl>
                                        <p:attrNameLst>
                                          <p:attrName>style.visibility</p:attrName>
                                        </p:attrNameLst>
                                      </p:cBhvr>
                                      <p:to>
                                        <p:strVal val="visible"/>
                                      </p:to>
                                    </p:set>
                                  </p:childTnLst>
                                </p:cTn>
                              </p:par>
                            </p:childTnLst>
                          </p:cTn>
                        </p:par>
                      </p:childTnLst>
                    </p:cTn>
                  </p:par>
                  <p:par>
                    <p:cTn id="585" fill="hold">
                      <p:stCondLst>
                        <p:cond delay="indefinite"/>
                      </p:stCondLst>
                      <p:childTnLst>
                        <p:par>
                          <p:cTn id="586" fill="hold">
                            <p:stCondLst>
                              <p:cond delay="0"/>
                            </p:stCondLst>
                            <p:childTnLst>
                              <p:par>
                                <p:cTn id="587" presetID="1" presetClass="entr" presetSubtype="0" fill="hold" grpId="0" nodeType="clickEffect">
                                  <p:stCondLst>
                                    <p:cond delay="0"/>
                                  </p:stCondLst>
                                  <p:childTnLst>
                                    <p:set>
                                      <p:cBhvr>
                                        <p:cTn id="588" dur="1" fill="hold">
                                          <p:stCondLst>
                                            <p:cond delay="0"/>
                                          </p:stCondLst>
                                        </p:cTn>
                                        <p:tgtEl>
                                          <p:spTgt spid="75"/>
                                        </p:tgtEl>
                                        <p:attrNameLst>
                                          <p:attrName>style.visibility</p:attrName>
                                        </p:attrNameLst>
                                      </p:cBhvr>
                                      <p:to>
                                        <p:strVal val="visible"/>
                                      </p:to>
                                    </p:set>
                                  </p:childTnLst>
                                </p:cTn>
                              </p:par>
                            </p:childTnLst>
                          </p:cTn>
                        </p:par>
                      </p:childTnLst>
                    </p:cTn>
                  </p:par>
                  <p:par>
                    <p:cTn id="589" fill="hold">
                      <p:stCondLst>
                        <p:cond delay="indefinite"/>
                      </p:stCondLst>
                      <p:childTnLst>
                        <p:par>
                          <p:cTn id="590" fill="hold">
                            <p:stCondLst>
                              <p:cond delay="0"/>
                            </p:stCondLst>
                            <p:childTnLst>
                              <p:par>
                                <p:cTn id="591" presetID="1" presetClass="entr" presetSubtype="0" fill="hold" grpId="0" nodeType="clickEffect">
                                  <p:stCondLst>
                                    <p:cond delay="0"/>
                                  </p:stCondLst>
                                  <p:childTnLst>
                                    <p:set>
                                      <p:cBhvr>
                                        <p:cTn id="592" dur="1" fill="hold">
                                          <p:stCondLst>
                                            <p:cond delay="0"/>
                                          </p:stCondLst>
                                        </p:cTn>
                                        <p:tgtEl>
                                          <p:spTgt spid="76"/>
                                        </p:tgtEl>
                                        <p:attrNameLst>
                                          <p:attrName>style.visibility</p:attrName>
                                        </p:attrNameLst>
                                      </p:cBhvr>
                                      <p:to>
                                        <p:strVal val="visible"/>
                                      </p:to>
                                    </p:set>
                                  </p:childTnLst>
                                </p:cTn>
                              </p:par>
                            </p:childTnLst>
                          </p:cTn>
                        </p:par>
                      </p:childTnLst>
                    </p:cTn>
                  </p:par>
                  <p:par>
                    <p:cTn id="593" fill="hold">
                      <p:stCondLst>
                        <p:cond delay="indefinite"/>
                      </p:stCondLst>
                      <p:childTnLst>
                        <p:par>
                          <p:cTn id="594" fill="hold">
                            <p:stCondLst>
                              <p:cond delay="0"/>
                            </p:stCondLst>
                            <p:childTnLst>
                              <p:par>
                                <p:cTn id="595" presetID="1" presetClass="entr" presetSubtype="0" fill="hold" grpId="0" nodeType="clickEffect">
                                  <p:stCondLst>
                                    <p:cond delay="0"/>
                                  </p:stCondLst>
                                  <p:childTnLst>
                                    <p:set>
                                      <p:cBhvr>
                                        <p:cTn id="596" dur="1" fill="hold">
                                          <p:stCondLst>
                                            <p:cond delay="0"/>
                                          </p:stCondLst>
                                        </p:cTn>
                                        <p:tgtEl>
                                          <p:spTgt spid="77"/>
                                        </p:tgtEl>
                                        <p:attrNameLst>
                                          <p:attrName>style.visibility</p:attrName>
                                        </p:attrNameLst>
                                      </p:cBhvr>
                                      <p:to>
                                        <p:strVal val="visible"/>
                                      </p:to>
                                    </p:set>
                                  </p:childTnLst>
                                </p:cTn>
                              </p:par>
                            </p:childTnLst>
                          </p:cTn>
                        </p:par>
                      </p:childTnLst>
                    </p:cTn>
                  </p:par>
                  <p:par>
                    <p:cTn id="597" fill="hold">
                      <p:stCondLst>
                        <p:cond delay="indefinite"/>
                      </p:stCondLst>
                      <p:childTnLst>
                        <p:par>
                          <p:cTn id="598" fill="hold">
                            <p:stCondLst>
                              <p:cond delay="0"/>
                            </p:stCondLst>
                            <p:childTnLst>
                              <p:par>
                                <p:cTn id="599" presetID="1" presetClass="entr" presetSubtype="0" fill="hold" grpId="0" nodeType="clickEffect">
                                  <p:stCondLst>
                                    <p:cond delay="0"/>
                                  </p:stCondLst>
                                  <p:childTnLst>
                                    <p:set>
                                      <p:cBhvr>
                                        <p:cTn id="600" dur="1" fill="hold">
                                          <p:stCondLst>
                                            <p:cond delay="0"/>
                                          </p:stCondLst>
                                        </p:cTn>
                                        <p:tgtEl>
                                          <p:spTgt spid="78"/>
                                        </p:tgtEl>
                                        <p:attrNameLst>
                                          <p:attrName>style.visibility</p:attrName>
                                        </p:attrNameLst>
                                      </p:cBhvr>
                                      <p:to>
                                        <p:strVal val="visible"/>
                                      </p:to>
                                    </p:set>
                                  </p:childTnLst>
                                </p:cTn>
                              </p:par>
                            </p:childTnLst>
                          </p:cTn>
                        </p:par>
                      </p:childTnLst>
                    </p:cTn>
                  </p:par>
                  <p:par>
                    <p:cTn id="601" fill="hold">
                      <p:stCondLst>
                        <p:cond delay="indefinite"/>
                      </p:stCondLst>
                      <p:childTnLst>
                        <p:par>
                          <p:cTn id="602" fill="hold">
                            <p:stCondLst>
                              <p:cond delay="0"/>
                            </p:stCondLst>
                            <p:childTnLst>
                              <p:par>
                                <p:cTn id="603" presetID="1" presetClass="entr" presetSubtype="0" fill="hold" grpId="0" nodeType="clickEffect">
                                  <p:stCondLst>
                                    <p:cond delay="0"/>
                                  </p:stCondLst>
                                  <p:childTnLst>
                                    <p:set>
                                      <p:cBhvr>
                                        <p:cTn id="604" dur="1" fill="hold">
                                          <p:stCondLst>
                                            <p:cond delay="0"/>
                                          </p:stCondLst>
                                        </p:cTn>
                                        <p:tgtEl>
                                          <p:spTgt spid="79"/>
                                        </p:tgtEl>
                                        <p:attrNameLst>
                                          <p:attrName>style.visibility</p:attrName>
                                        </p:attrNameLst>
                                      </p:cBhvr>
                                      <p:to>
                                        <p:strVal val="visible"/>
                                      </p:to>
                                    </p:set>
                                  </p:childTnLst>
                                </p:cTn>
                              </p:par>
                            </p:childTnLst>
                          </p:cTn>
                        </p:par>
                      </p:childTnLst>
                    </p:cTn>
                  </p:par>
                  <p:par>
                    <p:cTn id="605" fill="hold">
                      <p:stCondLst>
                        <p:cond delay="indefinite"/>
                      </p:stCondLst>
                      <p:childTnLst>
                        <p:par>
                          <p:cTn id="606" fill="hold">
                            <p:stCondLst>
                              <p:cond delay="0"/>
                            </p:stCondLst>
                            <p:childTnLst>
                              <p:par>
                                <p:cTn id="607" presetID="1" presetClass="entr" presetSubtype="0" fill="hold" grpId="0" nodeType="clickEffect">
                                  <p:stCondLst>
                                    <p:cond delay="0"/>
                                  </p:stCondLst>
                                  <p:childTnLst>
                                    <p:set>
                                      <p:cBhvr>
                                        <p:cTn id="608" dur="1" fill="hold">
                                          <p:stCondLst>
                                            <p:cond delay="0"/>
                                          </p:stCondLst>
                                        </p:cTn>
                                        <p:tgtEl>
                                          <p:spTgt spid="80"/>
                                        </p:tgtEl>
                                        <p:attrNameLst>
                                          <p:attrName>style.visibility</p:attrName>
                                        </p:attrNameLst>
                                      </p:cBhvr>
                                      <p:to>
                                        <p:strVal val="visible"/>
                                      </p:to>
                                    </p:set>
                                  </p:childTnLst>
                                </p:cTn>
                              </p:par>
                            </p:childTnLst>
                          </p:cTn>
                        </p:par>
                      </p:childTnLst>
                    </p:cTn>
                  </p:par>
                  <p:par>
                    <p:cTn id="609" fill="hold">
                      <p:stCondLst>
                        <p:cond delay="indefinite"/>
                      </p:stCondLst>
                      <p:childTnLst>
                        <p:par>
                          <p:cTn id="610" fill="hold">
                            <p:stCondLst>
                              <p:cond delay="0"/>
                            </p:stCondLst>
                            <p:childTnLst>
                              <p:par>
                                <p:cTn id="611" presetID="1" presetClass="entr" presetSubtype="0" fill="hold" grpId="0" nodeType="clickEffect">
                                  <p:stCondLst>
                                    <p:cond delay="0"/>
                                  </p:stCondLst>
                                  <p:childTnLst>
                                    <p:set>
                                      <p:cBhvr>
                                        <p:cTn id="612" dur="1" fill="hold">
                                          <p:stCondLst>
                                            <p:cond delay="0"/>
                                          </p:stCondLst>
                                        </p:cTn>
                                        <p:tgtEl>
                                          <p:spTgt spid="81"/>
                                        </p:tgtEl>
                                        <p:attrNameLst>
                                          <p:attrName>style.visibility</p:attrName>
                                        </p:attrNameLst>
                                      </p:cBhvr>
                                      <p:to>
                                        <p:strVal val="visible"/>
                                      </p:to>
                                    </p:set>
                                  </p:childTnLst>
                                </p:cTn>
                              </p:par>
                            </p:childTnLst>
                          </p:cTn>
                        </p:par>
                      </p:childTnLst>
                    </p:cTn>
                  </p:par>
                  <p:par>
                    <p:cTn id="613" fill="hold">
                      <p:stCondLst>
                        <p:cond delay="indefinite"/>
                      </p:stCondLst>
                      <p:childTnLst>
                        <p:par>
                          <p:cTn id="614" fill="hold">
                            <p:stCondLst>
                              <p:cond delay="0"/>
                            </p:stCondLst>
                            <p:childTnLst>
                              <p:par>
                                <p:cTn id="615" presetID="1" presetClass="entr" presetSubtype="0" fill="hold" grpId="0" nodeType="clickEffect">
                                  <p:stCondLst>
                                    <p:cond delay="0"/>
                                  </p:stCondLst>
                                  <p:childTnLst>
                                    <p:set>
                                      <p:cBhvr>
                                        <p:cTn id="616" dur="1" fill="hold">
                                          <p:stCondLst>
                                            <p:cond delay="0"/>
                                          </p:stCondLst>
                                        </p:cTn>
                                        <p:tgtEl>
                                          <p:spTgt spid="82"/>
                                        </p:tgtEl>
                                        <p:attrNameLst>
                                          <p:attrName>style.visibility</p:attrName>
                                        </p:attrNameLst>
                                      </p:cBhvr>
                                      <p:to>
                                        <p:strVal val="visible"/>
                                      </p:to>
                                    </p:set>
                                  </p:childTnLst>
                                </p:cTn>
                              </p:par>
                            </p:childTnLst>
                          </p:cTn>
                        </p:par>
                      </p:childTnLst>
                    </p:cTn>
                  </p:par>
                  <p:par>
                    <p:cTn id="617" fill="hold">
                      <p:stCondLst>
                        <p:cond delay="indefinite"/>
                      </p:stCondLst>
                      <p:childTnLst>
                        <p:par>
                          <p:cTn id="618" fill="hold">
                            <p:stCondLst>
                              <p:cond delay="0"/>
                            </p:stCondLst>
                            <p:childTnLst>
                              <p:par>
                                <p:cTn id="619" presetID="1" presetClass="entr" presetSubtype="0" fill="hold" grpId="0" nodeType="clickEffect">
                                  <p:stCondLst>
                                    <p:cond delay="0"/>
                                  </p:stCondLst>
                                  <p:childTnLst>
                                    <p:set>
                                      <p:cBhvr>
                                        <p:cTn id="620" dur="1" fill="hold">
                                          <p:stCondLst>
                                            <p:cond delay="0"/>
                                          </p:stCondLst>
                                        </p:cTn>
                                        <p:tgtEl>
                                          <p:spTgt spid="83"/>
                                        </p:tgtEl>
                                        <p:attrNameLst>
                                          <p:attrName>style.visibility</p:attrName>
                                        </p:attrNameLst>
                                      </p:cBhvr>
                                      <p:to>
                                        <p:strVal val="visible"/>
                                      </p:to>
                                    </p:set>
                                  </p:childTnLst>
                                </p:cTn>
                              </p:par>
                            </p:childTnLst>
                          </p:cTn>
                        </p:par>
                      </p:childTnLst>
                    </p:cTn>
                  </p:par>
                  <p:par>
                    <p:cTn id="621" fill="hold">
                      <p:stCondLst>
                        <p:cond delay="indefinite"/>
                      </p:stCondLst>
                      <p:childTnLst>
                        <p:par>
                          <p:cTn id="622" fill="hold">
                            <p:stCondLst>
                              <p:cond delay="0"/>
                            </p:stCondLst>
                            <p:childTnLst>
                              <p:par>
                                <p:cTn id="623" presetID="1" presetClass="entr" presetSubtype="0" fill="hold" grpId="0" nodeType="clickEffect">
                                  <p:stCondLst>
                                    <p:cond delay="0"/>
                                  </p:stCondLst>
                                  <p:childTnLst>
                                    <p:set>
                                      <p:cBhvr>
                                        <p:cTn id="624" dur="1" fill="hold">
                                          <p:stCondLst>
                                            <p:cond delay="0"/>
                                          </p:stCondLst>
                                        </p:cTn>
                                        <p:tgtEl>
                                          <p:spTgt spid="84"/>
                                        </p:tgtEl>
                                        <p:attrNameLst>
                                          <p:attrName>style.visibility</p:attrName>
                                        </p:attrNameLst>
                                      </p:cBhvr>
                                      <p:to>
                                        <p:strVal val="visible"/>
                                      </p:to>
                                    </p:set>
                                  </p:childTnLst>
                                </p:cTn>
                              </p:par>
                            </p:childTnLst>
                          </p:cTn>
                        </p:par>
                      </p:childTnLst>
                    </p:cTn>
                  </p:par>
                  <p:par>
                    <p:cTn id="625" fill="hold">
                      <p:stCondLst>
                        <p:cond delay="indefinite"/>
                      </p:stCondLst>
                      <p:childTnLst>
                        <p:par>
                          <p:cTn id="626" fill="hold">
                            <p:stCondLst>
                              <p:cond delay="0"/>
                            </p:stCondLst>
                            <p:childTnLst>
                              <p:par>
                                <p:cTn id="627" presetID="1" presetClass="entr" presetSubtype="0" fill="hold" grpId="0" nodeType="clickEffect">
                                  <p:stCondLst>
                                    <p:cond delay="0"/>
                                  </p:stCondLst>
                                  <p:childTnLst>
                                    <p:set>
                                      <p:cBhvr>
                                        <p:cTn id="628" dur="1" fill="hold">
                                          <p:stCondLst>
                                            <p:cond delay="0"/>
                                          </p:stCondLst>
                                        </p:cTn>
                                        <p:tgtEl>
                                          <p:spTgt spid="85"/>
                                        </p:tgtEl>
                                        <p:attrNameLst>
                                          <p:attrName>style.visibility</p:attrName>
                                        </p:attrNameLst>
                                      </p:cBhvr>
                                      <p:to>
                                        <p:strVal val="visible"/>
                                      </p:to>
                                    </p:set>
                                  </p:childTnLst>
                                </p:cTn>
                              </p:par>
                            </p:childTnLst>
                          </p:cTn>
                        </p:par>
                      </p:childTnLst>
                    </p:cTn>
                  </p:par>
                  <p:par>
                    <p:cTn id="629" fill="hold">
                      <p:stCondLst>
                        <p:cond delay="indefinite"/>
                      </p:stCondLst>
                      <p:childTnLst>
                        <p:par>
                          <p:cTn id="630" fill="hold">
                            <p:stCondLst>
                              <p:cond delay="0"/>
                            </p:stCondLst>
                            <p:childTnLst>
                              <p:par>
                                <p:cTn id="631" presetID="1" presetClass="entr" presetSubtype="0" fill="hold" grpId="0" nodeType="clickEffect">
                                  <p:stCondLst>
                                    <p:cond delay="0"/>
                                  </p:stCondLst>
                                  <p:childTnLst>
                                    <p:set>
                                      <p:cBhvr>
                                        <p:cTn id="632" dur="1" fill="hold">
                                          <p:stCondLst>
                                            <p:cond delay="0"/>
                                          </p:stCondLst>
                                        </p:cTn>
                                        <p:tgtEl>
                                          <p:spTgt spid="86"/>
                                        </p:tgtEl>
                                        <p:attrNameLst>
                                          <p:attrName>style.visibility</p:attrName>
                                        </p:attrNameLst>
                                      </p:cBhvr>
                                      <p:to>
                                        <p:strVal val="visible"/>
                                      </p:to>
                                    </p:set>
                                  </p:childTnLst>
                                </p:cTn>
                              </p:par>
                            </p:childTnLst>
                          </p:cTn>
                        </p:par>
                      </p:childTnLst>
                    </p:cTn>
                  </p:par>
                  <p:par>
                    <p:cTn id="633" fill="hold">
                      <p:stCondLst>
                        <p:cond delay="indefinite"/>
                      </p:stCondLst>
                      <p:childTnLst>
                        <p:par>
                          <p:cTn id="634" fill="hold">
                            <p:stCondLst>
                              <p:cond delay="0"/>
                            </p:stCondLst>
                            <p:childTnLst>
                              <p:par>
                                <p:cTn id="635" presetID="1" presetClass="entr" presetSubtype="0" fill="hold" grpId="0" nodeType="clickEffect">
                                  <p:stCondLst>
                                    <p:cond delay="0"/>
                                  </p:stCondLst>
                                  <p:childTnLst>
                                    <p:set>
                                      <p:cBhvr>
                                        <p:cTn id="636" dur="1" fill="hold">
                                          <p:stCondLst>
                                            <p:cond delay="0"/>
                                          </p:stCondLst>
                                        </p:cTn>
                                        <p:tgtEl>
                                          <p:spTgt spid="87"/>
                                        </p:tgtEl>
                                        <p:attrNameLst>
                                          <p:attrName>style.visibility</p:attrName>
                                        </p:attrNameLst>
                                      </p:cBhvr>
                                      <p:to>
                                        <p:strVal val="visible"/>
                                      </p:to>
                                    </p:set>
                                  </p:childTnLst>
                                </p:cTn>
                              </p:par>
                            </p:childTnLst>
                          </p:cTn>
                        </p:par>
                      </p:childTnLst>
                    </p:cTn>
                  </p:par>
                  <p:par>
                    <p:cTn id="637" fill="hold">
                      <p:stCondLst>
                        <p:cond delay="indefinite"/>
                      </p:stCondLst>
                      <p:childTnLst>
                        <p:par>
                          <p:cTn id="638" fill="hold">
                            <p:stCondLst>
                              <p:cond delay="0"/>
                            </p:stCondLst>
                            <p:childTnLst>
                              <p:par>
                                <p:cTn id="639" presetID="1" presetClass="entr" presetSubtype="0" fill="hold" grpId="0" nodeType="clickEffect">
                                  <p:stCondLst>
                                    <p:cond delay="0"/>
                                  </p:stCondLst>
                                  <p:childTnLst>
                                    <p:set>
                                      <p:cBhvr>
                                        <p:cTn id="640" dur="1" fill="hold">
                                          <p:stCondLst>
                                            <p:cond delay="0"/>
                                          </p:stCondLst>
                                        </p:cTn>
                                        <p:tgtEl>
                                          <p:spTgt spid="88"/>
                                        </p:tgtEl>
                                        <p:attrNameLst>
                                          <p:attrName>style.visibility</p:attrName>
                                        </p:attrNameLst>
                                      </p:cBhvr>
                                      <p:to>
                                        <p:strVal val="visible"/>
                                      </p:to>
                                    </p:set>
                                  </p:childTnLst>
                                </p:cTn>
                              </p:par>
                            </p:childTnLst>
                          </p:cTn>
                        </p:par>
                      </p:childTnLst>
                    </p:cTn>
                  </p:par>
                  <p:par>
                    <p:cTn id="641" fill="hold">
                      <p:stCondLst>
                        <p:cond delay="indefinite"/>
                      </p:stCondLst>
                      <p:childTnLst>
                        <p:par>
                          <p:cTn id="642" fill="hold">
                            <p:stCondLst>
                              <p:cond delay="0"/>
                            </p:stCondLst>
                            <p:childTnLst>
                              <p:par>
                                <p:cTn id="643" presetID="1" presetClass="entr" presetSubtype="0" fill="hold" grpId="0" nodeType="clickEffect">
                                  <p:stCondLst>
                                    <p:cond delay="0"/>
                                  </p:stCondLst>
                                  <p:childTnLst>
                                    <p:set>
                                      <p:cBhvr>
                                        <p:cTn id="644" dur="1" fill="hold">
                                          <p:stCondLst>
                                            <p:cond delay="0"/>
                                          </p:stCondLst>
                                        </p:cTn>
                                        <p:tgtEl>
                                          <p:spTgt spid="89"/>
                                        </p:tgtEl>
                                        <p:attrNameLst>
                                          <p:attrName>style.visibility</p:attrName>
                                        </p:attrNameLst>
                                      </p:cBhvr>
                                      <p:to>
                                        <p:strVal val="visible"/>
                                      </p:to>
                                    </p:set>
                                  </p:childTnLst>
                                </p:cTn>
                              </p:par>
                            </p:childTnLst>
                          </p:cTn>
                        </p:par>
                      </p:childTnLst>
                    </p:cTn>
                  </p:par>
                  <p:par>
                    <p:cTn id="645" fill="hold">
                      <p:stCondLst>
                        <p:cond delay="indefinite"/>
                      </p:stCondLst>
                      <p:childTnLst>
                        <p:par>
                          <p:cTn id="646" fill="hold">
                            <p:stCondLst>
                              <p:cond delay="0"/>
                            </p:stCondLst>
                            <p:childTnLst>
                              <p:par>
                                <p:cTn id="647" presetID="1" presetClass="entr" presetSubtype="0" fill="hold" grpId="0" nodeType="clickEffect">
                                  <p:stCondLst>
                                    <p:cond delay="0"/>
                                  </p:stCondLst>
                                  <p:childTnLst>
                                    <p:set>
                                      <p:cBhvr>
                                        <p:cTn id="648" dur="1" fill="hold">
                                          <p:stCondLst>
                                            <p:cond delay="0"/>
                                          </p:stCondLst>
                                        </p:cTn>
                                        <p:tgtEl>
                                          <p:spTgt spid="90"/>
                                        </p:tgtEl>
                                        <p:attrNameLst>
                                          <p:attrName>style.visibility</p:attrName>
                                        </p:attrNameLst>
                                      </p:cBhvr>
                                      <p:to>
                                        <p:strVal val="visible"/>
                                      </p:to>
                                    </p:set>
                                  </p:childTnLst>
                                </p:cTn>
                              </p:par>
                            </p:childTnLst>
                          </p:cTn>
                        </p:par>
                      </p:childTnLst>
                    </p:cTn>
                  </p:par>
                  <p:par>
                    <p:cTn id="649" fill="hold">
                      <p:stCondLst>
                        <p:cond delay="indefinite"/>
                      </p:stCondLst>
                      <p:childTnLst>
                        <p:par>
                          <p:cTn id="650" fill="hold">
                            <p:stCondLst>
                              <p:cond delay="0"/>
                            </p:stCondLst>
                            <p:childTnLst>
                              <p:par>
                                <p:cTn id="651" presetID="1" presetClass="entr" presetSubtype="0" fill="hold" grpId="0" nodeType="clickEffect">
                                  <p:stCondLst>
                                    <p:cond delay="0"/>
                                  </p:stCondLst>
                                  <p:childTnLst>
                                    <p:set>
                                      <p:cBhvr>
                                        <p:cTn id="652" dur="1" fill="hold">
                                          <p:stCondLst>
                                            <p:cond delay="0"/>
                                          </p:stCondLst>
                                        </p:cTn>
                                        <p:tgtEl>
                                          <p:spTgt spid="91"/>
                                        </p:tgtEl>
                                        <p:attrNameLst>
                                          <p:attrName>style.visibility</p:attrName>
                                        </p:attrNameLst>
                                      </p:cBhvr>
                                      <p:to>
                                        <p:strVal val="visible"/>
                                      </p:to>
                                    </p:set>
                                  </p:childTnLst>
                                </p:cTn>
                              </p:par>
                            </p:childTnLst>
                          </p:cTn>
                        </p:par>
                      </p:childTnLst>
                    </p:cTn>
                  </p:par>
                  <p:par>
                    <p:cTn id="653" fill="hold">
                      <p:stCondLst>
                        <p:cond delay="indefinite"/>
                      </p:stCondLst>
                      <p:childTnLst>
                        <p:par>
                          <p:cTn id="654" fill="hold">
                            <p:stCondLst>
                              <p:cond delay="0"/>
                            </p:stCondLst>
                            <p:childTnLst>
                              <p:par>
                                <p:cTn id="655" presetID="1" presetClass="entr" presetSubtype="0" fill="hold" grpId="0" nodeType="clickEffect">
                                  <p:stCondLst>
                                    <p:cond delay="0"/>
                                  </p:stCondLst>
                                  <p:childTnLst>
                                    <p:set>
                                      <p:cBhvr>
                                        <p:cTn id="656" dur="1" fill="hold">
                                          <p:stCondLst>
                                            <p:cond delay="0"/>
                                          </p:stCondLst>
                                        </p:cTn>
                                        <p:tgtEl>
                                          <p:spTgt spid="92"/>
                                        </p:tgtEl>
                                        <p:attrNameLst>
                                          <p:attrName>style.visibility</p:attrName>
                                        </p:attrNameLst>
                                      </p:cBhvr>
                                      <p:to>
                                        <p:strVal val="visible"/>
                                      </p:to>
                                    </p:set>
                                  </p:childTnLst>
                                </p:cTn>
                              </p:par>
                            </p:childTnLst>
                          </p:cTn>
                        </p:par>
                      </p:childTnLst>
                    </p:cTn>
                  </p:par>
                  <p:par>
                    <p:cTn id="657" fill="hold">
                      <p:stCondLst>
                        <p:cond delay="indefinite"/>
                      </p:stCondLst>
                      <p:childTnLst>
                        <p:par>
                          <p:cTn id="658" fill="hold">
                            <p:stCondLst>
                              <p:cond delay="0"/>
                            </p:stCondLst>
                            <p:childTnLst>
                              <p:par>
                                <p:cTn id="659" presetID="10" presetClass="entr" presetSubtype="0" fill="hold" nodeType="clickEffect">
                                  <p:stCondLst>
                                    <p:cond delay="0"/>
                                  </p:stCondLst>
                                  <p:childTnLst>
                                    <p:set>
                                      <p:cBhvr>
                                        <p:cTn id="660" dur="1" fill="hold">
                                          <p:stCondLst>
                                            <p:cond delay="0"/>
                                          </p:stCondLst>
                                        </p:cTn>
                                        <p:tgtEl>
                                          <p:spTgt spid="94">
                                            <p:txEl>
                                              <p:pRg st="2" end="2"/>
                                            </p:txEl>
                                          </p:spTgt>
                                        </p:tgtEl>
                                        <p:attrNameLst>
                                          <p:attrName>style.visibility</p:attrName>
                                        </p:attrNameLst>
                                      </p:cBhvr>
                                      <p:to>
                                        <p:strVal val="visible"/>
                                      </p:to>
                                    </p:set>
                                    <p:animEffect transition="in" filter="fade">
                                      <p:cBhvr>
                                        <p:cTn id="661" dur="500"/>
                                        <p:tgtEl>
                                          <p:spTgt spid="94">
                                            <p:txEl>
                                              <p:pRg st="2" end="2"/>
                                            </p:txEl>
                                          </p:spTgt>
                                        </p:tgtEl>
                                      </p:cBhvr>
                                    </p:animEffect>
                                  </p:childTnLst>
                                </p:cTn>
                              </p:par>
                              <p:par>
                                <p:cTn id="662" presetID="42" presetClass="entr" presetSubtype="0" fill="hold" nodeType="withEffect">
                                  <p:stCondLst>
                                    <p:cond delay="0"/>
                                  </p:stCondLst>
                                  <p:childTnLst>
                                    <p:set>
                                      <p:cBhvr>
                                        <p:cTn id="663" dur="1" fill="hold">
                                          <p:stCondLst>
                                            <p:cond delay="0"/>
                                          </p:stCondLst>
                                        </p:cTn>
                                        <p:tgtEl>
                                          <p:spTgt spid="115"/>
                                        </p:tgtEl>
                                        <p:attrNameLst>
                                          <p:attrName>style.visibility</p:attrName>
                                        </p:attrNameLst>
                                      </p:cBhvr>
                                      <p:to>
                                        <p:strVal val="visible"/>
                                      </p:to>
                                    </p:set>
                                    <p:animEffect transition="in" filter="fade">
                                      <p:cBhvr>
                                        <p:cTn id="664" dur="1000"/>
                                        <p:tgtEl>
                                          <p:spTgt spid="115"/>
                                        </p:tgtEl>
                                      </p:cBhvr>
                                    </p:animEffect>
                                    <p:anim calcmode="lin" valueType="num">
                                      <p:cBhvr>
                                        <p:cTn id="665" dur="1000" fill="hold"/>
                                        <p:tgtEl>
                                          <p:spTgt spid="115"/>
                                        </p:tgtEl>
                                        <p:attrNameLst>
                                          <p:attrName>ppt_x</p:attrName>
                                        </p:attrNameLst>
                                      </p:cBhvr>
                                      <p:tavLst>
                                        <p:tav tm="0">
                                          <p:val>
                                            <p:strVal val="#ppt_x"/>
                                          </p:val>
                                        </p:tav>
                                        <p:tav tm="100000">
                                          <p:val>
                                            <p:strVal val="#ppt_x"/>
                                          </p:val>
                                        </p:tav>
                                      </p:tavLst>
                                    </p:anim>
                                    <p:anim calcmode="lin" valueType="num">
                                      <p:cBhvr>
                                        <p:cTn id="666" dur="1000" fill="hold"/>
                                        <p:tgtEl>
                                          <p:spTgt spid="115"/>
                                        </p:tgtEl>
                                        <p:attrNameLst>
                                          <p:attrName>ppt_y</p:attrName>
                                        </p:attrNameLst>
                                      </p:cBhvr>
                                      <p:tavLst>
                                        <p:tav tm="0">
                                          <p:val>
                                            <p:strVal val="#ppt_y+.1"/>
                                          </p:val>
                                        </p:tav>
                                        <p:tav tm="100000">
                                          <p:val>
                                            <p:strVal val="#ppt_y"/>
                                          </p:val>
                                        </p:tav>
                                      </p:tavLst>
                                    </p:anim>
                                  </p:childTnLst>
                                </p:cTn>
                              </p:par>
                            </p:childTnLst>
                          </p:cTn>
                        </p:par>
                      </p:childTnLst>
                    </p:cTn>
                  </p:par>
                  <p:par>
                    <p:cTn id="667" fill="hold">
                      <p:stCondLst>
                        <p:cond delay="indefinite"/>
                      </p:stCondLst>
                      <p:childTnLst>
                        <p:par>
                          <p:cTn id="668" fill="hold">
                            <p:stCondLst>
                              <p:cond delay="0"/>
                            </p:stCondLst>
                            <p:childTnLst>
                              <p:par>
                                <p:cTn id="669" presetID="1" presetClass="entr" presetSubtype="0" fill="hold" grpId="0" nodeType="clickEffect">
                                  <p:stCondLst>
                                    <p:cond delay="0"/>
                                  </p:stCondLst>
                                  <p:childTnLst>
                                    <p:set>
                                      <p:cBhvr>
                                        <p:cTn id="670" dur="1" fill="hold">
                                          <p:stCondLst>
                                            <p:cond delay="0"/>
                                          </p:stCondLst>
                                        </p:cTn>
                                        <p:tgtEl>
                                          <p:spTgt spid="107"/>
                                        </p:tgtEl>
                                        <p:attrNameLst>
                                          <p:attrName>style.visibility</p:attrName>
                                        </p:attrNameLst>
                                      </p:cBhvr>
                                      <p:to>
                                        <p:strVal val="visible"/>
                                      </p:to>
                                    </p:set>
                                  </p:childTnLst>
                                </p:cTn>
                              </p:par>
                            </p:childTnLst>
                          </p:cTn>
                        </p:par>
                      </p:childTnLst>
                    </p:cTn>
                  </p:par>
                  <p:par>
                    <p:cTn id="671" fill="hold">
                      <p:stCondLst>
                        <p:cond delay="indefinite"/>
                      </p:stCondLst>
                      <p:childTnLst>
                        <p:par>
                          <p:cTn id="672" fill="hold">
                            <p:stCondLst>
                              <p:cond delay="0"/>
                            </p:stCondLst>
                            <p:childTnLst>
                              <p:par>
                                <p:cTn id="673" presetID="1" presetClass="entr" presetSubtype="0" fill="hold" grpId="0" nodeType="clickEffect">
                                  <p:stCondLst>
                                    <p:cond delay="0"/>
                                  </p:stCondLst>
                                  <p:childTnLst>
                                    <p:set>
                                      <p:cBhvr>
                                        <p:cTn id="674" dur="1" fill="hold">
                                          <p:stCondLst>
                                            <p:cond delay="0"/>
                                          </p:stCondLst>
                                        </p:cTn>
                                        <p:tgtEl>
                                          <p:spTgt spid="108"/>
                                        </p:tgtEl>
                                        <p:attrNameLst>
                                          <p:attrName>style.visibility</p:attrName>
                                        </p:attrNameLst>
                                      </p:cBhvr>
                                      <p:to>
                                        <p:strVal val="visible"/>
                                      </p:to>
                                    </p:set>
                                  </p:childTnLst>
                                </p:cTn>
                              </p:par>
                            </p:childTnLst>
                          </p:cTn>
                        </p:par>
                      </p:childTnLst>
                    </p:cTn>
                  </p:par>
                  <p:par>
                    <p:cTn id="675" fill="hold">
                      <p:stCondLst>
                        <p:cond delay="indefinite"/>
                      </p:stCondLst>
                      <p:childTnLst>
                        <p:par>
                          <p:cTn id="676" fill="hold">
                            <p:stCondLst>
                              <p:cond delay="0"/>
                            </p:stCondLst>
                            <p:childTnLst>
                              <p:par>
                                <p:cTn id="677" presetID="1" presetClass="entr" presetSubtype="0" fill="hold" grpId="0" nodeType="clickEffect">
                                  <p:stCondLst>
                                    <p:cond delay="0"/>
                                  </p:stCondLst>
                                  <p:childTnLst>
                                    <p:set>
                                      <p:cBhvr>
                                        <p:cTn id="678" dur="1" fill="hold">
                                          <p:stCondLst>
                                            <p:cond delay="0"/>
                                          </p:stCondLst>
                                        </p:cTn>
                                        <p:tgtEl>
                                          <p:spTgt spid="109"/>
                                        </p:tgtEl>
                                        <p:attrNameLst>
                                          <p:attrName>style.visibility</p:attrName>
                                        </p:attrNameLst>
                                      </p:cBhvr>
                                      <p:to>
                                        <p:strVal val="visible"/>
                                      </p:to>
                                    </p:set>
                                  </p:childTnLst>
                                </p:cTn>
                              </p:par>
                            </p:childTnLst>
                          </p:cTn>
                        </p:par>
                      </p:childTnLst>
                    </p:cTn>
                  </p:par>
                  <p:par>
                    <p:cTn id="679" fill="hold">
                      <p:stCondLst>
                        <p:cond delay="indefinite"/>
                      </p:stCondLst>
                      <p:childTnLst>
                        <p:par>
                          <p:cTn id="680" fill="hold">
                            <p:stCondLst>
                              <p:cond delay="0"/>
                            </p:stCondLst>
                            <p:childTnLst>
                              <p:par>
                                <p:cTn id="681" presetID="1" presetClass="entr" presetSubtype="0" fill="hold" grpId="0" nodeType="clickEffect">
                                  <p:stCondLst>
                                    <p:cond delay="0"/>
                                  </p:stCondLst>
                                  <p:childTnLst>
                                    <p:set>
                                      <p:cBhvr>
                                        <p:cTn id="682" dur="1" fill="hold">
                                          <p:stCondLst>
                                            <p:cond delay="0"/>
                                          </p:stCondLst>
                                        </p:cTn>
                                        <p:tgtEl>
                                          <p:spTgt spid="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6" grpId="2" animBg="1"/>
      <p:bldP spid="27" grpId="0" animBg="1"/>
      <p:bldP spid="27" grpId="1" animBg="1"/>
      <p:bldP spid="27" grpId="2" animBg="1"/>
      <p:bldP spid="28" grpId="0" animBg="1"/>
      <p:bldP spid="28" grpId="1" animBg="1"/>
      <p:bldP spid="28" grpId="2" animBg="1"/>
      <p:bldP spid="29" grpId="0" animBg="1"/>
      <p:bldP spid="29" grpId="1" animBg="1"/>
      <p:bldP spid="29" grpId="2" animBg="1"/>
      <p:bldP spid="18" grpId="0" animBg="1"/>
      <p:bldP spid="18" grpId="1" animBg="1"/>
      <p:bldP spid="18" grpId="2" animBg="1"/>
      <p:bldP spid="19" grpId="0" animBg="1"/>
      <p:bldP spid="19" grpId="1" animBg="1"/>
      <p:bldP spid="19" grpId="2" animBg="1"/>
      <p:bldP spid="20" grpId="0" animBg="1"/>
      <p:bldP spid="20" grpId="1" animBg="1"/>
      <p:bldP spid="20" grpId="2" animBg="1"/>
      <p:bldP spid="21" grpId="0" animBg="1"/>
      <p:bldP spid="21" grpId="1" animBg="1"/>
      <p:bldP spid="21"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5" grpId="0" animBg="1"/>
      <p:bldP spid="5" grpId="1" animBg="1"/>
      <p:bldP spid="5" grpId="2" animBg="1"/>
      <p:bldP spid="6" grpId="0" animBg="1"/>
      <p:bldP spid="6" grpId="1" animBg="1"/>
      <p:bldP spid="6" grpId="2" animBg="1"/>
      <p:bldP spid="7" grpId="0" animBg="1"/>
      <p:bldP spid="7" grpId="1" animBg="1"/>
      <p:bldP spid="7" grpId="2" animBg="1"/>
      <p:bldP spid="8" grpId="0" animBg="1"/>
      <p:bldP spid="8" grpId="1" animBg="1"/>
      <p:bldP spid="8" grpId="2" animBg="1"/>
      <p:bldP spid="45" grpId="0" animBg="1"/>
      <p:bldP spid="45" grpId="1" animBg="1"/>
      <p:bldP spid="45" grpId="2" animBg="1"/>
      <p:bldP spid="46" grpId="0" animBg="1"/>
      <p:bldP spid="46" grpId="1" animBg="1"/>
      <p:bldP spid="46" grpId="2" animBg="1"/>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57" grpId="0" animBg="1"/>
      <p:bldP spid="57" grpId="1" animBg="1"/>
      <p:bldP spid="57" grpId="2" animBg="1"/>
      <p:bldP spid="58" grpId="0" animBg="1"/>
      <p:bldP spid="58" grpId="1" animBg="1"/>
      <p:bldP spid="58" grpId="2" animBg="1"/>
      <p:bldP spid="59" grpId="0" animBg="1"/>
      <p:bldP spid="59" grpId="1" animBg="1"/>
      <p:bldP spid="59" grpId="2" animBg="1"/>
      <p:bldP spid="60" grpId="0" animBg="1"/>
      <p:bldP spid="60" grpId="1" animBg="1"/>
      <p:bldP spid="60" grpId="2" animBg="1"/>
      <p:bldP spid="61" grpId="0" animBg="1"/>
      <p:bldP spid="61" grpId="1" animBg="1"/>
      <p:bldP spid="61" grpId="2" animBg="1"/>
      <p:bldP spid="62" grpId="0" animBg="1"/>
      <p:bldP spid="62" grpId="1" animBg="1"/>
      <p:bldP spid="62" grpId="2" animBg="1"/>
      <p:bldP spid="63" grpId="0" animBg="1"/>
      <p:bldP spid="63" grpId="1" animBg="1"/>
      <p:bldP spid="63" grpId="2" animBg="1"/>
      <p:bldP spid="64" grpId="0" animBg="1"/>
      <p:bldP spid="64" grpId="1" animBg="1"/>
      <p:bldP spid="64" grpId="2" animBg="1"/>
      <p:bldP spid="65" grpId="0" animBg="1"/>
      <p:bldP spid="65" grpId="1" animBg="1"/>
      <p:bldP spid="65" grpId="2" animBg="1"/>
      <p:bldP spid="66" grpId="0" animBg="1"/>
      <p:bldP spid="66" grpId="1" animBg="1"/>
      <p:bldP spid="66" grpId="2" animBg="1"/>
      <p:bldP spid="67" grpId="0" animBg="1"/>
      <p:bldP spid="67" grpId="1" animBg="1"/>
      <p:bldP spid="67" grpId="2" animBg="1"/>
      <p:bldP spid="68" grpId="0" animBg="1"/>
      <p:bldP spid="68" grpId="1" animBg="1"/>
      <p:bldP spid="68" grpId="2" animBg="1"/>
      <p:bldP spid="69" grpId="0" animBg="1"/>
      <p:bldP spid="69" grpId="1" animBg="1"/>
      <p:bldP spid="69" grpId="2" animBg="1"/>
      <p:bldP spid="70" grpId="0" animBg="1"/>
      <p:bldP spid="70" grpId="1" animBg="1"/>
      <p:bldP spid="70" grpId="2" animBg="1"/>
      <p:bldP spid="71" grpId="0" animBg="1"/>
      <p:bldP spid="71" grpId="1" animBg="1"/>
      <p:bldP spid="71" grpId="2" animBg="1"/>
      <p:bldP spid="72" grpId="0" animBg="1"/>
      <p:bldP spid="72" grpId="1" animBg="1"/>
      <p:bldP spid="72" grpId="2" animBg="1"/>
      <p:bldP spid="73" grpId="0" animBg="1"/>
      <p:bldP spid="73" grpId="1" animBg="1"/>
      <p:bldP spid="73" grpId="2" animBg="1"/>
      <p:bldP spid="74" grpId="0" animBg="1"/>
      <p:bldP spid="74" grpId="1" animBg="1"/>
      <p:bldP spid="74" grpId="2" animBg="1"/>
      <p:bldP spid="75" grpId="0" animBg="1"/>
      <p:bldP spid="75" grpId="1" animBg="1"/>
      <p:bldP spid="75" grpId="2" animBg="1"/>
      <p:bldP spid="76" grpId="0" animBg="1"/>
      <p:bldP spid="76" grpId="1" animBg="1"/>
      <p:bldP spid="76" grpId="2" animBg="1"/>
      <p:bldP spid="77" grpId="0" animBg="1"/>
      <p:bldP spid="77" grpId="1" animBg="1"/>
      <p:bldP spid="77" grpId="2" animBg="1"/>
      <p:bldP spid="78" grpId="0" animBg="1"/>
      <p:bldP spid="78" grpId="1" animBg="1"/>
      <p:bldP spid="78" grpId="2" animBg="1"/>
      <p:bldP spid="79" grpId="0" animBg="1"/>
      <p:bldP spid="79" grpId="1" animBg="1"/>
      <p:bldP spid="79" grpId="2" animBg="1"/>
      <p:bldP spid="80" grpId="0" animBg="1"/>
      <p:bldP spid="80" grpId="1" animBg="1"/>
      <p:bldP spid="80" grpId="2" animBg="1"/>
      <p:bldP spid="81" grpId="0" animBg="1"/>
      <p:bldP spid="81" grpId="1" animBg="1"/>
      <p:bldP spid="81" grpId="2" animBg="1"/>
      <p:bldP spid="82" grpId="0" animBg="1"/>
      <p:bldP spid="82" grpId="1" animBg="1"/>
      <p:bldP spid="82" grpId="2" animBg="1"/>
      <p:bldP spid="83" grpId="0" animBg="1"/>
      <p:bldP spid="83" grpId="1" animBg="1"/>
      <p:bldP spid="83" grpId="2" animBg="1"/>
      <p:bldP spid="84" grpId="0" animBg="1"/>
      <p:bldP spid="84" grpId="1" animBg="1"/>
      <p:bldP spid="84" grpId="2" animBg="1"/>
      <p:bldP spid="85" grpId="0" animBg="1"/>
      <p:bldP spid="85" grpId="1" animBg="1"/>
      <p:bldP spid="85" grpId="2" animBg="1"/>
      <p:bldP spid="86" grpId="0" animBg="1"/>
      <p:bldP spid="86" grpId="1" animBg="1"/>
      <p:bldP spid="86" grpId="2" animBg="1"/>
      <p:bldP spid="87" grpId="0" animBg="1"/>
      <p:bldP spid="87" grpId="1" animBg="1"/>
      <p:bldP spid="87" grpId="2" animBg="1"/>
      <p:bldP spid="88" grpId="0" animBg="1"/>
      <p:bldP spid="88" grpId="1" animBg="1"/>
      <p:bldP spid="88" grpId="2" animBg="1"/>
      <p:bldP spid="89" grpId="0" animBg="1"/>
      <p:bldP spid="89" grpId="1" animBg="1"/>
      <p:bldP spid="89" grpId="2" animBg="1"/>
      <p:bldP spid="90" grpId="0" animBg="1"/>
      <p:bldP spid="90" grpId="1" animBg="1"/>
      <p:bldP spid="90" grpId="2" animBg="1"/>
      <p:bldP spid="91" grpId="0" animBg="1"/>
      <p:bldP spid="91" grpId="1" animBg="1"/>
      <p:bldP spid="91" grpId="2" animBg="1"/>
      <p:bldP spid="92" grpId="0" animBg="1"/>
      <p:bldP spid="92" grpId="1" animBg="1"/>
      <p:bldP spid="92" grpId="2" animBg="1"/>
      <p:bldP spid="107" grpId="0" animBg="1"/>
      <p:bldP spid="108" grpId="0" animBg="1"/>
      <p:bldP spid="109" grpId="0" animBg="1"/>
      <p:bldP spid="1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43CF53-1193-7CD0-45D9-A15C8C567C88}"/>
            </a:ext>
          </a:extLst>
        </p:cNvPr>
        <p:cNvGrpSpPr/>
        <p:nvPr/>
      </p:nvGrpSpPr>
      <p:grpSpPr>
        <a:xfrm>
          <a:off x="0" y="0"/>
          <a:ext cx="0" cy="0"/>
          <a:chOff x="0" y="0"/>
          <a:chExt cx="0" cy="0"/>
        </a:xfrm>
      </p:grpSpPr>
      <p:pic>
        <p:nvPicPr>
          <p:cNvPr id="98" name="Picture 97">
            <a:extLst>
              <a:ext uri="{FF2B5EF4-FFF2-40B4-BE49-F238E27FC236}">
                <a16:creationId xmlns:a16="http://schemas.microsoft.com/office/drawing/2014/main" id="{8FB426F1-6695-E469-8458-88E125638403}"/>
              </a:ext>
            </a:extLst>
          </p:cNvPr>
          <p:cNvPicPr>
            <a:picLocks noChangeAspect="1"/>
          </p:cNvPicPr>
          <p:nvPr/>
        </p:nvPicPr>
        <p:blipFill>
          <a:blip r:embed="rId2">
            <a:alphaModFix amt="70000"/>
          </a:blip>
          <a:stretch>
            <a:fillRect/>
          </a:stretch>
        </p:blipFill>
        <p:spPr>
          <a:xfrm>
            <a:off x="6407860" y="2567930"/>
            <a:ext cx="2233220" cy="2038162"/>
          </a:xfrm>
          <a:prstGeom prst="rect">
            <a:avLst/>
          </a:prstGeom>
        </p:spPr>
      </p:pic>
      <p:sp>
        <p:nvSpPr>
          <p:cNvPr id="2" name="Shape 1">
            <a:extLst>
              <a:ext uri="{FF2B5EF4-FFF2-40B4-BE49-F238E27FC236}">
                <a16:creationId xmlns:a16="http://schemas.microsoft.com/office/drawing/2014/main" id="{16ED2DA1-996B-5380-D943-61DDBE7BECCA}"/>
              </a:ext>
            </a:extLst>
          </p:cNvPr>
          <p:cNvSpPr/>
          <p:nvPr/>
        </p:nvSpPr>
        <p:spPr>
          <a:xfrm>
            <a:off x="411480" y="502920"/>
            <a:ext cx="54864" cy="347472"/>
          </a:xfrm>
          <a:prstGeom prst="rect">
            <a:avLst/>
          </a:prstGeom>
          <a:solidFill>
            <a:schemeClr val="accent6"/>
          </a:solidFill>
          <a:ln w="12700">
            <a:solidFill>
              <a:srgbClr val="0D7377"/>
            </a:solidFill>
            <a:prstDash val="solid"/>
          </a:ln>
        </p:spPr>
        <p:txBody>
          <a:bodyPr/>
          <a:lstStyle/>
          <a:p>
            <a:endParaRPr lang="en-US"/>
          </a:p>
        </p:txBody>
      </p:sp>
      <p:sp>
        <p:nvSpPr>
          <p:cNvPr id="3" name="Text 2">
            <a:extLst>
              <a:ext uri="{FF2B5EF4-FFF2-40B4-BE49-F238E27FC236}">
                <a16:creationId xmlns:a16="http://schemas.microsoft.com/office/drawing/2014/main" id="{51897E85-24BA-2C0C-4261-CA0C2B8517FB}"/>
              </a:ext>
            </a:extLst>
          </p:cNvPr>
          <p:cNvSpPr/>
          <p:nvPr/>
        </p:nvSpPr>
        <p:spPr>
          <a:xfrm>
            <a:off x="502920" y="448056"/>
            <a:ext cx="8138160" cy="457200"/>
          </a:xfrm>
          <a:prstGeom prst="rect">
            <a:avLst/>
          </a:prstGeom>
          <a:noFill/>
          <a:ln/>
        </p:spPr>
        <p:txBody>
          <a:bodyPr wrap="square" lIns="0" tIns="0" rIns="0" bIns="0" rtlCol="0" anchor="ctr"/>
          <a:lstStyle/>
          <a:p>
            <a:pPr marL="0" indent="0">
              <a:buNone/>
            </a:pPr>
            <a:r>
              <a:rPr lang="en-US" sz="2400" b="1" dirty="0">
                <a:solidFill>
                  <a:srgbClr val="1B2A4A"/>
                </a:solidFill>
                <a:latin typeface="Trebuchet MS" pitchFamily="34" charset="0"/>
                <a:ea typeface="Trebuchet MS" pitchFamily="34" charset="-122"/>
                <a:cs typeface="Trebuchet MS" pitchFamily="34" charset="-120"/>
              </a:rPr>
              <a:t>Forecasting Spatial Data</a:t>
            </a:r>
            <a:endParaRPr lang="en-US" sz="2400" dirty="0"/>
          </a:p>
        </p:txBody>
      </p:sp>
      <p:sp>
        <p:nvSpPr>
          <p:cNvPr id="4" name="Shape 3">
            <a:extLst>
              <a:ext uri="{FF2B5EF4-FFF2-40B4-BE49-F238E27FC236}">
                <a16:creationId xmlns:a16="http://schemas.microsoft.com/office/drawing/2014/main" id="{B33C1666-FE4C-4EEA-C569-72BE7298B5D9}"/>
              </a:ext>
            </a:extLst>
          </p:cNvPr>
          <p:cNvSpPr/>
          <p:nvPr/>
        </p:nvSpPr>
        <p:spPr>
          <a:xfrm>
            <a:off x="411480" y="914400"/>
            <a:ext cx="8321040" cy="18288"/>
          </a:xfrm>
          <a:prstGeom prst="rect">
            <a:avLst/>
          </a:prstGeom>
          <a:solidFill>
            <a:srgbClr val="EEF2F7"/>
          </a:solidFill>
          <a:ln w="12700">
            <a:solidFill>
              <a:srgbClr val="EEF2F7"/>
            </a:solidFill>
            <a:prstDash val="solid"/>
          </a:ln>
        </p:spPr>
        <p:txBody>
          <a:bodyPr/>
          <a:lstStyle/>
          <a:p>
            <a:endParaRPr lang="en-US"/>
          </a:p>
        </p:txBody>
      </p:sp>
      <p:sp>
        <p:nvSpPr>
          <p:cNvPr id="94" name="TextBox 93">
            <a:extLst>
              <a:ext uri="{FF2B5EF4-FFF2-40B4-BE49-F238E27FC236}">
                <a16:creationId xmlns:a16="http://schemas.microsoft.com/office/drawing/2014/main" id="{2EF69FE7-2219-3858-7C9F-2713CB752845}"/>
              </a:ext>
            </a:extLst>
          </p:cNvPr>
          <p:cNvSpPr txBox="1"/>
          <p:nvPr/>
        </p:nvSpPr>
        <p:spPr>
          <a:xfrm>
            <a:off x="466345" y="1090602"/>
            <a:ext cx="8266176" cy="1477328"/>
          </a:xfrm>
          <a:prstGeom prst="rect">
            <a:avLst/>
          </a:prstGeom>
          <a:noFill/>
        </p:spPr>
        <p:txBody>
          <a:bodyPr wrap="square" rtlCol="0">
            <a:spAutoFit/>
          </a:bodyPr>
          <a:lstStyle/>
          <a:p>
            <a:r>
              <a:rPr lang="en-US" dirty="0">
                <a:latin typeface="Candara" panose="020E0502030303020204" pitchFamily="34" charset="0"/>
              </a:rPr>
              <a:t>After this serialization process, all space points get a unique index in input, just like a word in a sentence. </a:t>
            </a:r>
          </a:p>
          <a:p>
            <a:endParaRPr lang="en-US" dirty="0">
              <a:latin typeface="Candara" panose="020E0502030303020204" pitchFamily="34" charset="0"/>
            </a:endParaRPr>
          </a:p>
          <a:p>
            <a:r>
              <a:rPr lang="en-US" dirty="0">
                <a:latin typeface="Candara" panose="020E0502030303020204" pitchFamily="34" charset="0"/>
              </a:rPr>
              <a:t>With this ordering, we can then apply any forecasting algorithms, such as Transformer-based algorithm, Mamba (a state-space model), to do forecasting.</a:t>
            </a:r>
          </a:p>
        </p:txBody>
      </p:sp>
      <p:sp>
        <p:nvSpPr>
          <p:cNvPr id="10" name="Shape 8">
            <a:extLst>
              <a:ext uri="{FF2B5EF4-FFF2-40B4-BE49-F238E27FC236}">
                <a16:creationId xmlns:a16="http://schemas.microsoft.com/office/drawing/2014/main" id="{B44A601B-7366-C35A-B05E-511A37814AB9}"/>
              </a:ext>
            </a:extLst>
          </p:cNvPr>
          <p:cNvSpPr/>
          <p:nvPr/>
        </p:nvSpPr>
        <p:spPr>
          <a:xfrm>
            <a:off x="466345" y="2853745"/>
            <a:ext cx="5889850" cy="1747621"/>
          </a:xfrm>
          <a:prstGeom prst="rect">
            <a:avLst/>
          </a:prstGeom>
          <a:solidFill>
            <a:schemeClr val="accent6">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11" name="Shape 9">
            <a:extLst>
              <a:ext uri="{FF2B5EF4-FFF2-40B4-BE49-F238E27FC236}">
                <a16:creationId xmlns:a16="http://schemas.microsoft.com/office/drawing/2014/main" id="{D751E210-3055-B254-EE30-D6122B684F6E}"/>
              </a:ext>
            </a:extLst>
          </p:cNvPr>
          <p:cNvSpPr/>
          <p:nvPr/>
        </p:nvSpPr>
        <p:spPr>
          <a:xfrm>
            <a:off x="466345" y="2818286"/>
            <a:ext cx="5889850" cy="45719"/>
          </a:xfrm>
          <a:prstGeom prst="rect">
            <a:avLst/>
          </a:prstGeom>
          <a:solidFill>
            <a:schemeClr val="accent6"/>
          </a:solidFill>
          <a:ln w="12700">
            <a:solidFill>
              <a:srgbClr val="0D7377"/>
            </a:solidFill>
            <a:prstDash val="solid"/>
          </a:ln>
        </p:spPr>
        <p:txBody>
          <a:bodyPr/>
          <a:lstStyle/>
          <a:p>
            <a:endParaRPr lang="en-US"/>
          </a:p>
        </p:txBody>
      </p:sp>
      <p:sp>
        <p:nvSpPr>
          <p:cNvPr id="24" name="TextBox 23">
            <a:extLst>
              <a:ext uri="{FF2B5EF4-FFF2-40B4-BE49-F238E27FC236}">
                <a16:creationId xmlns:a16="http://schemas.microsoft.com/office/drawing/2014/main" id="{BBF251D1-6617-A776-94DF-6E9E304A8C39}"/>
              </a:ext>
            </a:extLst>
          </p:cNvPr>
          <p:cNvSpPr txBox="1"/>
          <p:nvPr/>
        </p:nvSpPr>
        <p:spPr>
          <a:xfrm>
            <a:off x="572428" y="2943922"/>
            <a:ext cx="5693998" cy="584775"/>
          </a:xfrm>
          <a:prstGeom prst="rect">
            <a:avLst/>
          </a:prstGeom>
          <a:noFill/>
        </p:spPr>
        <p:txBody>
          <a:bodyPr wrap="square" rtlCol="0">
            <a:spAutoFit/>
          </a:bodyPr>
          <a:lstStyle/>
          <a:p>
            <a:r>
              <a:rPr lang="en-US" sz="1600" b="1" dirty="0">
                <a:solidFill>
                  <a:srgbClr val="0D7377"/>
                </a:solidFill>
                <a:latin typeface="Candara" panose="020E0502030303020204" pitchFamily="34" charset="0"/>
                <a:ea typeface="Calibri" pitchFamily="34" charset="-122"/>
                <a:cs typeface="Calibri" pitchFamily="34" charset="-120"/>
              </a:rPr>
              <a:t>What have encouraged the model to learn useful tokenization of the points?</a:t>
            </a:r>
            <a:endParaRPr lang="en-US" sz="1600" dirty="0">
              <a:latin typeface="Candara" panose="020E0502030303020204" pitchFamily="34" charset="0"/>
            </a:endParaRPr>
          </a:p>
        </p:txBody>
      </p:sp>
      <p:sp>
        <p:nvSpPr>
          <p:cNvPr id="25" name="TextBox 24">
            <a:extLst>
              <a:ext uri="{FF2B5EF4-FFF2-40B4-BE49-F238E27FC236}">
                <a16:creationId xmlns:a16="http://schemas.microsoft.com/office/drawing/2014/main" id="{1DD5E7DD-E778-4C0B-405C-9DBC9FB55AAF}"/>
              </a:ext>
            </a:extLst>
          </p:cNvPr>
          <p:cNvSpPr txBox="1"/>
          <p:nvPr/>
        </p:nvSpPr>
        <p:spPr>
          <a:xfrm>
            <a:off x="572428" y="3528697"/>
            <a:ext cx="5693998" cy="954107"/>
          </a:xfrm>
          <a:prstGeom prst="rect">
            <a:avLst/>
          </a:prstGeom>
          <a:noFill/>
        </p:spPr>
        <p:txBody>
          <a:bodyPr wrap="square" rtlCol="0">
            <a:spAutoFit/>
          </a:bodyPr>
          <a:lstStyle/>
          <a:p>
            <a:r>
              <a:rPr lang="en-US" sz="1400" b="1" dirty="0">
                <a:latin typeface="Candara" panose="020E0502030303020204" pitchFamily="34" charset="0"/>
                <a:ea typeface="Calibri" pitchFamily="34" charset="-122"/>
                <a:cs typeface="Calibri" pitchFamily="34" charset="-120"/>
              </a:rPr>
              <a:t>A point’s position could only be predicted accurately if points on the same track can be recognized by the model. This force the model to assign similar tokenization (representation/embedding) to points from the same track.</a:t>
            </a:r>
            <a:endParaRPr lang="en-US" sz="1400" dirty="0">
              <a:latin typeface="Candara" panose="020E0502030303020204" pitchFamily="34" charset="0"/>
            </a:endParaRPr>
          </a:p>
        </p:txBody>
      </p:sp>
    </p:spTree>
    <p:extLst>
      <p:ext uri="{BB962C8B-B14F-4D97-AF65-F5344CB8AC3E}">
        <p14:creationId xmlns:p14="http://schemas.microsoft.com/office/powerpoint/2010/main" val="267260504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4">
                                            <p:txEl>
                                              <p:pRg st="0" end="0"/>
                                            </p:txEl>
                                          </p:spTgt>
                                        </p:tgtEl>
                                        <p:attrNameLst>
                                          <p:attrName>style.visibility</p:attrName>
                                        </p:attrNameLst>
                                      </p:cBhvr>
                                      <p:to>
                                        <p:strVal val="visible"/>
                                      </p:to>
                                    </p:set>
                                    <p:animEffect transition="in" filter="fade">
                                      <p:cBhvr>
                                        <p:cTn id="7" dur="500"/>
                                        <p:tgtEl>
                                          <p:spTgt spid="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4">
                                            <p:txEl>
                                              <p:pRg st="2" end="2"/>
                                            </p:txEl>
                                          </p:spTgt>
                                        </p:tgtEl>
                                        <p:attrNameLst>
                                          <p:attrName>style.visibility</p:attrName>
                                        </p:attrNameLst>
                                      </p:cBhvr>
                                      <p:to>
                                        <p:strVal val="visible"/>
                                      </p:to>
                                    </p:set>
                                    <p:animEffect transition="in" filter="fade">
                                      <p:cBhvr>
                                        <p:cTn id="12" dur="500"/>
                                        <p:tgtEl>
                                          <p:spTgt spid="9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DA157B-8A10-50BF-A68B-7F8DFD6102F7}"/>
            </a:ext>
          </a:extLst>
        </p:cNvPr>
        <p:cNvGrpSpPr/>
        <p:nvPr/>
      </p:nvGrpSpPr>
      <p:grpSpPr>
        <a:xfrm>
          <a:off x="0" y="0"/>
          <a:ext cx="0" cy="0"/>
          <a:chOff x="0" y="0"/>
          <a:chExt cx="0" cy="0"/>
        </a:xfrm>
      </p:grpSpPr>
      <p:sp>
        <p:nvSpPr>
          <p:cNvPr id="2" name="Shape 1">
            <a:extLst>
              <a:ext uri="{FF2B5EF4-FFF2-40B4-BE49-F238E27FC236}">
                <a16:creationId xmlns:a16="http://schemas.microsoft.com/office/drawing/2014/main" id="{B5FCB2D9-1FFF-E4C1-D355-9C86C17F661D}"/>
              </a:ext>
            </a:extLst>
          </p:cNvPr>
          <p:cNvSpPr/>
          <p:nvPr/>
        </p:nvSpPr>
        <p:spPr>
          <a:xfrm>
            <a:off x="411480" y="502920"/>
            <a:ext cx="54864" cy="347472"/>
          </a:xfrm>
          <a:prstGeom prst="rect">
            <a:avLst/>
          </a:prstGeom>
          <a:solidFill>
            <a:schemeClr val="accent6"/>
          </a:solidFill>
          <a:ln w="12700">
            <a:solidFill>
              <a:srgbClr val="0D7377"/>
            </a:solidFill>
            <a:prstDash val="solid"/>
          </a:ln>
        </p:spPr>
        <p:txBody>
          <a:bodyPr/>
          <a:lstStyle/>
          <a:p>
            <a:endParaRPr lang="en-US"/>
          </a:p>
        </p:txBody>
      </p:sp>
      <p:sp>
        <p:nvSpPr>
          <p:cNvPr id="3" name="Text 2">
            <a:extLst>
              <a:ext uri="{FF2B5EF4-FFF2-40B4-BE49-F238E27FC236}">
                <a16:creationId xmlns:a16="http://schemas.microsoft.com/office/drawing/2014/main" id="{B628D703-F24E-B2A6-3B47-A5788613F255}"/>
              </a:ext>
            </a:extLst>
          </p:cNvPr>
          <p:cNvSpPr/>
          <p:nvPr/>
        </p:nvSpPr>
        <p:spPr>
          <a:xfrm>
            <a:off x="502920" y="448056"/>
            <a:ext cx="8138160" cy="457200"/>
          </a:xfrm>
          <a:prstGeom prst="rect">
            <a:avLst/>
          </a:prstGeom>
          <a:noFill/>
          <a:ln/>
        </p:spPr>
        <p:txBody>
          <a:bodyPr wrap="square" lIns="0" tIns="0" rIns="0" bIns="0" rtlCol="0" anchor="ctr"/>
          <a:lstStyle/>
          <a:p>
            <a:pPr marL="0" indent="0">
              <a:buNone/>
            </a:pPr>
            <a:r>
              <a:rPr lang="en-US" sz="2400" b="1" dirty="0">
                <a:solidFill>
                  <a:srgbClr val="1B2A4A"/>
                </a:solidFill>
                <a:latin typeface="Trebuchet MS" pitchFamily="34" charset="0"/>
                <a:ea typeface="Trebuchet MS" pitchFamily="34" charset="-122"/>
                <a:cs typeface="Trebuchet MS" pitchFamily="34" charset="-120"/>
              </a:rPr>
              <a:t>Fine-tuning for Downstream Tasks</a:t>
            </a:r>
            <a:endParaRPr lang="en-US" sz="2400" dirty="0"/>
          </a:p>
        </p:txBody>
      </p:sp>
      <p:sp>
        <p:nvSpPr>
          <p:cNvPr id="4" name="Shape 3">
            <a:extLst>
              <a:ext uri="{FF2B5EF4-FFF2-40B4-BE49-F238E27FC236}">
                <a16:creationId xmlns:a16="http://schemas.microsoft.com/office/drawing/2014/main" id="{F13DE602-8E04-BE0D-E532-3054A47941B9}"/>
              </a:ext>
            </a:extLst>
          </p:cNvPr>
          <p:cNvSpPr/>
          <p:nvPr/>
        </p:nvSpPr>
        <p:spPr>
          <a:xfrm>
            <a:off x="411480" y="914400"/>
            <a:ext cx="8321040" cy="18288"/>
          </a:xfrm>
          <a:prstGeom prst="rect">
            <a:avLst/>
          </a:prstGeom>
          <a:solidFill>
            <a:srgbClr val="EEF2F7"/>
          </a:solidFill>
          <a:ln w="12700">
            <a:solidFill>
              <a:srgbClr val="EEF2F7"/>
            </a:solidFill>
            <a:prstDash val="solid"/>
          </a:ln>
        </p:spPr>
        <p:txBody>
          <a:bodyPr/>
          <a:lstStyle/>
          <a:p>
            <a:endParaRPr lang="en-US"/>
          </a:p>
        </p:txBody>
      </p:sp>
      <p:pic>
        <p:nvPicPr>
          <p:cNvPr id="6" name="Picture 5">
            <a:extLst>
              <a:ext uri="{FF2B5EF4-FFF2-40B4-BE49-F238E27FC236}">
                <a16:creationId xmlns:a16="http://schemas.microsoft.com/office/drawing/2014/main" id="{1469C1C0-4FCD-1190-2B05-5BD1DB7A4CA2}"/>
              </a:ext>
            </a:extLst>
          </p:cNvPr>
          <p:cNvPicPr>
            <a:picLocks noChangeAspect="1"/>
          </p:cNvPicPr>
          <p:nvPr/>
        </p:nvPicPr>
        <p:blipFill>
          <a:blip r:embed="rId2"/>
          <a:stretch>
            <a:fillRect/>
          </a:stretch>
        </p:blipFill>
        <p:spPr>
          <a:xfrm>
            <a:off x="320040" y="1463193"/>
            <a:ext cx="8503920" cy="2545887"/>
          </a:xfrm>
          <a:prstGeom prst="rect">
            <a:avLst/>
          </a:prstGeom>
        </p:spPr>
      </p:pic>
      <p:sp>
        <p:nvSpPr>
          <p:cNvPr id="7" name="Rectangle 6">
            <a:extLst>
              <a:ext uri="{FF2B5EF4-FFF2-40B4-BE49-F238E27FC236}">
                <a16:creationId xmlns:a16="http://schemas.microsoft.com/office/drawing/2014/main" id="{EFFB0C93-8F21-590C-2A7A-09E210E33DD8}"/>
              </a:ext>
            </a:extLst>
          </p:cNvPr>
          <p:cNvSpPr/>
          <p:nvPr/>
        </p:nvSpPr>
        <p:spPr>
          <a:xfrm>
            <a:off x="1903141" y="1463193"/>
            <a:ext cx="6920819" cy="2656179"/>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6F20820A-8036-8914-DA6D-FC8B33E0AAB5}"/>
              </a:ext>
            </a:extLst>
          </p:cNvPr>
          <p:cNvSpPr txBox="1"/>
          <p:nvPr/>
        </p:nvSpPr>
        <p:spPr>
          <a:xfrm>
            <a:off x="536968" y="3954966"/>
            <a:ext cx="1295549" cy="646331"/>
          </a:xfrm>
          <a:prstGeom prst="rect">
            <a:avLst/>
          </a:prstGeom>
          <a:solidFill>
            <a:schemeClr val="accent5">
              <a:lumMod val="20000"/>
              <a:lumOff val="80000"/>
            </a:schemeClr>
          </a:solidFill>
        </p:spPr>
        <p:txBody>
          <a:bodyPr wrap="square" rtlCol="0">
            <a:spAutoFit/>
          </a:bodyPr>
          <a:lstStyle/>
          <a:p>
            <a:r>
              <a:rPr lang="en-US" dirty="0">
                <a:latin typeface="Candara" panose="020E0502030303020204" pitchFamily="34" charset="0"/>
              </a:rPr>
              <a:t>forecasting</a:t>
            </a:r>
          </a:p>
          <a:p>
            <a:r>
              <a:rPr lang="en-US" dirty="0">
                <a:latin typeface="Candara" panose="020E0502030303020204" pitchFamily="34" charset="0"/>
              </a:rPr>
              <a:t>pretraining</a:t>
            </a:r>
          </a:p>
        </p:txBody>
      </p:sp>
      <p:sp>
        <p:nvSpPr>
          <p:cNvPr id="9" name="TextBox 8">
            <a:extLst>
              <a:ext uri="{FF2B5EF4-FFF2-40B4-BE49-F238E27FC236}">
                <a16:creationId xmlns:a16="http://schemas.microsoft.com/office/drawing/2014/main" id="{CD7A18E9-250C-3740-79CF-FA2C59D3E71E}"/>
              </a:ext>
            </a:extLst>
          </p:cNvPr>
          <p:cNvSpPr txBox="1"/>
          <p:nvPr/>
        </p:nvSpPr>
        <p:spPr>
          <a:xfrm>
            <a:off x="1903141" y="3954966"/>
            <a:ext cx="5798635" cy="369332"/>
          </a:xfrm>
          <a:prstGeom prst="rect">
            <a:avLst/>
          </a:prstGeom>
          <a:solidFill>
            <a:schemeClr val="accent2">
              <a:lumMod val="20000"/>
              <a:lumOff val="80000"/>
            </a:schemeClr>
          </a:solidFill>
        </p:spPr>
        <p:txBody>
          <a:bodyPr wrap="square" rtlCol="0">
            <a:spAutoFit/>
          </a:bodyPr>
          <a:lstStyle/>
          <a:p>
            <a:r>
              <a:rPr lang="en-US" dirty="0">
                <a:latin typeface="Candara" panose="020E0502030303020204" pitchFamily="34" charset="0"/>
              </a:rPr>
              <a:t>Fine-tuning: Train adapter models for downstream tasks</a:t>
            </a:r>
          </a:p>
        </p:txBody>
      </p:sp>
    </p:spTree>
    <p:extLst>
      <p:ext uri="{BB962C8B-B14F-4D97-AF65-F5344CB8AC3E}">
        <p14:creationId xmlns:p14="http://schemas.microsoft.com/office/powerpoint/2010/main" val="366085565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2000"/>
                                        <p:tgtEl>
                                          <p:spTgt spid="7"/>
                                        </p:tgtEl>
                                      </p:cBhvr>
                                    </p:animEffect>
                                    <p:set>
                                      <p:cBhvr>
                                        <p:cTn id="7" dur="1" fill="hold">
                                          <p:stCondLst>
                                            <p:cond delay="1999"/>
                                          </p:stCondLst>
                                        </p:cTn>
                                        <p:tgtEl>
                                          <p:spTgt spid="7"/>
                                        </p:tgtEl>
                                        <p:attrNameLst>
                                          <p:attrName>style.visibility</p:attrName>
                                        </p:attrNameLst>
                                      </p:cBhvr>
                                      <p:to>
                                        <p:strVal val="hidden"/>
                                      </p:to>
                                    </p:set>
                                  </p:childTnLst>
                                </p:cTn>
                              </p:par>
                              <p:par>
                                <p:cTn id="8" presetID="2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6098D-5212-3D38-604D-52013ADC8897}"/>
            </a:ext>
          </a:extLst>
        </p:cNvPr>
        <p:cNvGrpSpPr/>
        <p:nvPr/>
      </p:nvGrpSpPr>
      <p:grpSpPr>
        <a:xfrm>
          <a:off x="0" y="0"/>
          <a:ext cx="0" cy="0"/>
          <a:chOff x="0" y="0"/>
          <a:chExt cx="0" cy="0"/>
        </a:xfrm>
      </p:grpSpPr>
      <p:sp>
        <p:nvSpPr>
          <p:cNvPr id="2" name="Shape 1">
            <a:extLst>
              <a:ext uri="{FF2B5EF4-FFF2-40B4-BE49-F238E27FC236}">
                <a16:creationId xmlns:a16="http://schemas.microsoft.com/office/drawing/2014/main" id="{CC04E8A9-EA21-7C7E-F83C-36D381AB1C74}"/>
              </a:ext>
            </a:extLst>
          </p:cNvPr>
          <p:cNvSpPr/>
          <p:nvPr/>
        </p:nvSpPr>
        <p:spPr>
          <a:xfrm>
            <a:off x="411480" y="502920"/>
            <a:ext cx="54864" cy="347472"/>
          </a:xfrm>
          <a:prstGeom prst="rect">
            <a:avLst/>
          </a:prstGeom>
          <a:solidFill>
            <a:schemeClr val="accent6"/>
          </a:solidFill>
          <a:ln w="12700">
            <a:solidFill>
              <a:srgbClr val="0D7377"/>
            </a:solidFill>
            <a:prstDash val="solid"/>
          </a:ln>
        </p:spPr>
        <p:txBody>
          <a:bodyPr/>
          <a:lstStyle/>
          <a:p>
            <a:endParaRPr lang="en-US"/>
          </a:p>
        </p:txBody>
      </p:sp>
      <p:sp>
        <p:nvSpPr>
          <p:cNvPr id="3" name="Text 2">
            <a:extLst>
              <a:ext uri="{FF2B5EF4-FFF2-40B4-BE49-F238E27FC236}">
                <a16:creationId xmlns:a16="http://schemas.microsoft.com/office/drawing/2014/main" id="{24994DD2-7C32-E6A4-CAA5-612F620B69E3}"/>
              </a:ext>
            </a:extLst>
          </p:cNvPr>
          <p:cNvSpPr/>
          <p:nvPr/>
        </p:nvSpPr>
        <p:spPr>
          <a:xfrm>
            <a:off x="502920" y="448056"/>
            <a:ext cx="8138160" cy="457200"/>
          </a:xfrm>
          <a:prstGeom prst="rect">
            <a:avLst/>
          </a:prstGeom>
          <a:noFill/>
          <a:ln/>
        </p:spPr>
        <p:txBody>
          <a:bodyPr wrap="square" lIns="0" tIns="0" rIns="0" bIns="0" rtlCol="0" anchor="ctr"/>
          <a:lstStyle/>
          <a:p>
            <a:pPr marL="0" indent="0">
              <a:buNone/>
            </a:pPr>
            <a:r>
              <a:rPr lang="en-US" sz="2400" b="1" dirty="0">
                <a:solidFill>
                  <a:srgbClr val="1B2A4A"/>
                </a:solidFill>
                <a:latin typeface="Trebuchet MS" pitchFamily="34" charset="0"/>
                <a:ea typeface="Trebuchet MS" pitchFamily="34" charset="-122"/>
                <a:cs typeface="Trebuchet MS" pitchFamily="34" charset="-120"/>
              </a:rPr>
              <a:t>The More the Better?</a:t>
            </a:r>
            <a:endParaRPr lang="en-US" sz="2400" dirty="0"/>
          </a:p>
        </p:txBody>
      </p:sp>
      <p:sp>
        <p:nvSpPr>
          <p:cNvPr id="4" name="Shape 3">
            <a:extLst>
              <a:ext uri="{FF2B5EF4-FFF2-40B4-BE49-F238E27FC236}">
                <a16:creationId xmlns:a16="http://schemas.microsoft.com/office/drawing/2014/main" id="{8DA5BD28-13FF-21ED-2F57-1BBAF556C803}"/>
              </a:ext>
            </a:extLst>
          </p:cNvPr>
          <p:cNvSpPr/>
          <p:nvPr/>
        </p:nvSpPr>
        <p:spPr>
          <a:xfrm>
            <a:off x="411480" y="914400"/>
            <a:ext cx="8321040" cy="18288"/>
          </a:xfrm>
          <a:prstGeom prst="rect">
            <a:avLst/>
          </a:prstGeom>
          <a:solidFill>
            <a:srgbClr val="EEF2F7"/>
          </a:solidFill>
          <a:ln w="12700">
            <a:solidFill>
              <a:srgbClr val="EEF2F7"/>
            </a:solidFill>
            <a:prstDash val="solid"/>
          </a:ln>
        </p:spPr>
        <p:txBody>
          <a:bodyPr/>
          <a:lstStyle/>
          <a:p>
            <a:endParaRPr lang="en-US"/>
          </a:p>
        </p:txBody>
      </p:sp>
      <p:pic>
        <p:nvPicPr>
          <p:cNvPr id="6" name="Picture 5">
            <a:extLst>
              <a:ext uri="{FF2B5EF4-FFF2-40B4-BE49-F238E27FC236}">
                <a16:creationId xmlns:a16="http://schemas.microsoft.com/office/drawing/2014/main" id="{494659DD-DA9F-9EA8-5A43-58526F15609D}"/>
              </a:ext>
            </a:extLst>
          </p:cNvPr>
          <p:cNvPicPr>
            <a:picLocks noChangeAspect="1"/>
          </p:cNvPicPr>
          <p:nvPr/>
        </p:nvPicPr>
        <p:blipFill>
          <a:blip r:embed="rId2"/>
          <a:srcRect t="3108"/>
          <a:stretch>
            <a:fillRect/>
          </a:stretch>
        </p:blipFill>
        <p:spPr>
          <a:xfrm>
            <a:off x="1526293" y="1340971"/>
            <a:ext cx="4976291" cy="3418708"/>
          </a:xfrm>
          <a:prstGeom prst="rect">
            <a:avLst/>
          </a:prstGeom>
        </p:spPr>
      </p:pic>
      <p:sp>
        <p:nvSpPr>
          <p:cNvPr id="7" name="TextBox 6">
            <a:extLst>
              <a:ext uri="{FF2B5EF4-FFF2-40B4-BE49-F238E27FC236}">
                <a16:creationId xmlns:a16="http://schemas.microsoft.com/office/drawing/2014/main" id="{7A0E76DD-0F89-0968-03E5-0957CE235AC6}"/>
              </a:ext>
            </a:extLst>
          </p:cNvPr>
          <p:cNvSpPr txBox="1"/>
          <p:nvPr/>
        </p:nvSpPr>
        <p:spPr>
          <a:xfrm>
            <a:off x="6604247" y="3065193"/>
            <a:ext cx="2026920" cy="954107"/>
          </a:xfrm>
          <a:prstGeom prst="rect">
            <a:avLst/>
          </a:prstGeom>
          <a:noFill/>
        </p:spPr>
        <p:txBody>
          <a:bodyPr wrap="square" rtlCol="0">
            <a:spAutoFit/>
          </a:bodyPr>
          <a:lstStyle/>
          <a:p>
            <a:r>
              <a:rPr lang="en-US" sz="1400" dirty="0">
                <a:latin typeface="Candara" panose="020E0502030303020204" pitchFamily="34" charset="0"/>
              </a:rPr>
              <a:t>Forecasting performance a function of input number of space points</a:t>
            </a:r>
          </a:p>
        </p:txBody>
      </p:sp>
    </p:spTree>
    <p:extLst>
      <p:ext uri="{BB962C8B-B14F-4D97-AF65-F5344CB8AC3E}">
        <p14:creationId xmlns:p14="http://schemas.microsoft.com/office/powerpoint/2010/main" val="45452382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EC9D1-EB9E-DEF5-8EB1-85F7F8760F5A}"/>
            </a:ext>
          </a:extLst>
        </p:cNvPr>
        <p:cNvGrpSpPr/>
        <p:nvPr/>
      </p:nvGrpSpPr>
      <p:grpSpPr>
        <a:xfrm>
          <a:off x="0" y="0"/>
          <a:ext cx="0" cy="0"/>
          <a:chOff x="0" y="0"/>
          <a:chExt cx="0" cy="0"/>
        </a:xfrm>
      </p:grpSpPr>
      <p:sp>
        <p:nvSpPr>
          <p:cNvPr id="2" name="Shape 1">
            <a:extLst>
              <a:ext uri="{FF2B5EF4-FFF2-40B4-BE49-F238E27FC236}">
                <a16:creationId xmlns:a16="http://schemas.microsoft.com/office/drawing/2014/main" id="{E0BDF667-92A1-5888-657B-24B6BC87E85A}"/>
              </a:ext>
            </a:extLst>
          </p:cNvPr>
          <p:cNvSpPr/>
          <p:nvPr/>
        </p:nvSpPr>
        <p:spPr>
          <a:xfrm>
            <a:off x="411480" y="502920"/>
            <a:ext cx="54864" cy="347472"/>
          </a:xfrm>
          <a:prstGeom prst="rect">
            <a:avLst/>
          </a:prstGeom>
          <a:solidFill>
            <a:schemeClr val="accent6"/>
          </a:solidFill>
          <a:ln w="12700">
            <a:solidFill>
              <a:srgbClr val="0D7377"/>
            </a:solidFill>
            <a:prstDash val="solid"/>
          </a:ln>
        </p:spPr>
        <p:txBody>
          <a:bodyPr/>
          <a:lstStyle/>
          <a:p>
            <a:endParaRPr lang="en-US"/>
          </a:p>
        </p:txBody>
      </p:sp>
      <p:sp>
        <p:nvSpPr>
          <p:cNvPr id="3" name="Text 2">
            <a:extLst>
              <a:ext uri="{FF2B5EF4-FFF2-40B4-BE49-F238E27FC236}">
                <a16:creationId xmlns:a16="http://schemas.microsoft.com/office/drawing/2014/main" id="{A226869D-67E8-EDF9-52C9-CCFFF15298C2}"/>
              </a:ext>
            </a:extLst>
          </p:cNvPr>
          <p:cNvSpPr/>
          <p:nvPr/>
        </p:nvSpPr>
        <p:spPr>
          <a:xfrm>
            <a:off x="502920" y="448056"/>
            <a:ext cx="8138160" cy="457200"/>
          </a:xfrm>
          <a:prstGeom prst="rect">
            <a:avLst/>
          </a:prstGeom>
          <a:noFill/>
          <a:ln/>
        </p:spPr>
        <p:txBody>
          <a:bodyPr wrap="square" lIns="0" tIns="0" rIns="0" bIns="0" rtlCol="0" anchor="ctr"/>
          <a:lstStyle/>
          <a:p>
            <a:pPr marL="0" indent="0">
              <a:buNone/>
            </a:pPr>
            <a:r>
              <a:rPr lang="en-US" sz="2400" b="1" dirty="0">
                <a:solidFill>
                  <a:srgbClr val="1B2A4A"/>
                </a:solidFill>
                <a:latin typeface="Trebuchet MS" pitchFamily="34" charset="0"/>
                <a:ea typeface="Trebuchet MS" pitchFamily="34" charset="-122"/>
                <a:cs typeface="Trebuchet MS" pitchFamily="34" charset="-120"/>
              </a:rPr>
              <a:t>The Larger the Better?</a:t>
            </a:r>
            <a:endParaRPr lang="en-US" sz="2400" dirty="0"/>
          </a:p>
        </p:txBody>
      </p:sp>
      <p:sp>
        <p:nvSpPr>
          <p:cNvPr id="4" name="Shape 3">
            <a:extLst>
              <a:ext uri="{FF2B5EF4-FFF2-40B4-BE49-F238E27FC236}">
                <a16:creationId xmlns:a16="http://schemas.microsoft.com/office/drawing/2014/main" id="{BFCB1D84-11AD-2093-86D1-588AACC73D94}"/>
              </a:ext>
            </a:extLst>
          </p:cNvPr>
          <p:cNvSpPr/>
          <p:nvPr/>
        </p:nvSpPr>
        <p:spPr>
          <a:xfrm>
            <a:off x="411480" y="914400"/>
            <a:ext cx="8321040" cy="18288"/>
          </a:xfrm>
          <a:prstGeom prst="rect">
            <a:avLst/>
          </a:prstGeom>
          <a:solidFill>
            <a:srgbClr val="EEF2F7"/>
          </a:solidFill>
          <a:ln w="12700">
            <a:solidFill>
              <a:srgbClr val="EEF2F7"/>
            </a:solidFill>
            <a:prstDash val="solid"/>
          </a:ln>
        </p:spPr>
        <p:txBody>
          <a:bodyPr/>
          <a:lstStyle/>
          <a:p>
            <a:endParaRPr lang="en-US"/>
          </a:p>
        </p:txBody>
      </p:sp>
      <p:pic>
        <p:nvPicPr>
          <p:cNvPr id="10" name="Picture 9">
            <a:extLst>
              <a:ext uri="{FF2B5EF4-FFF2-40B4-BE49-F238E27FC236}">
                <a16:creationId xmlns:a16="http://schemas.microsoft.com/office/drawing/2014/main" id="{E9706472-ADEF-976A-3A9E-28C9B12CEDE2}"/>
              </a:ext>
            </a:extLst>
          </p:cNvPr>
          <p:cNvPicPr>
            <a:picLocks noChangeAspect="1"/>
          </p:cNvPicPr>
          <p:nvPr/>
        </p:nvPicPr>
        <p:blipFill>
          <a:blip r:embed="rId2"/>
          <a:stretch>
            <a:fillRect/>
          </a:stretch>
        </p:blipFill>
        <p:spPr>
          <a:xfrm>
            <a:off x="411480" y="1478641"/>
            <a:ext cx="4023360" cy="2099710"/>
          </a:xfrm>
          <a:prstGeom prst="rect">
            <a:avLst/>
          </a:prstGeom>
        </p:spPr>
      </p:pic>
      <p:grpSp>
        <p:nvGrpSpPr>
          <p:cNvPr id="14" name="Group 13">
            <a:extLst>
              <a:ext uri="{FF2B5EF4-FFF2-40B4-BE49-F238E27FC236}">
                <a16:creationId xmlns:a16="http://schemas.microsoft.com/office/drawing/2014/main" id="{711D4522-8EFE-DE6B-8087-F79C140572E8}"/>
              </a:ext>
            </a:extLst>
          </p:cNvPr>
          <p:cNvGrpSpPr/>
          <p:nvPr/>
        </p:nvGrpSpPr>
        <p:grpSpPr>
          <a:xfrm>
            <a:off x="4617720" y="1288942"/>
            <a:ext cx="4114800" cy="3254711"/>
            <a:chOff x="4617720" y="1288942"/>
            <a:chExt cx="4114800" cy="3254711"/>
          </a:xfrm>
        </p:grpSpPr>
        <p:pic>
          <p:nvPicPr>
            <p:cNvPr id="12" name="Picture 11">
              <a:extLst>
                <a:ext uri="{FF2B5EF4-FFF2-40B4-BE49-F238E27FC236}">
                  <a16:creationId xmlns:a16="http://schemas.microsoft.com/office/drawing/2014/main" id="{9313241F-5396-68DD-6508-7C845493B1DC}"/>
                </a:ext>
              </a:extLst>
            </p:cNvPr>
            <p:cNvPicPr>
              <a:picLocks noChangeAspect="1"/>
            </p:cNvPicPr>
            <p:nvPr/>
          </p:nvPicPr>
          <p:blipFill>
            <a:blip r:embed="rId3"/>
            <a:stretch>
              <a:fillRect/>
            </a:stretch>
          </p:blipFill>
          <p:spPr>
            <a:xfrm>
              <a:off x="4617720" y="1288942"/>
              <a:ext cx="4114800" cy="2565616"/>
            </a:xfrm>
            <a:prstGeom prst="rect">
              <a:avLst/>
            </a:prstGeom>
          </p:spPr>
        </p:pic>
        <p:sp>
          <p:nvSpPr>
            <p:cNvPr id="13" name="TextBox 12">
              <a:extLst>
                <a:ext uri="{FF2B5EF4-FFF2-40B4-BE49-F238E27FC236}">
                  <a16:creationId xmlns:a16="http://schemas.microsoft.com/office/drawing/2014/main" id="{8175FD3D-0FE6-5531-D197-2C5B399F8137}"/>
                </a:ext>
              </a:extLst>
            </p:cNvPr>
            <p:cNvSpPr txBox="1"/>
            <p:nvPr/>
          </p:nvSpPr>
          <p:spPr>
            <a:xfrm>
              <a:off x="4617720" y="4020433"/>
              <a:ext cx="2856819" cy="523220"/>
            </a:xfrm>
            <a:prstGeom prst="rect">
              <a:avLst/>
            </a:prstGeom>
            <a:noFill/>
          </p:spPr>
          <p:txBody>
            <a:bodyPr wrap="square" rtlCol="0">
              <a:spAutoFit/>
            </a:bodyPr>
            <a:lstStyle/>
            <a:p>
              <a:r>
                <a:rPr lang="en-US" sz="1400" dirty="0">
                  <a:latin typeface="Candara" panose="020E0502030303020204" pitchFamily="34" charset="0"/>
                </a:rPr>
                <a:t>Downstream task performance a function of model size</a:t>
              </a:r>
            </a:p>
          </p:txBody>
        </p:sp>
      </p:grpSp>
    </p:spTree>
    <p:extLst>
      <p:ext uri="{BB962C8B-B14F-4D97-AF65-F5344CB8AC3E}">
        <p14:creationId xmlns:p14="http://schemas.microsoft.com/office/powerpoint/2010/main" val="245518252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MOTIVATION</a:t>
            </a:r>
            <a:endParaRPr lang="en-US" sz="900" dirty="0"/>
          </a:p>
        </p:txBody>
      </p:sp>
      <p:sp>
        <p:nvSpPr>
          <p:cNvPr id="3" name="Shape 1"/>
          <p:cNvSpPr/>
          <p:nvPr/>
        </p:nvSpPr>
        <p:spPr>
          <a:xfrm>
            <a:off x="411480" y="502920"/>
            <a:ext cx="54864" cy="347472"/>
          </a:xfrm>
          <a:prstGeom prst="rect">
            <a:avLst/>
          </a:prstGeom>
          <a:solidFill>
            <a:srgbClr val="0D7377"/>
          </a:solidFill>
          <a:ln w="12700">
            <a:solidFill>
              <a:srgbClr val="0D7377"/>
            </a:solidFill>
            <a:prstDash val="solid"/>
          </a:ln>
        </p:spPr>
        <p:txBody>
          <a:bodyPr/>
          <a:lstStyle/>
          <a:p>
            <a:endParaRPr lang="en-US"/>
          </a:p>
        </p:txBody>
      </p:sp>
      <p:sp>
        <p:nvSpPr>
          <p:cNvPr id="4" name="Text 2"/>
          <p:cNvSpPr/>
          <p:nvPr/>
        </p:nvSpPr>
        <p:spPr>
          <a:xfrm>
            <a:off x="502920" y="475488"/>
            <a:ext cx="8138160" cy="457200"/>
          </a:xfrm>
          <a:prstGeom prst="rect">
            <a:avLst/>
          </a:prstGeom>
          <a:noFill/>
          <a:ln/>
        </p:spPr>
        <p:txBody>
          <a:bodyPr wrap="square" lIns="0" tIns="0" rIns="0" bIns="0" rtlCol="0" anchor="ctr"/>
          <a:lstStyle/>
          <a:p>
            <a:pPr marL="0" indent="0">
              <a:buNone/>
            </a:pPr>
            <a:r>
              <a:rPr lang="en-US" sz="2600" b="1" dirty="0">
                <a:solidFill>
                  <a:srgbClr val="1B2A4A"/>
                </a:solidFill>
                <a:latin typeface="Trebuchet MS" pitchFamily="34" charset="0"/>
                <a:ea typeface="Trebuchet MS" pitchFamily="34" charset="-122"/>
                <a:cs typeface="Trebuchet MS" pitchFamily="34" charset="-120"/>
              </a:rPr>
              <a:t>Foundation vs Task-Specific Human</a:t>
            </a:r>
            <a:endParaRPr lang="en-US" sz="2600" dirty="0"/>
          </a:p>
        </p:txBody>
      </p:sp>
      <p:sp>
        <p:nvSpPr>
          <p:cNvPr id="5" name="Shape 3"/>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grpSp>
        <p:nvGrpSpPr>
          <p:cNvPr id="52" name="Group 51">
            <a:extLst>
              <a:ext uri="{FF2B5EF4-FFF2-40B4-BE49-F238E27FC236}">
                <a16:creationId xmlns:a16="http://schemas.microsoft.com/office/drawing/2014/main" id="{053F2920-7DE5-EBCC-EFBF-9941108775DC}"/>
              </a:ext>
            </a:extLst>
          </p:cNvPr>
          <p:cNvGrpSpPr/>
          <p:nvPr/>
        </p:nvGrpSpPr>
        <p:grpSpPr>
          <a:xfrm>
            <a:off x="3652529" y="3130478"/>
            <a:ext cx="1909766" cy="56446"/>
            <a:chOff x="3376246" y="3214468"/>
            <a:chExt cx="1909766" cy="56446"/>
          </a:xfrm>
        </p:grpSpPr>
        <p:sp>
          <p:nvSpPr>
            <p:cNvPr id="48" name="Oval 47">
              <a:extLst>
                <a:ext uri="{FF2B5EF4-FFF2-40B4-BE49-F238E27FC236}">
                  <a16:creationId xmlns:a16="http://schemas.microsoft.com/office/drawing/2014/main" id="{D725BBAC-D413-CFA0-C762-0D8119AD6C1D}"/>
                </a:ext>
              </a:extLst>
            </p:cNvPr>
            <p:cNvSpPr/>
            <p:nvPr/>
          </p:nvSpPr>
          <p:spPr>
            <a:xfrm>
              <a:off x="3376246" y="3214468"/>
              <a:ext cx="63017" cy="5644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B0079DE-8C62-60C6-6830-017652204381}"/>
                </a:ext>
              </a:extLst>
            </p:cNvPr>
            <p:cNvSpPr/>
            <p:nvPr/>
          </p:nvSpPr>
          <p:spPr>
            <a:xfrm>
              <a:off x="3991829" y="3214468"/>
              <a:ext cx="63017" cy="5644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820361F7-57A6-9348-AB43-1816FA8E77BA}"/>
                </a:ext>
              </a:extLst>
            </p:cNvPr>
            <p:cNvSpPr/>
            <p:nvPr/>
          </p:nvSpPr>
          <p:spPr>
            <a:xfrm>
              <a:off x="4607412" y="3214468"/>
              <a:ext cx="63017" cy="5644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076FB639-EF45-4380-BD9F-D4A551A79BE5}"/>
                </a:ext>
              </a:extLst>
            </p:cNvPr>
            <p:cNvSpPr/>
            <p:nvPr/>
          </p:nvSpPr>
          <p:spPr>
            <a:xfrm>
              <a:off x="5222995" y="3214468"/>
              <a:ext cx="63017" cy="5644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70">
            <a:extLst>
              <a:ext uri="{FF2B5EF4-FFF2-40B4-BE49-F238E27FC236}">
                <a16:creationId xmlns:a16="http://schemas.microsoft.com/office/drawing/2014/main" id="{D6CE1259-2D3A-B821-5F1D-D2AF94487CFF}"/>
              </a:ext>
            </a:extLst>
          </p:cNvPr>
          <p:cNvGrpSpPr/>
          <p:nvPr/>
        </p:nvGrpSpPr>
        <p:grpSpPr>
          <a:xfrm>
            <a:off x="1039216" y="1153374"/>
            <a:ext cx="2622542" cy="1985370"/>
            <a:chOff x="1039216" y="1153374"/>
            <a:chExt cx="2622542" cy="1985370"/>
          </a:xfrm>
        </p:grpSpPr>
        <p:pic>
          <p:nvPicPr>
            <p:cNvPr id="34" name="Picture 33">
              <a:extLst>
                <a:ext uri="{FF2B5EF4-FFF2-40B4-BE49-F238E27FC236}">
                  <a16:creationId xmlns:a16="http://schemas.microsoft.com/office/drawing/2014/main" id="{CF8A9646-0C1E-B7DE-07EB-B4DF41523EE3}"/>
                </a:ext>
              </a:extLst>
            </p:cNvPr>
            <p:cNvPicPr>
              <a:picLocks noChangeAspect="1"/>
            </p:cNvPicPr>
            <p:nvPr/>
          </p:nvPicPr>
          <p:blipFill>
            <a:blip r:embed="rId3"/>
            <a:srcRect l="17308" r="14103"/>
            <a:stretch>
              <a:fillRect/>
            </a:stretch>
          </p:blipFill>
          <p:spPr>
            <a:xfrm>
              <a:off x="1039216" y="1153374"/>
              <a:ext cx="907065" cy="1322451"/>
            </a:xfrm>
            <a:prstGeom prst="rect">
              <a:avLst/>
            </a:prstGeom>
          </p:spPr>
        </p:pic>
        <p:cxnSp>
          <p:nvCxnSpPr>
            <p:cNvPr id="56" name="Straight Arrow Connector 55">
              <a:extLst>
                <a:ext uri="{FF2B5EF4-FFF2-40B4-BE49-F238E27FC236}">
                  <a16:creationId xmlns:a16="http://schemas.microsoft.com/office/drawing/2014/main" id="{3366AB11-FCCB-DFCD-658D-912E332A6CD1}"/>
                </a:ext>
              </a:extLst>
            </p:cNvPr>
            <p:cNvCxnSpPr>
              <a:cxnSpLocks/>
              <a:stCxn id="48" idx="1"/>
              <a:endCxn id="34" idx="2"/>
            </p:cNvCxnSpPr>
            <p:nvPr/>
          </p:nvCxnSpPr>
          <p:spPr>
            <a:xfrm flipH="1" flipV="1">
              <a:off x="1492749" y="2475825"/>
              <a:ext cx="2169009" cy="6629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2" name="Group 71">
            <a:extLst>
              <a:ext uri="{FF2B5EF4-FFF2-40B4-BE49-F238E27FC236}">
                <a16:creationId xmlns:a16="http://schemas.microsoft.com/office/drawing/2014/main" id="{8DB90EE1-4C76-705B-4A0D-90A3952A49F4}"/>
              </a:ext>
            </a:extLst>
          </p:cNvPr>
          <p:cNvGrpSpPr/>
          <p:nvPr/>
        </p:nvGrpSpPr>
        <p:grpSpPr>
          <a:xfrm>
            <a:off x="2994265" y="1273652"/>
            <a:ext cx="1283076" cy="1865092"/>
            <a:chOff x="2994265" y="1273652"/>
            <a:chExt cx="1283076" cy="1865092"/>
          </a:xfrm>
        </p:grpSpPr>
        <p:pic>
          <p:nvPicPr>
            <p:cNvPr id="26" name="Picture 25">
              <a:extLst>
                <a:ext uri="{FF2B5EF4-FFF2-40B4-BE49-F238E27FC236}">
                  <a16:creationId xmlns:a16="http://schemas.microsoft.com/office/drawing/2014/main" id="{9F99B9B0-F395-D6DD-FA64-8F0506BCCA8F}"/>
                </a:ext>
              </a:extLst>
            </p:cNvPr>
            <p:cNvPicPr>
              <a:picLocks noChangeAspect="1"/>
            </p:cNvPicPr>
            <p:nvPr/>
          </p:nvPicPr>
          <p:blipFill>
            <a:blip r:embed="rId4"/>
            <a:srcRect l="10533" r="13066"/>
            <a:stretch>
              <a:fillRect/>
            </a:stretch>
          </p:blipFill>
          <p:spPr>
            <a:xfrm>
              <a:off x="2994265" y="1273652"/>
              <a:ext cx="970670" cy="1270489"/>
            </a:xfrm>
            <a:prstGeom prst="rect">
              <a:avLst/>
            </a:prstGeom>
          </p:spPr>
        </p:pic>
        <p:cxnSp>
          <p:nvCxnSpPr>
            <p:cNvPr id="59" name="Straight Arrow Connector 58">
              <a:extLst>
                <a:ext uri="{FF2B5EF4-FFF2-40B4-BE49-F238E27FC236}">
                  <a16:creationId xmlns:a16="http://schemas.microsoft.com/office/drawing/2014/main" id="{9942CDEE-BA44-25A0-47E0-59C1CEFCA8A5}"/>
                </a:ext>
              </a:extLst>
            </p:cNvPr>
            <p:cNvCxnSpPr>
              <a:cxnSpLocks/>
              <a:stCxn id="49" idx="1"/>
              <a:endCxn id="26" idx="2"/>
            </p:cNvCxnSpPr>
            <p:nvPr/>
          </p:nvCxnSpPr>
          <p:spPr>
            <a:xfrm flipH="1" flipV="1">
              <a:off x="3479600" y="2544141"/>
              <a:ext cx="797741" cy="59460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3" name="Group 72">
            <a:extLst>
              <a:ext uri="{FF2B5EF4-FFF2-40B4-BE49-F238E27FC236}">
                <a16:creationId xmlns:a16="http://schemas.microsoft.com/office/drawing/2014/main" id="{6B23465F-E8E4-ABB2-E1E1-49B51001F3C5}"/>
              </a:ext>
            </a:extLst>
          </p:cNvPr>
          <p:cNvGrpSpPr/>
          <p:nvPr/>
        </p:nvGrpSpPr>
        <p:grpSpPr>
          <a:xfrm>
            <a:off x="4937483" y="1153374"/>
            <a:ext cx="868060" cy="1985370"/>
            <a:chOff x="4937483" y="1153374"/>
            <a:chExt cx="868060" cy="1985370"/>
          </a:xfrm>
        </p:grpSpPr>
        <p:pic>
          <p:nvPicPr>
            <p:cNvPr id="32" name="Picture 31">
              <a:extLst>
                <a:ext uri="{FF2B5EF4-FFF2-40B4-BE49-F238E27FC236}">
                  <a16:creationId xmlns:a16="http://schemas.microsoft.com/office/drawing/2014/main" id="{B4C1FEFB-C87F-BD82-D20D-C53C4C10D0CF}"/>
                </a:ext>
              </a:extLst>
            </p:cNvPr>
            <p:cNvPicPr>
              <a:picLocks noChangeAspect="1"/>
            </p:cNvPicPr>
            <p:nvPr/>
          </p:nvPicPr>
          <p:blipFill>
            <a:blip r:embed="rId5"/>
            <a:srcRect l="26224" r="20607"/>
            <a:stretch>
              <a:fillRect/>
            </a:stretch>
          </p:blipFill>
          <p:spPr>
            <a:xfrm>
              <a:off x="5032529" y="1153374"/>
              <a:ext cx="773014" cy="1453897"/>
            </a:xfrm>
            <a:prstGeom prst="rect">
              <a:avLst/>
            </a:prstGeom>
          </p:spPr>
        </p:pic>
        <p:cxnSp>
          <p:nvCxnSpPr>
            <p:cNvPr id="62" name="Straight Arrow Connector 61">
              <a:extLst>
                <a:ext uri="{FF2B5EF4-FFF2-40B4-BE49-F238E27FC236}">
                  <a16:creationId xmlns:a16="http://schemas.microsoft.com/office/drawing/2014/main" id="{DDF5D0D4-1104-25BE-A4E1-524C477AE929}"/>
                </a:ext>
              </a:extLst>
            </p:cNvPr>
            <p:cNvCxnSpPr>
              <a:cxnSpLocks/>
              <a:stCxn id="50" idx="7"/>
              <a:endCxn id="32" idx="2"/>
            </p:cNvCxnSpPr>
            <p:nvPr/>
          </p:nvCxnSpPr>
          <p:spPr>
            <a:xfrm flipV="1">
              <a:off x="4937483" y="2607271"/>
              <a:ext cx="481553" cy="5314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4" name="Group 73">
            <a:extLst>
              <a:ext uri="{FF2B5EF4-FFF2-40B4-BE49-F238E27FC236}">
                <a16:creationId xmlns:a16="http://schemas.microsoft.com/office/drawing/2014/main" id="{E6C2B657-048B-A825-BACE-F4656AC4C4A2}"/>
              </a:ext>
            </a:extLst>
          </p:cNvPr>
          <p:cNvGrpSpPr/>
          <p:nvPr/>
        </p:nvGrpSpPr>
        <p:grpSpPr>
          <a:xfrm>
            <a:off x="5553066" y="1085234"/>
            <a:ext cx="2409248" cy="2053510"/>
            <a:chOff x="5553066" y="1085234"/>
            <a:chExt cx="2409248" cy="2053510"/>
          </a:xfrm>
        </p:grpSpPr>
        <p:pic>
          <p:nvPicPr>
            <p:cNvPr id="30" name="Picture 29">
              <a:extLst>
                <a:ext uri="{FF2B5EF4-FFF2-40B4-BE49-F238E27FC236}">
                  <a16:creationId xmlns:a16="http://schemas.microsoft.com/office/drawing/2014/main" id="{11625608-B434-B0C2-BD4B-259815565477}"/>
                </a:ext>
              </a:extLst>
            </p:cNvPr>
            <p:cNvPicPr>
              <a:picLocks noChangeAspect="1"/>
            </p:cNvPicPr>
            <p:nvPr/>
          </p:nvPicPr>
          <p:blipFill>
            <a:blip r:embed="rId6"/>
            <a:srcRect l="17848" r="8848"/>
            <a:stretch>
              <a:fillRect/>
            </a:stretch>
          </p:blipFill>
          <p:spPr>
            <a:xfrm>
              <a:off x="6863332" y="1085234"/>
              <a:ext cx="1098982" cy="1499208"/>
            </a:xfrm>
            <a:prstGeom prst="rect">
              <a:avLst/>
            </a:prstGeom>
          </p:spPr>
        </p:pic>
        <p:cxnSp>
          <p:nvCxnSpPr>
            <p:cNvPr id="65" name="Straight Arrow Connector 64">
              <a:extLst>
                <a:ext uri="{FF2B5EF4-FFF2-40B4-BE49-F238E27FC236}">
                  <a16:creationId xmlns:a16="http://schemas.microsoft.com/office/drawing/2014/main" id="{797BC78E-A37F-00FB-30D9-C282C8539F79}"/>
                </a:ext>
              </a:extLst>
            </p:cNvPr>
            <p:cNvCxnSpPr>
              <a:cxnSpLocks/>
              <a:stCxn id="51" idx="7"/>
              <a:endCxn id="30" idx="2"/>
            </p:cNvCxnSpPr>
            <p:nvPr/>
          </p:nvCxnSpPr>
          <p:spPr>
            <a:xfrm flipV="1">
              <a:off x="5553066" y="2584442"/>
              <a:ext cx="1859757" cy="55430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36" name="Picture 35">
            <a:extLst>
              <a:ext uri="{FF2B5EF4-FFF2-40B4-BE49-F238E27FC236}">
                <a16:creationId xmlns:a16="http://schemas.microsoft.com/office/drawing/2014/main" id="{41A3282A-01C9-1510-D301-80C4FA2B0F7F}"/>
              </a:ext>
            </a:extLst>
          </p:cNvPr>
          <p:cNvPicPr>
            <a:picLocks noChangeAspect="1"/>
          </p:cNvPicPr>
          <p:nvPr/>
        </p:nvPicPr>
        <p:blipFill>
          <a:blip r:embed="rId7"/>
          <a:stretch>
            <a:fillRect/>
          </a:stretch>
        </p:blipFill>
        <p:spPr>
          <a:xfrm>
            <a:off x="3590935" y="3009376"/>
            <a:ext cx="2057925" cy="2057925"/>
          </a:xfrm>
          <a:prstGeom prst="rect">
            <a:avLst/>
          </a:prstGeom>
        </p:spPr>
      </p:pic>
      <p:sp>
        <p:nvSpPr>
          <p:cNvPr id="75" name="TextBox 74">
            <a:extLst>
              <a:ext uri="{FF2B5EF4-FFF2-40B4-BE49-F238E27FC236}">
                <a16:creationId xmlns:a16="http://schemas.microsoft.com/office/drawing/2014/main" id="{6329FA58-349F-5AA9-8147-26D249CA4B93}"/>
              </a:ext>
            </a:extLst>
          </p:cNvPr>
          <p:cNvSpPr txBox="1"/>
          <p:nvPr/>
        </p:nvSpPr>
        <p:spPr>
          <a:xfrm>
            <a:off x="5992837" y="3252957"/>
            <a:ext cx="2996418" cy="1384995"/>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Candara" panose="020E0502030303020204" pitchFamily="34" charset="0"/>
              </a:rPr>
              <a:t>Pattern recognition and rule reasoning</a:t>
            </a:r>
          </a:p>
          <a:p>
            <a:pPr marL="285750" indent="-285750">
              <a:buFont typeface="Arial" panose="020B0604020202020204" pitchFamily="34" charset="0"/>
              <a:buChar char="•"/>
            </a:pPr>
            <a:r>
              <a:rPr lang="en-US" sz="1400" dirty="0">
                <a:latin typeface="Candara" panose="020E0502030303020204" pitchFamily="34" charset="0"/>
              </a:rPr>
              <a:t>Logical and critical thinking</a:t>
            </a:r>
          </a:p>
          <a:p>
            <a:pPr marL="285750" indent="-285750">
              <a:buFont typeface="Arial" panose="020B0604020202020204" pitchFamily="34" charset="0"/>
              <a:buChar char="•"/>
            </a:pPr>
            <a:r>
              <a:rPr lang="en-US" sz="1400" dirty="0">
                <a:latin typeface="Candara" panose="020E0502030303020204" pitchFamily="34" charset="0"/>
              </a:rPr>
              <a:t>Basic math and language skills</a:t>
            </a:r>
          </a:p>
          <a:p>
            <a:pPr marL="285750" indent="-285750">
              <a:buFont typeface="Arial" panose="020B0604020202020204" pitchFamily="34" charset="0"/>
              <a:buChar char="•"/>
            </a:pPr>
            <a:r>
              <a:rPr lang="en-US" sz="1400" dirty="0">
                <a:latin typeface="Candara" panose="020E0502030303020204" pitchFamily="34" charset="0"/>
              </a:rPr>
              <a:t>Communication and collaboration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right)">
                                      <p:cBhvr>
                                        <p:cTn id="7" dur="500"/>
                                        <p:tgtEl>
                                          <p:spTgt spid="7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right)">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left)">
                                      <p:cBhvr>
                                        <p:cTn id="17" dur="500"/>
                                        <p:tgtEl>
                                          <p:spTgt spid="7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5">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5">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C29258-0A61-386D-D6DB-2987C13A7ECD}"/>
            </a:ext>
          </a:extLst>
        </p:cNvPr>
        <p:cNvGrpSpPr/>
        <p:nvPr/>
      </p:nvGrpSpPr>
      <p:grpSpPr>
        <a:xfrm>
          <a:off x="0" y="0"/>
          <a:ext cx="0" cy="0"/>
          <a:chOff x="0" y="0"/>
          <a:chExt cx="0" cy="0"/>
        </a:xfrm>
      </p:grpSpPr>
      <p:sp>
        <p:nvSpPr>
          <p:cNvPr id="2" name="Shape 1">
            <a:extLst>
              <a:ext uri="{FF2B5EF4-FFF2-40B4-BE49-F238E27FC236}">
                <a16:creationId xmlns:a16="http://schemas.microsoft.com/office/drawing/2014/main" id="{E85E59DF-C4E6-C2F0-4121-EDFE085E26C3}"/>
              </a:ext>
            </a:extLst>
          </p:cNvPr>
          <p:cNvSpPr/>
          <p:nvPr/>
        </p:nvSpPr>
        <p:spPr>
          <a:xfrm>
            <a:off x="411480" y="319074"/>
            <a:ext cx="54864" cy="531318"/>
          </a:xfrm>
          <a:prstGeom prst="rect">
            <a:avLst/>
          </a:prstGeom>
          <a:solidFill>
            <a:schemeClr val="accent6"/>
          </a:solidFill>
          <a:ln w="12700">
            <a:solidFill>
              <a:srgbClr val="0D7377"/>
            </a:solidFill>
            <a:prstDash val="solid"/>
          </a:ln>
        </p:spPr>
        <p:txBody>
          <a:bodyPr/>
          <a:lstStyle/>
          <a:p>
            <a:endParaRPr lang="en-US"/>
          </a:p>
        </p:txBody>
      </p:sp>
      <p:sp>
        <p:nvSpPr>
          <p:cNvPr id="3" name="Text 2">
            <a:extLst>
              <a:ext uri="{FF2B5EF4-FFF2-40B4-BE49-F238E27FC236}">
                <a16:creationId xmlns:a16="http://schemas.microsoft.com/office/drawing/2014/main" id="{FE5775F0-6C8E-EC2E-A502-EBC19BD456C3}"/>
              </a:ext>
            </a:extLst>
          </p:cNvPr>
          <p:cNvSpPr/>
          <p:nvPr/>
        </p:nvSpPr>
        <p:spPr>
          <a:xfrm>
            <a:off x="502920" y="215590"/>
            <a:ext cx="8138160" cy="689666"/>
          </a:xfrm>
          <a:prstGeom prst="rect">
            <a:avLst/>
          </a:prstGeom>
          <a:noFill/>
          <a:ln/>
        </p:spPr>
        <p:txBody>
          <a:bodyPr wrap="square" lIns="0" tIns="0" rIns="0" bIns="0" rtlCol="0" anchor="ctr"/>
          <a:lstStyle/>
          <a:p>
            <a:pPr marL="0" indent="0">
              <a:buNone/>
            </a:pPr>
            <a:r>
              <a:rPr lang="en-US" sz="2400" b="1" dirty="0">
                <a:solidFill>
                  <a:srgbClr val="1B2A4A"/>
                </a:solidFill>
                <a:latin typeface="Trebuchet MS" pitchFamily="34" charset="0"/>
              </a:rPr>
              <a:t>Label efficiency </a:t>
            </a:r>
            <a:br>
              <a:rPr lang="en-US" sz="2400" b="1" dirty="0">
                <a:solidFill>
                  <a:srgbClr val="1B2A4A"/>
                </a:solidFill>
                <a:latin typeface="Trebuchet MS" pitchFamily="34" charset="0"/>
              </a:rPr>
            </a:br>
            <a:r>
              <a:rPr lang="en-US" sz="1400" b="1" dirty="0">
                <a:solidFill>
                  <a:srgbClr val="1B2A4A"/>
                </a:solidFill>
                <a:latin typeface="Trebuchet MS" pitchFamily="34" charset="0"/>
              </a:rPr>
              <a:t>(can we survive on few labeled data)</a:t>
            </a:r>
            <a:endParaRPr lang="en-US" sz="1400" dirty="0"/>
          </a:p>
        </p:txBody>
      </p:sp>
      <p:sp>
        <p:nvSpPr>
          <p:cNvPr id="4" name="Shape 3">
            <a:extLst>
              <a:ext uri="{FF2B5EF4-FFF2-40B4-BE49-F238E27FC236}">
                <a16:creationId xmlns:a16="http://schemas.microsoft.com/office/drawing/2014/main" id="{EE4C0C47-8EF5-9532-3566-2639928F616B}"/>
              </a:ext>
            </a:extLst>
          </p:cNvPr>
          <p:cNvSpPr/>
          <p:nvPr/>
        </p:nvSpPr>
        <p:spPr>
          <a:xfrm>
            <a:off x="411480" y="914400"/>
            <a:ext cx="8321040" cy="18288"/>
          </a:xfrm>
          <a:prstGeom prst="rect">
            <a:avLst/>
          </a:prstGeom>
          <a:solidFill>
            <a:srgbClr val="EEF2F7"/>
          </a:solidFill>
          <a:ln w="12700">
            <a:solidFill>
              <a:srgbClr val="EEF2F7"/>
            </a:solidFill>
            <a:prstDash val="solid"/>
          </a:ln>
        </p:spPr>
        <p:txBody>
          <a:bodyPr/>
          <a:lstStyle/>
          <a:p>
            <a:endParaRPr lang="en-US"/>
          </a:p>
        </p:txBody>
      </p:sp>
      <p:pic>
        <p:nvPicPr>
          <p:cNvPr id="6" name="Picture 5">
            <a:extLst>
              <a:ext uri="{FF2B5EF4-FFF2-40B4-BE49-F238E27FC236}">
                <a16:creationId xmlns:a16="http://schemas.microsoft.com/office/drawing/2014/main" id="{AF163E74-A507-CF05-5F3F-9CEDEB3CBEDF}"/>
              </a:ext>
            </a:extLst>
          </p:cNvPr>
          <p:cNvPicPr>
            <a:picLocks noChangeAspect="1"/>
          </p:cNvPicPr>
          <p:nvPr/>
        </p:nvPicPr>
        <p:blipFill>
          <a:blip r:embed="rId2"/>
          <a:srcRect t="3135"/>
          <a:stretch>
            <a:fillRect/>
          </a:stretch>
        </p:blipFill>
        <p:spPr>
          <a:xfrm>
            <a:off x="833613" y="1033272"/>
            <a:ext cx="5943600" cy="3955849"/>
          </a:xfrm>
          <a:prstGeom prst="rect">
            <a:avLst/>
          </a:prstGeom>
        </p:spPr>
      </p:pic>
      <p:sp>
        <p:nvSpPr>
          <p:cNvPr id="7" name="TextBox 6">
            <a:extLst>
              <a:ext uri="{FF2B5EF4-FFF2-40B4-BE49-F238E27FC236}">
                <a16:creationId xmlns:a16="http://schemas.microsoft.com/office/drawing/2014/main" id="{D33870D7-C86B-9DC1-E5CF-B6A4A4C03647}"/>
              </a:ext>
            </a:extLst>
          </p:cNvPr>
          <p:cNvSpPr txBox="1"/>
          <p:nvPr/>
        </p:nvSpPr>
        <p:spPr>
          <a:xfrm>
            <a:off x="6971188" y="3752046"/>
            <a:ext cx="1949788" cy="954107"/>
          </a:xfrm>
          <a:prstGeom prst="rect">
            <a:avLst/>
          </a:prstGeom>
          <a:noFill/>
        </p:spPr>
        <p:txBody>
          <a:bodyPr wrap="square" rtlCol="0">
            <a:spAutoFit/>
          </a:bodyPr>
          <a:lstStyle/>
          <a:p>
            <a:r>
              <a:rPr lang="en-US" sz="1400" dirty="0">
                <a:latin typeface="Candara" panose="020E0502030303020204" pitchFamily="34" charset="0"/>
              </a:rPr>
              <a:t>Track finding performance as function of labeled events</a:t>
            </a:r>
          </a:p>
        </p:txBody>
      </p:sp>
      <p:grpSp>
        <p:nvGrpSpPr>
          <p:cNvPr id="16" name="Group 15">
            <a:extLst>
              <a:ext uri="{FF2B5EF4-FFF2-40B4-BE49-F238E27FC236}">
                <a16:creationId xmlns:a16="http://schemas.microsoft.com/office/drawing/2014/main" id="{DA861DAB-F203-8905-C9FC-358C46024C80}"/>
              </a:ext>
            </a:extLst>
          </p:cNvPr>
          <p:cNvGrpSpPr/>
          <p:nvPr/>
        </p:nvGrpSpPr>
        <p:grpSpPr>
          <a:xfrm>
            <a:off x="1516566" y="2416098"/>
            <a:ext cx="2267414" cy="2099406"/>
            <a:chOff x="1516566" y="2416098"/>
            <a:chExt cx="2267414" cy="2099406"/>
          </a:xfrm>
        </p:grpSpPr>
        <p:sp>
          <p:nvSpPr>
            <p:cNvPr id="8" name="Rectangle: Rounded Corners 7">
              <a:extLst>
                <a:ext uri="{FF2B5EF4-FFF2-40B4-BE49-F238E27FC236}">
                  <a16:creationId xmlns:a16="http://schemas.microsoft.com/office/drawing/2014/main" id="{B1370F97-0059-7DA6-45CE-973CA5BDB84C}"/>
                </a:ext>
              </a:extLst>
            </p:cNvPr>
            <p:cNvSpPr/>
            <p:nvPr/>
          </p:nvSpPr>
          <p:spPr>
            <a:xfrm>
              <a:off x="1516566" y="2416098"/>
              <a:ext cx="676507" cy="2096429"/>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92F55D2-5857-4CBF-121A-39CAE1CCE9A9}"/>
                </a:ext>
              </a:extLst>
            </p:cNvPr>
            <p:cNvSpPr txBox="1"/>
            <p:nvPr/>
          </p:nvSpPr>
          <p:spPr>
            <a:xfrm>
              <a:off x="2274849" y="4207727"/>
              <a:ext cx="1509131" cy="307777"/>
            </a:xfrm>
            <a:prstGeom prst="rect">
              <a:avLst/>
            </a:prstGeom>
            <a:noFill/>
          </p:spPr>
          <p:txBody>
            <a:bodyPr wrap="square" rtlCol="0">
              <a:spAutoFit/>
            </a:bodyPr>
            <a:lstStyle/>
            <a:p>
              <a:r>
                <a:rPr lang="en-US" sz="1400" b="1" dirty="0">
                  <a:solidFill>
                    <a:srgbClr val="00B050"/>
                  </a:solidFill>
                  <a:latin typeface="Candara" panose="020E0502030303020204" pitchFamily="34" charset="0"/>
                </a:rPr>
                <a:t>Low label regime</a:t>
              </a:r>
            </a:p>
          </p:txBody>
        </p:sp>
      </p:grpSp>
      <p:grpSp>
        <p:nvGrpSpPr>
          <p:cNvPr id="18" name="Group 17">
            <a:extLst>
              <a:ext uri="{FF2B5EF4-FFF2-40B4-BE49-F238E27FC236}">
                <a16:creationId xmlns:a16="http://schemas.microsoft.com/office/drawing/2014/main" id="{1B0B52B2-4EAB-E487-DDAD-7F39257547B6}"/>
              </a:ext>
            </a:extLst>
          </p:cNvPr>
          <p:cNvGrpSpPr/>
          <p:nvPr/>
        </p:nvGrpSpPr>
        <p:grpSpPr>
          <a:xfrm>
            <a:off x="4497660" y="1266721"/>
            <a:ext cx="1621976" cy="1761955"/>
            <a:chOff x="4497660" y="1266721"/>
            <a:chExt cx="1621976" cy="1761955"/>
          </a:xfrm>
        </p:grpSpPr>
        <p:sp>
          <p:nvSpPr>
            <p:cNvPr id="9" name="Rectangle: Rounded Corners 8">
              <a:extLst>
                <a:ext uri="{FF2B5EF4-FFF2-40B4-BE49-F238E27FC236}">
                  <a16:creationId xmlns:a16="http://schemas.microsoft.com/office/drawing/2014/main" id="{34BC6C0A-1524-2049-F8B3-B6CAC1FC22F8}"/>
                </a:ext>
              </a:extLst>
            </p:cNvPr>
            <p:cNvSpPr/>
            <p:nvPr/>
          </p:nvSpPr>
          <p:spPr>
            <a:xfrm>
              <a:off x="5218772" y="1266721"/>
              <a:ext cx="814038" cy="1454178"/>
            </a:xfrm>
            <a:prstGeom prst="roundRect">
              <a:avLst/>
            </a:prstGeom>
            <a:solidFill>
              <a:schemeClr val="accent1">
                <a:lumMod val="60000"/>
                <a:lumOff val="4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10FD069-098D-CE49-E9C1-462A5529A554}"/>
                </a:ext>
              </a:extLst>
            </p:cNvPr>
            <p:cNvSpPr txBox="1"/>
            <p:nvPr/>
          </p:nvSpPr>
          <p:spPr>
            <a:xfrm>
              <a:off x="4497660" y="2720899"/>
              <a:ext cx="1621976" cy="307777"/>
            </a:xfrm>
            <a:prstGeom prst="rect">
              <a:avLst/>
            </a:prstGeom>
            <a:noFill/>
          </p:spPr>
          <p:txBody>
            <a:bodyPr wrap="square" rtlCol="0">
              <a:spAutoFit/>
            </a:bodyPr>
            <a:lstStyle/>
            <a:p>
              <a:r>
                <a:rPr lang="en-US" sz="1400" b="1" dirty="0">
                  <a:solidFill>
                    <a:srgbClr val="00B0F0"/>
                  </a:solidFill>
                  <a:latin typeface="Candara" panose="020E0502030303020204" pitchFamily="34" charset="0"/>
                </a:rPr>
                <a:t>High label regime</a:t>
              </a:r>
            </a:p>
          </p:txBody>
        </p:sp>
      </p:grpSp>
    </p:spTree>
    <p:extLst>
      <p:ext uri="{BB962C8B-B14F-4D97-AF65-F5344CB8AC3E}">
        <p14:creationId xmlns:p14="http://schemas.microsoft.com/office/powerpoint/2010/main" val="427569452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name="Slide 8">
    <p:bg>
      <p:bgPr>
        <a:solidFill>
          <a:srgbClr val="1B2A4A"/>
        </a:solidFill>
        <a:effectLst/>
      </p:bgPr>
    </p:bg>
    <p:spTree>
      <p:nvGrpSpPr>
        <p:cNvPr id="1" name=""/>
        <p:cNvGrpSpPr/>
        <p:nvPr/>
      </p:nvGrpSpPr>
      <p:grpSpPr>
        <a:xfrm>
          <a:off x="0" y="0"/>
          <a:ext cx="0" cy="0"/>
          <a:chOff x="0" y="0"/>
          <a:chExt cx="0" cy="0"/>
        </a:xfrm>
      </p:grpSpPr>
      <p:sp>
        <p:nvSpPr>
          <p:cNvPr id="2" name="Shape 0"/>
          <p:cNvSpPr/>
          <p:nvPr/>
        </p:nvSpPr>
        <p:spPr>
          <a:xfrm>
            <a:off x="0" y="0"/>
            <a:ext cx="201168" cy="5143500"/>
          </a:xfrm>
          <a:prstGeom prst="rect">
            <a:avLst/>
          </a:prstGeom>
          <a:solidFill>
            <a:srgbClr val="0D7377"/>
          </a:solidFill>
          <a:ln w="12700">
            <a:solidFill>
              <a:srgbClr val="0D7377"/>
            </a:solidFill>
            <a:prstDash val="solid"/>
          </a:ln>
        </p:spPr>
        <p:txBody>
          <a:bodyPr/>
          <a:lstStyle/>
          <a:p>
            <a:endParaRPr lang="en-US">
              <a:latin typeface="Candara" panose="020E0502030303020204" pitchFamily="34" charset="0"/>
            </a:endParaRPr>
          </a:p>
        </p:txBody>
      </p:sp>
      <p:sp>
        <p:nvSpPr>
          <p:cNvPr id="3" name="Text 1"/>
          <p:cNvSpPr/>
          <p:nvPr/>
        </p:nvSpPr>
        <p:spPr>
          <a:xfrm>
            <a:off x="502920" y="346616"/>
            <a:ext cx="8229600" cy="685800"/>
          </a:xfrm>
          <a:prstGeom prst="rect">
            <a:avLst/>
          </a:prstGeom>
          <a:noFill/>
          <a:ln/>
        </p:spPr>
        <p:txBody>
          <a:bodyPr wrap="square" rtlCol="0" anchor="ctr"/>
          <a:lstStyle/>
          <a:p>
            <a:pPr marL="0" indent="0">
              <a:buNone/>
            </a:pPr>
            <a:r>
              <a:rPr lang="en-US" sz="2600" b="1" dirty="0">
                <a:solidFill>
                  <a:srgbClr val="FFFFFF"/>
                </a:solidFill>
                <a:latin typeface="Candara" panose="020E0502030303020204" pitchFamily="34" charset="0"/>
                <a:ea typeface="Trebuchet MS" pitchFamily="34" charset="-122"/>
                <a:cs typeface="Trebuchet MS" pitchFamily="34" charset="-120"/>
              </a:rPr>
              <a:t>A Vision for Physics with Foundation Models</a:t>
            </a:r>
            <a:endParaRPr lang="en-US" sz="2600" dirty="0">
              <a:latin typeface="Candara" panose="020E0502030303020204" pitchFamily="34" charset="0"/>
            </a:endParaRPr>
          </a:p>
        </p:txBody>
      </p:sp>
      <p:grpSp>
        <p:nvGrpSpPr>
          <p:cNvPr id="14" name="Group 13">
            <a:extLst>
              <a:ext uri="{FF2B5EF4-FFF2-40B4-BE49-F238E27FC236}">
                <a16:creationId xmlns:a16="http://schemas.microsoft.com/office/drawing/2014/main" id="{4E945CDC-98F3-0940-C77D-48FF5850C2E1}"/>
              </a:ext>
            </a:extLst>
          </p:cNvPr>
          <p:cNvGrpSpPr/>
          <p:nvPr/>
        </p:nvGrpSpPr>
        <p:grpSpPr>
          <a:xfrm>
            <a:off x="565441" y="1215296"/>
            <a:ext cx="7828282" cy="594360"/>
            <a:chOff x="502920" y="1371600"/>
            <a:chExt cx="7828282" cy="594360"/>
          </a:xfrm>
        </p:grpSpPr>
        <p:sp>
          <p:nvSpPr>
            <p:cNvPr id="4" name="Text 2"/>
            <p:cNvSpPr/>
            <p:nvPr/>
          </p:nvSpPr>
          <p:spPr>
            <a:xfrm>
              <a:off x="502920" y="1371600"/>
              <a:ext cx="502920" cy="548640"/>
            </a:xfrm>
            <a:prstGeom prst="rect">
              <a:avLst/>
            </a:prstGeom>
            <a:noFill/>
            <a:ln/>
          </p:spPr>
          <p:txBody>
            <a:bodyPr wrap="square" rtlCol="0" anchor="ctr"/>
            <a:lstStyle/>
            <a:p>
              <a:pPr marL="0" indent="0" algn="ctr">
                <a:buNone/>
              </a:pPr>
              <a:r>
                <a:rPr lang="en-US" sz="2000" dirty="0">
                  <a:solidFill>
                    <a:srgbClr val="000000"/>
                  </a:solidFill>
                  <a:latin typeface="Candara" panose="020E0502030303020204" pitchFamily="34" charset="0"/>
                </a:rPr>
                <a:t>🔬</a:t>
              </a:r>
              <a:endParaRPr lang="en-US" sz="2000" dirty="0">
                <a:latin typeface="Candara" panose="020E0502030303020204" pitchFamily="34" charset="0"/>
              </a:endParaRPr>
            </a:p>
          </p:txBody>
        </p:sp>
        <p:sp>
          <p:nvSpPr>
            <p:cNvPr id="5" name="Text 3"/>
            <p:cNvSpPr/>
            <p:nvPr/>
          </p:nvSpPr>
          <p:spPr>
            <a:xfrm>
              <a:off x="1097280" y="1371600"/>
              <a:ext cx="7233922" cy="594360"/>
            </a:xfrm>
            <a:prstGeom prst="rect">
              <a:avLst/>
            </a:prstGeom>
            <a:noFill/>
            <a:ln/>
          </p:spPr>
          <p:txBody>
            <a:bodyPr wrap="square" rtlCol="0" anchor="ctr"/>
            <a:lstStyle/>
            <a:p>
              <a:pPr marL="0" indent="0">
                <a:lnSpc>
                  <a:spcPct val="125000"/>
                </a:lnSpc>
                <a:buNone/>
              </a:pPr>
              <a:r>
                <a:rPr lang="en-US" sz="1600" dirty="0">
                  <a:solidFill>
                    <a:schemeClr val="accent4"/>
                  </a:solidFill>
                  <a:latin typeface="Candara" panose="020E0502030303020204" pitchFamily="34" charset="0"/>
                  <a:ea typeface="Calibri" pitchFamily="34" charset="-122"/>
                  <a:cs typeface="Calibri" pitchFamily="34" charset="-120"/>
                </a:rPr>
                <a:t>Shared and reusable backbone across multiple detectors and experiments</a:t>
              </a:r>
              <a:endParaRPr lang="en-US" sz="1600" dirty="0">
                <a:solidFill>
                  <a:schemeClr val="accent4"/>
                </a:solidFill>
                <a:latin typeface="Candara" panose="020E0502030303020204" pitchFamily="34" charset="0"/>
              </a:endParaRPr>
            </a:p>
          </p:txBody>
        </p:sp>
      </p:grpSp>
      <p:grpSp>
        <p:nvGrpSpPr>
          <p:cNvPr id="15" name="Group 14">
            <a:extLst>
              <a:ext uri="{FF2B5EF4-FFF2-40B4-BE49-F238E27FC236}">
                <a16:creationId xmlns:a16="http://schemas.microsoft.com/office/drawing/2014/main" id="{C2A29DBA-DB8F-F092-348D-1FBFCF2F7581}"/>
              </a:ext>
            </a:extLst>
          </p:cNvPr>
          <p:cNvGrpSpPr/>
          <p:nvPr/>
        </p:nvGrpSpPr>
        <p:grpSpPr>
          <a:xfrm>
            <a:off x="565441" y="2244682"/>
            <a:ext cx="7828282" cy="594360"/>
            <a:chOff x="502920" y="2214098"/>
            <a:chExt cx="7828282" cy="594360"/>
          </a:xfrm>
        </p:grpSpPr>
        <p:sp>
          <p:nvSpPr>
            <p:cNvPr id="6" name="Text 4"/>
            <p:cNvSpPr/>
            <p:nvPr/>
          </p:nvSpPr>
          <p:spPr>
            <a:xfrm>
              <a:off x="502920" y="2240280"/>
              <a:ext cx="502920" cy="548640"/>
            </a:xfrm>
            <a:prstGeom prst="rect">
              <a:avLst/>
            </a:prstGeom>
            <a:noFill/>
            <a:ln/>
          </p:spPr>
          <p:txBody>
            <a:bodyPr wrap="square" rtlCol="0" anchor="ctr"/>
            <a:lstStyle/>
            <a:p>
              <a:pPr marL="0" indent="0" algn="ctr">
                <a:buNone/>
              </a:pPr>
              <a:r>
                <a:rPr lang="en-US" sz="2000" dirty="0">
                  <a:solidFill>
                    <a:srgbClr val="000000"/>
                  </a:solidFill>
                  <a:latin typeface="Candara" panose="020E0502030303020204" pitchFamily="34" charset="0"/>
                </a:rPr>
                <a:t>🏷️</a:t>
              </a:r>
              <a:endParaRPr lang="en-US" sz="2000" dirty="0">
                <a:latin typeface="Candara" panose="020E0502030303020204" pitchFamily="34" charset="0"/>
              </a:endParaRPr>
            </a:p>
          </p:txBody>
        </p:sp>
        <p:sp>
          <p:nvSpPr>
            <p:cNvPr id="7" name="Text 5"/>
            <p:cNvSpPr/>
            <p:nvPr/>
          </p:nvSpPr>
          <p:spPr>
            <a:xfrm>
              <a:off x="1097280" y="2214098"/>
              <a:ext cx="7233922" cy="594360"/>
            </a:xfrm>
            <a:prstGeom prst="rect">
              <a:avLst/>
            </a:prstGeom>
            <a:noFill/>
            <a:ln/>
          </p:spPr>
          <p:txBody>
            <a:bodyPr wrap="square" rtlCol="0" anchor="ctr"/>
            <a:lstStyle/>
            <a:p>
              <a:pPr marL="0" indent="0">
                <a:lnSpc>
                  <a:spcPct val="125000"/>
                </a:lnSpc>
                <a:buNone/>
              </a:pPr>
              <a:r>
                <a:rPr lang="en-US" sz="1600" dirty="0">
                  <a:solidFill>
                    <a:schemeClr val="accent4"/>
                  </a:solidFill>
                  <a:latin typeface="Candara" panose="020E0502030303020204" pitchFamily="34" charset="0"/>
                  <a:ea typeface="Calibri" pitchFamily="34" charset="-122"/>
                  <a:cs typeface="Calibri" pitchFamily="34" charset="-120"/>
                </a:rPr>
                <a:t>Labels become optional — self-supervised pretraining carries the weight.</a:t>
              </a:r>
              <a:endParaRPr lang="en-US" sz="1600" dirty="0">
                <a:solidFill>
                  <a:schemeClr val="accent4"/>
                </a:solidFill>
                <a:latin typeface="Candara" panose="020E0502030303020204" pitchFamily="34" charset="0"/>
              </a:endParaRPr>
            </a:p>
          </p:txBody>
        </p:sp>
      </p:grpSp>
      <p:grpSp>
        <p:nvGrpSpPr>
          <p:cNvPr id="17" name="Group 16">
            <a:extLst>
              <a:ext uri="{FF2B5EF4-FFF2-40B4-BE49-F238E27FC236}">
                <a16:creationId xmlns:a16="http://schemas.microsoft.com/office/drawing/2014/main" id="{51CCF6C6-8C70-9770-8948-C0C40999B1CC}"/>
              </a:ext>
            </a:extLst>
          </p:cNvPr>
          <p:cNvGrpSpPr/>
          <p:nvPr/>
        </p:nvGrpSpPr>
        <p:grpSpPr>
          <a:xfrm>
            <a:off x="502920" y="3274067"/>
            <a:ext cx="7828282" cy="594360"/>
            <a:chOff x="502920" y="3954780"/>
            <a:chExt cx="7828282" cy="594360"/>
          </a:xfrm>
        </p:grpSpPr>
        <p:sp>
          <p:nvSpPr>
            <p:cNvPr id="10" name="Text 8"/>
            <p:cNvSpPr/>
            <p:nvPr/>
          </p:nvSpPr>
          <p:spPr>
            <a:xfrm>
              <a:off x="502920" y="3977640"/>
              <a:ext cx="502920" cy="548640"/>
            </a:xfrm>
            <a:prstGeom prst="rect">
              <a:avLst/>
            </a:prstGeom>
            <a:noFill/>
            <a:ln/>
          </p:spPr>
          <p:txBody>
            <a:bodyPr wrap="square" rtlCol="0" anchor="ctr"/>
            <a:lstStyle/>
            <a:p>
              <a:pPr marL="0" indent="0" algn="ctr">
                <a:buNone/>
              </a:pPr>
              <a:r>
                <a:rPr lang="en-US" sz="2000" dirty="0">
                  <a:solidFill>
                    <a:srgbClr val="000000"/>
                  </a:solidFill>
                  <a:latin typeface="Candara" panose="020E0502030303020204" pitchFamily="34" charset="0"/>
                </a:rPr>
                <a:t>🚀</a:t>
              </a:r>
              <a:endParaRPr lang="en-US" sz="2000" dirty="0">
                <a:latin typeface="Candara" panose="020E0502030303020204" pitchFamily="34" charset="0"/>
              </a:endParaRPr>
            </a:p>
          </p:txBody>
        </p:sp>
        <p:sp>
          <p:nvSpPr>
            <p:cNvPr id="11" name="Text 9"/>
            <p:cNvSpPr/>
            <p:nvPr/>
          </p:nvSpPr>
          <p:spPr>
            <a:xfrm>
              <a:off x="1097280" y="3954780"/>
              <a:ext cx="7233922" cy="594360"/>
            </a:xfrm>
            <a:prstGeom prst="rect">
              <a:avLst/>
            </a:prstGeom>
            <a:noFill/>
            <a:ln/>
          </p:spPr>
          <p:txBody>
            <a:bodyPr wrap="square" rtlCol="0" anchor="ctr"/>
            <a:lstStyle/>
            <a:p>
              <a:pPr marL="0" indent="0">
                <a:lnSpc>
                  <a:spcPct val="125000"/>
                </a:lnSpc>
                <a:buNone/>
              </a:pPr>
              <a:r>
                <a:rPr lang="en-US" sz="1600" dirty="0">
                  <a:solidFill>
                    <a:schemeClr val="accent4"/>
                  </a:solidFill>
                  <a:latin typeface="Candara" panose="020E0502030303020204" pitchFamily="34" charset="0"/>
                  <a:ea typeface="Calibri" pitchFamily="34" charset="-122"/>
                  <a:cs typeface="Calibri" pitchFamily="34" charset="-120"/>
                </a:rPr>
                <a:t>Scaling laws suggest: more data + larger models = better physics, automatically.</a:t>
              </a:r>
              <a:endParaRPr lang="en-US" sz="1600" dirty="0">
                <a:solidFill>
                  <a:schemeClr val="accent4"/>
                </a:solidFill>
                <a:latin typeface="Candara" panose="020E0502030303020204" pitchFamily="34" charset="0"/>
              </a:endParaRPr>
            </a:p>
          </p:txBody>
        </p:sp>
      </p:grpSp>
      <p:grpSp>
        <p:nvGrpSpPr>
          <p:cNvPr id="18" name="Group 17">
            <a:extLst>
              <a:ext uri="{FF2B5EF4-FFF2-40B4-BE49-F238E27FC236}">
                <a16:creationId xmlns:a16="http://schemas.microsoft.com/office/drawing/2014/main" id="{D92C4E16-11E9-1492-F0EA-E1796634C974}"/>
              </a:ext>
            </a:extLst>
          </p:cNvPr>
          <p:cNvGrpSpPr/>
          <p:nvPr/>
        </p:nvGrpSpPr>
        <p:grpSpPr>
          <a:xfrm>
            <a:off x="565441" y="4278536"/>
            <a:ext cx="8289390" cy="338328"/>
            <a:chOff x="502920" y="4709160"/>
            <a:chExt cx="8229600" cy="338328"/>
          </a:xfrm>
        </p:grpSpPr>
        <p:sp>
          <p:nvSpPr>
            <p:cNvPr id="12" name="Shape 10"/>
            <p:cNvSpPr/>
            <p:nvPr/>
          </p:nvSpPr>
          <p:spPr>
            <a:xfrm>
              <a:off x="502920" y="4709160"/>
              <a:ext cx="8229600" cy="18288"/>
            </a:xfrm>
            <a:prstGeom prst="rect">
              <a:avLst/>
            </a:prstGeom>
            <a:solidFill>
              <a:srgbClr val="14A5A9"/>
            </a:solidFill>
            <a:ln w="12700">
              <a:solidFill>
                <a:srgbClr val="14A5A9"/>
              </a:solidFill>
              <a:prstDash val="solid"/>
            </a:ln>
          </p:spPr>
          <p:txBody>
            <a:bodyPr/>
            <a:lstStyle/>
            <a:p>
              <a:endParaRPr lang="en-US">
                <a:latin typeface="Candara" panose="020E0502030303020204" pitchFamily="34" charset="0"/>
              </a:endParaRPr>
            </a:p>
          </p:txBody>
        </p:sp>
        <p:sp>
          <p:nvSpPr>
            <p:cNvPr id="13" name="Text 11"/>
            <p:cNvSpPr/>
            <p:nvPr/>
          </p:nvSpPr>
          <p:spPr>
            <a:xfrm>
              <a:off x="502920" y="4773168"/>
              <a:ext cx="8229600" cy="274320"/>
            </a:xfrm>
            <a:prstGeom prst="rect">
              <a:avLst/>
            </a:prstGeom>
            <a:noFill/>
            <a:ln/>
          </p:spPr>
          <p:txBody>
            <a:bodyPr wrap="square" rtlCol="0" anchor="ctr"/>
            <a:lstStyle/>
            <a:p>
              <a:pPr marL="0" indent="0">
                <a:buNone/>
              </a:pPr>
              <a:r>
                <a:rPr lang="en-US" sz="1300" b="1" i="1" dirty="0">
                  <a:solidFill>
                    <a:srgbClr val="14A5A9"/>
                  </a:solidFill>
                  <a:latin typeface="Candara" panose="020E0502030303020204" pitchFamily="34" charset="0"/>
                  <a:ea typeface="Trebuchet MS" pitchFamily="34" charset="-122"/>
                  <a:cs typeface="Trebuchet MS" pitchFamily="34" charset="-120"/>
                </a:rPr>
                <a:t>The world is structured enough to be learned from context alone.</a:t>
              </a:r>
              <a:endParaRPr lang="en-US" sz="1300" dirty="0">
                <a:latin typeface="Candara" panose="020E0502030303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name="Slide 9">
    <p:bg>
      <p:bgPr>
        <a:solidFill>
          <a:srgbClr val="FFFFFF"/>
        </a:solidFill>
        <a:effectLst/>
      </p:bgPr>
    </p:bg>
    <p:spTree>
      <p:nvGrpSpPr>
        <p:cNvPr id="1" name=""/>
        <p:cNvGrpSpPr/>
        <p:nvPr/>
      </p:nvGrpSpPr>
      <p:grpSpPr>
        <a:xfrm>
          <a:off x="0" y="0"/>
          <a:ext cx="0" cy="0"/>
          <a:chOff x="0" y="0"/>
          <a:chExt cx="0" cy="0"/>
        </a:xfrm>
      </p:grpSpPr>
      <p:sp>
        <p:nvSpPr>
          <p:cNvPr id="2" name="Shape 0"/>
          <p:cNvSpPr/>
          <p:nvPr/>
        </p:nvSpPr>
        <p:spPr>
          <a:xfrm>
            <a:off x="0" y="0"/>
            <a:ext cx="9144000" cy="1463040"/>
          </a:xfrm>
          <a:prstGeom prst="rect">
            <a:avLst/>
          </a:prstGeom>
          <a:solidFill>
            <a:srgbClr val="1B2A4A"/>
          </a:solidFill>
          <a:ln w="12700">
            <a:solidFill>
              <a:srgbClr val="1B2A4A"/>
            </a:solidFill>
            <a:prstDash val="solid"/>
          </a:ln>
        </p:spPr>
        <p:txBody>
          <a:bodyPr/>
          <a:lstStyle/>
          <a:p>
            <a:endParaRPr lang="en-US"/>
          </a:p>
        </p:txBody>
      </p:sp>
      <p:sp>
        <p:nvSpPr>
          <p:cNvPr id="3" name="Text 1"/>
          <p:cNvSpPr/>
          <p:nvPr/>
        </p:nvSpPr>
        <p:spPr>
          <a:xfrm>
            <a:off x="502920" y="274320"/>
            <a:ext cx="8229600" cy="914400"/>
          </a:xfrm>
          <a:prstGeom prst="rect">
            <a:avLst/>
          </a:prstGeom>
          <a:noFill/>
          <a:ln/>
        </p:spPr>
        <p:txBody>
          <a:bodyPr wrap="square" rtlCol="0" anchor="ctr"/>
          <a:lstStyle/>
          <a:p>
            <a:pPr marL="0" indent="0">
              <a:buNone/>
            </a:pPr>
            <a:r>
              <a:rPr lang="en-US" sz="4000" b="1" dirty="0">
                <a:solidFill>
                  <a:srgbClr val="FFFFFF"/>
                </a:solidFill>
                <a:latin typeface="Trebuchet MS" pitchFamily="34" charset="0"/>
                <a:ea typeface="Trebuchet MS" pitchFamily="34" charset="-122"/>
                <a:cs typeface="Trebuchet MS" pitchFamily="34" charset="-120"/>
              </a:rPr>
              <a:t>Thank You</a:t>
            </a:r>
            <a:endParaRPr lang="en-US" sz="4000" dirty="0"/>
          </a:p>
        </p:txBody>
      </p:sp>
      <p:grpSp>
        <p:nvGrpSpPr>
          <p:cNvPr id="14" name="Group 13">
            <a:extLst>
              <a:ext uri="{FF2B5EF4-FFF2-40B4-BE49-F238E27FC236}">
                <a16:creationId xmlns:a16="http://schemas.microsoft.com/office/drawing/2014/main" id="{E9D0236D-8075-CDDD-F35E-81430CA88F48}"/>
              </a:ext>
            </a:extLst>
          </p:cNvPr>
          <p:cNvGrpSpPr/>
          <p:nvPr/>
        </p:nvGrpSpPr>
        <p:grpSpPr>
          <a:xfrm>
            <a:off x="502920" y="1829769"/>
            <a:ext cx="3950208" cy="1739552"/>
            <a:chOff x="4800600" y="1691640"/>
            <a:chExt cx="4114800" cy="1739552"/>
          </a:xfrm>
        </p:grpSpPr>
        <p:sp>
          <p:nvSpPr>
            <p:cNvPr id="8" name="Shape 6"/>
            <p:cNvSpPr/>
            <p:nvPr/>
          </p:nvSpPr>
          <p:spPr>
            <a:xfrm>
              <a:off x="4800600" y="1691640"/>
              <a:ext cx="4114800" cy="1739552"/>
            </a:xfrm>
            <a:prstGeom prst="rect">
              <a:avLst/>
            </a:prstGeom>
            <a:solidFill>
              <a:srgbClr val="EEF2F7"/>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9" name="Shape 7"/>
            <p:cNvSpPr/>
            <p:nvPr/>
          </p:nvSpPr>
          <p:spPr>
            <a:xfrm>
              <a:off x="4800600" y="1691640"/>
              <a:ext cx="73152" cy="1739552"/>
            </a:xfrm>
            <a:prstGeom prst="rect">
              <a:avLst/>
            </a:prstGeom>
            <a:solidFill>
              <a:srgbClr val="1B2A4A"/>
            </a:solidFill>
            <a:ln w="12700">
              <a:solidFill>
                <a:srgbClr val="1B2A4A"/>
              </a:solidFill>
              <a:prstDash val="solid"/>
            </a:ln>
          </p:spPr>
          <p:txBody>
            <a:bodyPr/>
            <a:lstStyle/>
            <a:p>
              <a:endParaRPr lang="en-US"/>
            </a:p>
          </p:txBody>
        </p:sp>
        <p:sp>
          <p:nvSpPr>
            <p:cNvPr id="10" name="Text 8"/>
            <p:cNvSpPr/>
            <p:nvPr/>
          </p:nvSpPr>
          <p:spPr>
            <a:xfrm>
              <a:off x="5001768" y="1828800"/>
              <a:ext cx="3749040" cy="672122"/>
            </a:xfrm>
            <a:prstGeom prst="rect">
              <a:avLst/>
            </a:prstGeom>
            <a:noFill/>
            <a:ln/>
          </p:spPr>
          <p:txBody>
            <a:bodyPr wrap="square" lIns="0" tIns="0" rIns="0" bIns="0" rtlCol="0" anchor="ctr"/>
            <a:lstStyle/>
            <a:p>
              <a:pPr marL="0" indent="0">
                <a:buNone/>
              </a:pPr>
              <a:r>
                <a:rPr lang="en-US" sz="1500" b="1" dirty="0">
                  <a:solidFill>
                    <a:srgbClr val="1B2A4A"/>
                  </a:solidFill>
                  <a:latin typeface="Trebuchet MS" pitchFamily="34" charset="0"/>
                  <a:ea typeface="Trebuchet MS" pitchFamily="34" charset="-122"/>
                  <a:cs typeface="Trebuchet MS" pitchFamily="34" charset="-120"/>
                </a:rPr>
                <a:t>FM4NPP</a:t>
              </a:r>
              <a:br>
                <a:rPr lang="en-US" sz="1500" b="1" dirty="0">
                  <a:solidFill>
                    <a:srgbClr val="1B2A4A"/>
                  </a:solidFill>
                  <a:latin typeface="Trebuchet MS" pitchFamily="34" charset="0"/>
                  <a:ea typeface="Trebuchet MS" pitchFamily="34" charset="-122"/>
                  <a:cs typeface="Trebuchet MS" pitchFamily="34" charset="-120"/>
                </a:rPr>
              </a:br>
              <a:r>
                <a:rPr lang="en-US" sz="1100" b="1" dirty="0">
                  <a:solidFill>
                    <a:srgbClr val="1B2A4A"/>
                  </a:solidFill>
                  <a:latin typeface="Trebuchet MS" pitchFamily="34" charset="0"/>
                  <a:ea typeface="Trebuchet MS" pitchFamily="34" charset="-122"/>
                  <a:cs typeface="Trebuchet MS" pitchFamily="34" charset="-120"/>
                </a:rPr>
                <a:t>BNL and Columbia</a:t>
              </a:r>
              <a:endParaRPr lang="en-US" sz="1100" dirty="0"/>
            </a:p>
          </p:txBody>
        </p:sp>
        <p:sp>
          <p:nvSpPr>
            <p:cNvPr id="11" name="Text 9"/>
            <p:cNvSpPr/>
            <p:nvPr/>
          </p:nvSpPr>
          <p:spPr>
            <a:xfrm>
              <a:off x="5001768" y="2212848"/>
              <a:ext cx="3749040" cy="1188720"/>
            </a:xfrm>
            <a:prstGeom prst="rect">
              <a:avLst/>
            </a:prstGeom>
            <a:noFill/>
            <a:ln/>
          </p:spPr>
          <p:txBody>
            <a:bodyPr wrap="square" rtlCol="0" anchor="ctr"/>
            <a:lstStyle/>
            <a:p>
              <a:pPr marL="0" indent="0">
                <a:lnSpc>
                  <a:spcPct val="140000"/>
                </a:lnSpc>
                <a:buNone/>
              </a:pPr>
              <a:r>
                <a:rPr lang="en-US" sz="1200" dirty="0">
                  <a:solidFill>
                    <a:srgbClr val="64748B"/>
                  </a:solidFill>
                  <a:latin typeface="Calibri" pitchFamily="34" charset="0"/>
                  <a:ea typeface="Calibri" pitchFamily="34" charset="-122"/>
                  <a:cs typeface="Calibri" pitchFamily="34" charset="-120"/>
                  <a:hlinkClick r:id="rId3"/>
                </a:rPr>
                <a:t>Park, Li et al.</a:t>
              </a:r>
              <a:endParaRPr lang="en-US" sz="1200" dirty="0">
                <a:hlinkClick r:id="rId3"/>
              </a:endParaRPr>
            </a:p>
            <a:p>
              <a:pPr marL="0" indent="0">
                <a:lnSpc>
                  <a:spcPct val="140000"/>
                </a:lnSpc>
                <a:buNone/>
              </a:pPr>
              <a:r>
                <a:rPr lang="en-US" sz="1200" dirty="0">
                  <a:solidFill>
                    <a:srgbClr val="64748B"/>
                  </a:solidFill>
                  <a:latin typeface="Calibri" pitchFamily="34" charset="0"/>
                  <a:ea typeface="Calibri" pitchFamily="34" charset="-122"/>
                  <a:cs typeface="Calibri" pitchFamily="34" charset="-120"/>
                  <a:hlinkClick r:id="rId3"/>
                </a:rPr>
                <a:t>arXiv:2508.14087 · Aug 2025</a:t>
              </a:r>
              <a:endParaRPr lang="en-US" sz="1200" dirty="0">
                <a:hlinkClick r:id="rId3"/>
              </a:endParaRPr>
            </a:p>
            <a:p>
              <a:pPr marL="0" indent="0">
                <a:lnSpc>
                  <a:spcPct val="140000"/>
                </a:lnSpc>
                <a:buNone/>
              </a:pPr>
              <a:r>
                <a:rPr lang="en-US" sz="1200" dirty="0">
                  <a:solidFill>
                    <a:srgbClr val="64748B"/>
                  </a:solidFill>
                  <a:latin typeface="Calibri" pitchFamily="34" charset="0"/>
                  <a:ea typeface="Calibri" pitchFamily="34" charset="-122"/>
                  <a:cs typeface="Calibri" pitchFamily="34" charset="-120"/>
                  <a:hlinkClick r:id="rId3"/>
                </a:rPr>
                <a:t>Scaling FM for nuclear &amp; particle physics</a:t>
              </a:r>
              <a:endParaRPr lang="en-US" sz="1200" dirty="0"/>
            </a:p>
          </p:txBody>
        </p:sp>
      </p:grpSp>
      <p:grpSp>
        <p:nvGrpSpPr>
          <p:cNvPr id="15" name="Group 14">
            <a:extLst>
              <a:ext uri="{FF2B5EF4-FFF2-40B4-BE49-F238E27FC236}">
                <a16:creationId xmlns:a16="http://schemas.microsoft.com/office/drawing/2014/main" id="{9F682D56-0B56-D6BF-452A-FADC1604CA1D}"/>
              </a:ext>
            </a:extLst>
          </p:cNvPr>
          <p:cNvGrpSpPr/>
          <p:nvPr/>
        </p:nvGrpSpPr>
        <p:grpSpPr>
          <a:xfrm>
            <a:off x="502920" y="3662953"/>
            <a:ext cx="3744208" cy="713381"/>
            <a:chOff x="4896872" y="2096281"/>
            <a:chExt cx="3744208" cy="713381"/>
          </a:xfrm>
        </p:grpSpPr>
        <p:sp>
          <p:nvSpPr>
            <p:cNvPr id="12" name="Text 10"/>
            <p:cNvSpPr/>
            <p:nvPr/>
          </p:nvSpPr>
          <p:spPr>
            <a:xfrm>
              <a:off x="4896872" y="2096281"/>
              <a:ext cx="3744208" cy="411480"/>
            </a:xfrm>
            <a:prstGeom prst="rect">
              <a:avLst/>
            </a:prstGeom>
            <a:noFill/>
            <a:ln/>
          </p:spPr>
          <p:txBody>
            <a:bodyPr wrap="square" rtlCol="0" anchor="ctr"/>
            <a:lstStyle/>
            <a:p>
              <a:pPr marL="0" indent="0" algn="ctr">
                <a:buNone/>
              </a:pPr>
              <a:r>
                <a:rPr lang="en-US" sz="1800" b="1" dirty="0">
                  <a:solidFill>
                    <a:srgbClr val="0D7377"/>
                  </a:solidFill>
                  <a:latin typeface="Trebuchet MS" pitchFamily="34" charset="0"/>
                  <a:ea typeface="Trebuchet MS" pitchFamily="34" charset="-122"/>
                  <a:cs typeface="Trebuchet MS" pitchFamily="34" charset="-120"/>
                </a:rPr>
                <a:t>Questions &amp; Discussion</a:t>
              </a:r>
              <a:endParaRPr lang="en-US" sz="1800" dirty="0"/>
            </a:p>
          </p:txBody>
        </p:sp>
        <p:sp>
          <p:nvSpPr>
            <p:cNvPr id="13" name="Text 11"/>
            <p:cNvSpPr/>
            <p:nvPr/>
          </p:nvSpPr>
          <p:spPr>
            <a:xfrm>
              <a:off x="4896872" y="2517054"/>
              <a:ext cx="3744208" cy="292608"/>
            </a:xfrm>
            <a:prstGeom prst="rect">
              <a:avLst/>
            </a:prstGeom>
            <a:noFill/>
            <a:ln/>
          </p:spPr>
          <p:txBody>
            <a:bodyPr wrap="square" rtlCol="0" anchor="ctr"/>
            <a:lstStyle/>
            <a:p>
              <a:pPr marL="0" indent="0" algn="ctr">
                <a:buNone/>
              </a:pPr>
              <a:r>
                <a:rPr lang="en-US" sz="1200" dirty="0">
                  <a:solidFill>
                    <a:srgbClr val="94A3B8"/>
                  </a:solidFill>
                  <a:latin typeface="Calibri" pitchFamily="34" charset="0"/>
                  <a:ea typeface="Calibri" pitchFamily="34" charset="-122"/>
                  <a:cs typeface="Calibri" pitchFamily="34" charset="-120"/>
                </a:rPr>
                <a:t>yhuang2@bnl.gov</a:t>
              </a:r>
              <a:endParaRPr lang="en-US" sz="1200" dirty="0"/>
            </a:p>
          </p:txBody>
        </p:sp>
      </p:grpSp>
      <p:pic>
        <p:nvPicPr>
          <p:cNvPr id="17" name="Picture 16">
            <a:extLst>
              <a:ext uri="{FF2B5EF4-FFF2-40B4-BE49-F238E27FC236}">
                <a16:creationId xmlns:a16="http://schemas.microsoft.com/office/drawing/2014/main" id="{31B987E2-4B47-9AFF-E417-218826E057A9}"/>
              </a:ext>
            </a:extLst>
          </p:cNvPr>
          <p:cNvPicPr>
            <a:picLocks noChangeAspect="1"/>
          </p:cNvPicPr>
          <p:nvPr/>
        </p:nvPicPr>
        <p:blipFill>
          <a:blip r:embed="rId4"/>
          <a:stretch>
            <a:fillRect/>
          </a:stretch>
        </p:blipFill>
        <p:spPr>
          <a:xfrm>
            <a:off x="4970460" y="1679671"/>
            <a:ext cx="3582510" cy="278185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05D4E58B-C4BF-B439-EBD5-EFA935F94392}"/>
            </a:ext>
          </a:extLst>
        </p:cNvPr>
        <p:cNvGrpSpPr/>
        <p:nvPr/>
      </p:nvGrpSpPr>
      <p:grpSpPr>
        <a:xfrm>
          <a:off x="0" y="0"/>
          <a:ext cx="0" cy="0"/>
          <a:chOff x="0" y="0"/>
          <a:chExt cx="0" cy="0"/>
        </a:xfrm>
      </p:grpSpPr>
      <p:sp>
        <p:nvSpPr>
          <p:cNvPr id="2" name="Text 0">
            <a:extLst>
              <a:ext uri="{FF2B5EF4-FFF2-40B4-BE49-F238E27FC236}">
                <a16:creationId xmlns:a16="http://schemas.microsoft.com/office/drawing/2014/main" id="{B2C479FD-A1C7-7CFE-3B2E-F914A4DCA405}"/>
              </a:ext>
            </a:extLst>
          </p:cNvPr>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MOTIVATION</a:t>
            </a:r>
            <a:endParaRPr lang="en-US" sz="900" dirty="0"/>
          </a:p>
        </p:txBody>
      </p:sp>
      <p:sp>
        <p:nvSpPr>
          <p:cNvPr id="3" name="Shape 1">
            <a:extLst>
              <a:ext uri="{FF2B5EF4-FFF2-40B4-BE49-F238E27FC236}">
                <a16:creationId xmlns:a16="http://schemas.microsoft.com/office/drawing/2014/main" id="{5A58B3C1-E3B7-EDDD-E2E9-1F99DAC04F1D}"/>
              </a:ext>
            </a:extLst>
          </p:cNvPr>
          <p:cNvSpPr/>
          <p:nvPr/>
        </p:nvSpPr>
        <p:spPr>
          <a:xfrm>
            <a:off x="411480" y="502920"/>
            <a:ext cx="54864" cy="347472"/>
          </a:xfrm>
          <a:prstGeom prst="rect">
            <a:avLst/>
          </a:prstGeom>
          <a:solidFill>
            <a:srgbClr val="0D7377"/>
          </a:solidFill>
          <a:ln w="12700">
            <a:solidFill>
              <a:srgbClr val="0D7377"/>
            </a:solidFill>
            <a:prstDash val="solid"/>
          </a:ln>
        </p:spPr>
        <p:txBody>
          <a:bodyPr/>
          <a:lstStyle/>
          <a:p>
            <a:endParaRPr lang="en-US"/>
          </a:p>
        </p:txBody>
      </p:sp>
      <p:sp>
        <p:nvSpPr>
          <p:cNvPr id="4" name="Text 2">
            <a:extLst>
              <a:ext uri="{FF2B5EF4-FFF2-40B4-BE49-F238E27FC236}">
                <a16:creationId xmlns:a16="http://schemas.microsoft.com/office/drawing/2014/main" id="{82B4A2BE-F283-6704-5D8C-8FFDE6801808}"/>
              </a:ext>
            </a:extLst>
          </p:cNvPr>
          <p:cNvSpPr/>
          <p:nvPr/>
        </p:nvSpPr>
        <p:spPr>
          <a:xfrm>
            <a:off x="502920" y="475488"/>
            <a:ext cx="8138160" cy="457200"/>
          </a:xfrm>
          <a:prstGeom prst="rect">
            <a:avLst/>
          </a:prstGeom>
          <a:noFill/>
          <a:ln/>
        </p:spPr>
        <p:txBody>
          <a:bodyPr wrap="square" lIns="0" tIns="0" rIns="0" bIns="0" rtlCol="0" anchor="ctr"/>
          <a:lstStyle/>
          <a:p>
            <a:pPr marL="0" indent="0">
              <a:buNone/>
            </a:pPr>
            <a:r>
              <a:rPr lang="en-US" sz="2600" b="1" dirty="0">
                <a:solidFill>
                  <a:srgbClr val="1B2A4A"/>
                </a:solidFill>
                <a:latin typeface="Trebuchet MS" pitchFamily="34" charset="0"/>
                <a:ea typeface="Trebuchet MS" pitchFamily="34" charset="-122"/>
                <a:cs typeface="Trebuchet MS" pitchFamily="34" charset="-120"/>
              </a:rPr>
              <a:t>What is Wrong of Task-Specific ML</a:t>
            </a:r>
            <a:endParaRPr lang="en-US" sz="2600" dirty="0"/>
          </a:p>
        </p:txBody>
      </p:sp>
      <p:sp>
        <p:nvSpPr>
          <p:cNvPr id="5" name="Shape 3">
            <a:extLst>
              <a:ext uri="{FF2B5EF4-FFF2-40B4-BE49-F238E27FC236}">
                <a16:creationId xmlns:a16="http://schemas.microsoft.com/office/drawing/2014/main" id="{BE026FD4-7652-74A5-B481-CDAAF8F5CBA1}"/>
              </a:ext>
            </a:extLst>
          </p:cNvPr>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grpSp>
        <p:nvGrpSpPr>
          <p:cNvPr id="7" name="Group 6">
            <a:extLst>
              <a:ext uri="{FF2B5EF4-FFF2-40B4-BE49-F238E27FC236}">
                <a16:creationId xmlns:a16="http://schemas.microsoft.com/office/drawing/2014/main" id="{9AD79482-65B7-B108-8EDF-E4F0F5E7B835}"/>
              </a:ext>
            </a:extLst>
          </p:cNvPr>
          <p:cNvGrpSpPr/>
          <p:nvPr/>
        </p:nvGrpSpPr>
        <p:grpSpPr>
          <a:xfrm>
            <a:off x="411480" y="1323457"/>
            <a:ext cx="2578608" cy="3118419"/>
            <a:chOff x="411480" y="1234440"/>
            <a:chExt cx="2578608" cy="2926080"/>
          </a:xfrm>
        </p:grpSpPr>
        <p:sp>
          <p:nvSpPr>
            <p:cNvPr id="6" name="Shape 4">
              <a:extLst>
                <a:ext uri="{FF2B5EF4-FFF2-40B4-BE49-F238E27FC236}">
                  <a16:creationId xmlns:a16="http://schemas.microsoft.com/office/drawing/2014/main" id="{8547F91C-DE2A-314D-7761-2184C8BFFE27}"/>
                </a:ext>
              </a:extLst>
            </p:cNvPr>
            <p:cNvSpPr/>
            <p:nvPr/>
          </p:nvSpPr>
          <p:spPr>
            <a:xfrm>
              <a:off x="411480" y="1234440"/>
              <a:ext cx="2578608" cy="2926080"/>
            </a:xfrm>
            <a:prstGeom prst="rect">
              <a:avLst/>
            </a:prstGeom>
            <a:solidFill>
              <a:schemeClr val="bg2"/>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8" name="Text 6">
              <a:extLst>
                <a:ext uri="{FF2B5EF4-FFF2-40B4-BE49-F238E27FC236}">
                  <a16:creationId xmlns:a16="http://schemas.microsoft.com/office/drawing/2014/main" id="{404AD850-6936-7606-2DF9-F1F72CD775A1}"/>
                </a:ext>
              </a:extLst>
            </p:cNvPr>
            <p:cNvSpPr/>
            <p:nvPr/>
          </p:nvSpPr>
          <p:spPr>
            <a:xfrm>
              <a:off x="548640" y="1323136"/>
              <a:ext cx="2304288" cy="365760"/>
            </a:xfrm>
            <a:prstGeom prst="rect">
              <a:avLst/>
            </a:prstGeom>
            <a:noFill/>
            <a:ln/>
          </p:spPr>
          <p:txBody>
            <a:bodyPr wrap="square" rtlCol="0" anchor="ctr"/>
            <a:lstStyle/>
            <a:p>
              <a:pPr marL="0" indent="0">
                <a:buNone/>
              </a:pPr>
              <a:r>
                <a:rPr lang="en-US" sz="1500" b="1" dirty="0">
                  <a:solidFill>
                    <a:srgbClr val="1B2A4A"/>
                  </a:solidFill>
                  <a:latin typeface="Trebuchet MS" pitchFamily="34" charset="0"/>
                  <a:ea typeface="Trebuchet MS" pitchFamily="34" charset="-122"/>
                  <a:cs typeface="Trebuchet MS" pitchFamily="34" charset="-120"/>
                </a:rPr>
                <a:t>Expensive Labels</a:t>
              </a:r>
              <a:endParaRPr lang="en-US" sz="1500" dirty="0"/>
            </a:p>
          </p:txBody>
        </p:sp>
        <p:sp>
          <p:nvSpPr>
            <p:cNvPr id="9" name="Text 7">
              <a:extLst>
                <a:ext uri="{FF2B5EF4-FFF2-40B4-BE49-F238E27FC236}">
                  <a16:creationId xmlns:a16="http://schemas.microsoft.com/office/drawing/2014/main" id="{C0A285D8-B5A4-9D39-0F0E-501CA4049D06}"/>
                </a:ext>
              </a:extLst>
            </p:cNvPr>
            <p:cNvSpPr/>
            <p:nvPr/>
          </p:nvSpPr>
          <p:spPr>
            <a:xfrm>
              <a:off x="548640" y="1771825"/>
              <a:ext cx="2304288" cy="2191043"/>
            </a:xfrm>
            <a:prstGeom prst="rect">
              <a:avLst/>
            </a:prstGeom>
            <a:solidFill>
              <a:schemeClr val="bg1">
                <a:lumMod val="95000"/>
                <a:alpha val="50000"/>
              </a:schemeClr>
            </a:solidFill>
            <a:ln/>
          </p:spPr>
          <p:txBody>
            <a:bodyPr wrap="square" rtlCol="0" anchor="t"/>
            <a:lstStyle/>
            <a:p>
              <a:pPr marL="0" indent="0">
                <a:lnSpc>
                  <a:spcPct val="130000"/>
                </a:lnSpc>
                <a:buNone/>
              </a:pPr>
              <a:r>
                <a:rPr lang="en-US" sz="1200" dirty="0">
                  <a:solidFill>
                    <a:schemeClr val="tx1">
                      <a:lumMod val="85000"/>
                      <a:lumOff val="15000"/>
                    </a:schemeClr>
                  </a:solidFill>
                  <a:latin typeface="Candara" panose="020E0502030303020204" pitchFamily="34" charset="0"/>
                  <a:ea typeface="Calibri" pitchFamily="34" charset="-122"/>
                  <a:cs typeface="Calibri" pitchFamily="34" charset="-120"/>
                </a:rPr>
                <a:t>Every task demands its own labeled dataset. The labels can be expensive and slow to produce. </a:t>
              </a:r>
              <a:r>
                <a:rPr lang="en-US" sz="1200" b="1" dirty="0">
                  <a:solidFill>
                    <a:schemeClr val="tx1">
                      <a:lumMod val="85000"/>
                      <a:lumOff val="15000"/>
                    </a:schemeClr>
                  </a:solidFill>
                  <a:latin typeface="Candara" panose="020E0502030303020204" pitchFamily="34" charset="0"/>
                  <a:ea typeface="Calibri" pitchFamily="34" charset="-122"/>
                  <a:cs typeface="Calibri" pitchFamily="34" charset="-120"/>
                </a:rPr>
                <a:t>Example</a:t>
              </a:r>
              <a:r>
                <a:rPr lang="en-US" sz="1200" dirty="0">
                  <a:solidFill>
                    <a:schemeClr val="tx1">
                      <a:lumMod val="85000"/>
                      <a:lumOff val="15000"/>
                    </a:schemeClr>
                  </a:solidFill>
                  <a:latin typeface="Candara" panose="020E0502030303020204" pitchFamily="34" charset="0"/>
                  <a:ea typeface="Calibri" pitchFamily="34" charset="-122"/>
                  <a:cs typeface="Calibri" pitchFamily="34" charset="-120"/>
                </a:rPr>
                <a:t>: Particle accelerators produce hundred and thousand particles at each collision. Annotate them would be a tremendous amount of work.</a:t>
              </a:r>
              <a:endParaRPr lang="en-US" sz="1200" dirty="0">
                <a:solidFill>
                  <a:schemeClr val="tx1">
                    <a:lumMod val="85000"/>
                    <a:lumOff val="15000"/>
                  </a:schemeClr>
                </a:solidFill>
                <a:latin typeface="Candara" panose="020E0502030303020204" pitchFamily="34" charset="0"/>
              </a:endParaRPr>
            </a:p>
          </p:txBody>
        </p:sp>
      </p:grpSp>
      <p:grpSp>
        <p:nvGrpSpPr>
          <p:cNvPr id="11" name="Group 10">
            <a:extLst>
              <a:ext uri="{FF2B5EF4-FFF2-40B4-BE49-F238E27FC236}">
                <a16:creationId xmlns:a16="http://schemas.microsoft.com/office/drawing/2014/main" id="{249B2BE8-E72D-28CB-C338-BA496F031A77}"/>
              </a:ext>
            </a:extLst>
          </p:cNvPr>
          <p:cNvGrpSpPr/>
          <p:nvPr/>
        </p:nvGrpSpPr>
        <p:grpSpPr>
          <a:xfrm>
            <a:off x="3227832" y="1323457"/>
            <a:ext cx="2578608" cy="3118419"/>
            <a:chOff x="3227832" y="1234440"/>
            <a:chExt cx="2578608" cy="2926080"/>
          </a:xfrm>
          <a:solidFill>
            <a:schemeClr val="accent5">
              <a:lumMod val="40000"/>
              <a:lumOff val="60000"/>
            </a:schemeClr>
          </a:solidFill>
        </p:grpSpPr>
        <p:sp>
          <p:nvSpPr>
            <p:cNvPr id="10" name="Shape 8">
              <a:extLst>
                <a:ext uri="{FF2B5EF4-FFF2-40B4-BE49-F238E27FC236}">
                  <a16:creationId xmlns:a16="http://schemas.microsoft.com/office/drawing/2014/main" id="{CA5B100F-19C3-9FC5-140C-CE6AF7B85184}"/>
                </a:ext>
              </a:extLst>
            </p:cNvPr>
            <p:cNvSpPr/>
            <p:nvPr/>
          </p:nvSpPr>
          <p:spPr>
            <a:xfrm>
              <a:off x="3227832" y="1234440"/>
              <a:ext cx="2578608" cy="2926080"/>
            </a:xfrm>
            <a:prstGeom prst="rect">
              <a:avLst/>
            </a:prstGeom>
            <a:grp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12" name="Text 10">
              <a:extLst>
                <a:ext uri="{FF2B5EF4-FFF2-40B4-BE49-F238E27FC236}">
                  <a16:creationId xmlns:a16="http://schemas.microsoft.com/office/drawing/2014/main" id="{759D4CEB-67CF-AA36-2F98-9E404C3F1589}"/>
                </a:ext>
              </a:extLst>
            </p:cNvPr>
            <p:cNvSpPr/>
            <p:nvPr/>
          </p:nvSpPr>
          <p:spPr>
            <a:xfrm>
              <a:off x="3364992" y="1331359"/>
              <a:ext cx="2304288" cy="365760"/>
            </a:xfrm>
            <a:prstGeom prst="rect">
              <a:avLst/>
            </a:prstGeom>
            <a:grpFill/>
            <a:ln/>
          </p:spPr>
          <p:txBody>
            <a:bodyPr wrap="square" rtlCol="0" anchor="ctr"/>
            <a:lstStyle/>
            <a:p>
              <a:pPr marL="0" indent="0">
                <a:buNone/>
              </a:pPr>
              <a:r>
                <a:rPr lang="en-US" sz="1500" b="1" dirty="0" err="1">
                  <a:solidFill>
                    <a:srgbClr val="1B2A4A"/>
                  </a:solidFill>
                  <a:latin typeface="Trebuchet MS" pitchFamily="34" charset="0"/>
                  <a:ea typeface="Trebuchet MS" pitchFamily="34" charset="-122"/>
                  <a:cs typeface="Trebuchet MS" pitchFamily="34" charset="-120"/>
                </a:rPr>
                <a:t>Unreusable</a:t>
              </a:r>
              <a:r>
                <a:rPr lang="en-US" sz="1500" b="1" dirty="0">
                  <a:solidFill>
                    <a:srgbClr val="1B2A4A"/>
                  </a:solidFill>
                  <a:latin typeface="Trebuchet MS" pitchFamily="34" charset="0"/>
                  <a:ea typeface="Trebuchet MS" pitchFamily="34" charset="-122"/>
                  <a:cs typeface="Trebuchet MS" pitchFamily="34" charset="-120"/>
                </a:rPr>
                <a:t> Algorithm</a:t>
              </a:r>
              <a:endParaRPr lang="en-US" sz="1500" dirty="0"/>
            </a:p>
          </p:txBody>
        </p:sp>
        <p:sp>
          <p:nvSpPr>
            <p:cNvPr id="13" name="Text 11">
              <a:extLst>
                <a:ext uri="{FF2B5EF4-FFF2-40B4-BE49-F238E27FC236}">
                  <a16:creationId xmlns:a16="http://schemas.microsoft.com/office/drawing/2014/main" id="{CC98F880-0E96-DD93-14D5-83CB24AEB376}"/>
                </a:ext>
              </a:extLst>
            </p:cNvPr>
            <p:cNvSpPr/>
            <p:nvPr/>
          </p:nvSpPr>
          <p:spPr>
            <a:xfrm>
              <a:off x="3364992" y="1771825"/>
              <a:ext cx="2304288" cy="2279670"/>
            </a:xfrm>
            <a:prstGeom prst="rect">
              <a:avLst/>
            </a:prstGeom>
            <a:solidFill>
              <a:schemeClr val="bg1">
                <a:lumMod val="95000"/>
                <a:alpha val="50000"/>
              </a:schemeClr>
            </a:solidFill>
            <a:ln/>
          </p:spPr>
          <p:txBody>
            <a:bodyPr wrap="square" rtlCol="0" anchor="t"/>
            <a:lstStyle/>
            <a:p>
              <a:pPr marL="0" indent="0">
                <a:lnSpc>
                  <a:spcPct val="130000"/>
                </a:lnSpc>
                <a:buNone/>
              </a:pPr>
              <a:r>
                <a:rPr lang="en-US" sz="1200" dirty="0">
                  <a:solidFill>
                    <a:schemeClr val="tx1">
                      <a:lumMod val="85000"/>
                      <a:lumOff val="15000"/>
                    </a:schemeClr>
                  </a:solidFill>
                  <a:latin typeface="Candara" panose="020E0502030303020204" pitchFamily="34" charset="0"/>
                  <a:ea typeface="Calibri" pitchFamily="34" charset="-122"/>
                  <a:cs typeface="Calibri" pitchFamily="34" charset="-120"/>
                </a:rPr>
                <a:t>We will have to design a deep learning algorithm for each task. Each model must be trained, tuned, maintained individually. Overfitting may also happen easily for task-specific algorithms if the complexity of the algorithm and that of the problem do not match.</a:t>
              </a:r>
              <a:endParaRPr lang="en-US" sz="1200" dirty="0">
                <a:solidFill>
                  <a:schemeClr val="tx1">
                    <a:lumMod val="85000"/>
                    <a:lumOff val="15000"/>
                  </a:schemeClr>
                </a:solidFill>
                <a:latin typeface="Candara" panose="020E0502030303020204" pitchFamily="34" charset="0"/>
              </a:endParaRPr>
            </a:p>
          </p:txBody>
        </p:sp>
      </p:grpSp>
      <p:grpSp>
        <p:nvGrpSpPr>
          <p:cNvPr id="14" name="Group 13">
            <a:extLst>
              <a:ext uri="{FF2B5EF4-FFF2-40B4-BE49-F238E27FC236}">
                <a16:creationId xmlns:a16="http://schemas.microsoft.com/office/drawing/2014/main" id="{45ABD487-B8F6-05B6-EC67-B03EBEB50885}"/>
              </a:ext>
            </a:extLst>
          </p:cNvPr>
          <p:cNvGrpSpPr/>
          <p:nvPr/>
        </p:nvGrpSpPr>
        <p:grpSpPr>
          <a:xfrm>
            <a:off x="6062472" y="1323457"/>
            <a:ext cx="2578608" cy="3118419"/>
            <a:chOff x="6062472" y="1234440"/>
            <a:chExt cx="2578608" cy="2926080"/>
          </a:xfrm>
          <a:solidFill>
            <a:schemeClr val="accent1">
              <a:lumMod val="40000"/>
              <a:lumOff val="60000"/>
            </a:schemeClr>
          </a:solidFill>
        </p:grpSpPr>
        <p:sp>
          <p:nvSpPr>
            <p:cNvPr id="19" name="Shape 8">
              <a:extLst>
                <a:ext uri="{FF2B5EF4-FFF2-40B4-BE49-F238E27FC236}">
                  <a16:creationId xmlns:a16="http://schemas.microsoft.com/office/drawing/2014/main" id="{B0E039FA-18F1-C8ED-2D48-0410E0D77BE5}"/>
                </a:ext>
              </a:extLst>
            </p:cNvPr>
            <p:cNvSpPr/>
            <p:nvPr/>
          </p:nvSpPr>
          <p:spPr>
            <a:xfrm>
              <a:off x="6062472" y="1234440"/>
              <a:ext cx="2578608" cy="2926080"/>
            </a:xfrm>
            <a:prstGeom prst="rect">
              <a:avLst/>
            </a:prstGeom>
            <a:grp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20" name="Text 10">
              <a:extLst>
                <a:ext uri="{FF2B5EF4-FFF2-40B4-BE49-F238E27FC236}">
                  <a16:creationId xmlns:a16="http://schemas.microsoft.com/office/drawing/2014/main" id="{E4ECE215-8FFD-FE92-3461-F06814F35A9A}"/>
                </a:ext>
              </a:extLst>
            </p:cNvPr>
            <p:cNvSpPr/>
            <p:nvPr/>
          </p:nvSpPr>
          <p:spPr>
            <a:xfrm>
              <a:off x="6199632" y="1257827"/>
              <a:ext cx="2304288" cy="512826"/>
            </a:xfrm>
            <a:prstGeom prst="rect">
              <a:avLst/>
            </a:prstGeom>
            <a:grpFill/>
            <a:ln/>
          </p:spPr>
          <p:txBody>
            <a:bodyPr wrap="square" rtlCol="0" anchor="ctr"/>
            <a:lstStyle/>
            <a:p>
              <a:pPr marL="0" indent="0">
                <a:buNone/>
              </a:pPr>
              <a:r>
                <a:rPr lang="en-US" sz="1500" b="1" dirty="0">
                  <a:solidFill>
                    <a:srgbClr val="1B2A4A"/>
                  </a:solidFill>
                  <a:latin typeface="Trebuchet MS" pitchFamily="34" charset="0"/>
                </a:rPr>
                <a:t>This is NOT how understanding works</a:t>
              </a:r>
              <a:endParaRPr lang="en-US" sz="1500" dirty="0"/>
            </a:p>
          </p:txBody>
        </p:sp>
        <p:sp>
          <p:nvSpPr>
            <p:cNvPr id="21" name="Text 11">
              <a:extLst>
                <a:ext uri="{FF2B5EF4-FFF2-40B4-BE49-F238E27FC236}">
                  <a16:creationId xmlns:a16="http://schemas.microsoft.com/office/drawing/2014/main" id="{0E368A3E-5976-F1F6-F3D3-8DB493A81490}"/>
                </a:ext>
              </a:extLst>
            </p:cNvPr>
            <p:cNvSpPr/>
            <p:nvPr/>
          </p:nvSpPr>
          <p:spPr>
            <a:xfrm>
              <a:off x="6199632" y="1857651"/>
              <a:ext cx="2304288" cy="2178911"/>
            </a:xfrm>
            <a:prstGeom prst="rect">
              <a:avLst/>
            </a:prstGeom>
            <a:solidFill>
              <a:schemeClr val="bg1">
                <a:lumMod val="95000"/>
                <a:alpha val="50000"/>
              </a:schemeClr>
            </a:solidFill>
            <a:ln/>
          </p:spPr>
          <p:txBody>
            <a:bodyPr wrap="square" rtlCol="0" anchor="t"/>
            <a:lstStyle/>
            <a:p>
              <a:pPr marL="0" indent="0">
                <a:lnSpc>
                  <a:spcPct val="130000"/>
                </a:lnSpc>
                <a:buNone/>
              </a:pPr>
              <a:r>
                <a:rPr lang="en-US" sz="1200" dirty="0">
                  <a:solidFill>
                    <a:schemeClr val="tx1">
                      <a:lumMod val="85000"/>
                      <a:lumOff val="15000"/>
                    </a:schemeClr>
                  </a:solidFill>
                  <a:latin typeface="Candara" panose="020E0502030303020204" pitchFamily="34" charset="0"/>
                  <a:ea typeface="Calibri" pitchFamily="34" charset="-122"/>
                  <a:cs typeface="Calibri" pitchFamily="34" charset="-120"/>
                </a:rPr>
                <a:t>If humans first learn more general concepts before specialize in tasks, why should artificial intelligent do the opposite. An AI model that understands physics can be trained to specialize in any task with physics as the underlying rule, but the opposite is not true.</a:t>
              </a:r>
              <a:endParaRPr lang="en-US" sz="1200" dirty="0">
                <a:solidFill>
                  <a:schemeClr val="tx1">
                    <a:lumMod val="85000"/>
                    <a:lumOff val="15000"/>
                  </a:schemeClr>
                </a:solidFill>
                <a:latin typeface="Candara" panose="020E0502030303020204" pitchFamily="34" charset="0"/>
              </a:endParaRPr>
            </a:p>
          </p:txBody>
        </p:sp>
      </p:grpSp>
    </p:spTree>
    <p:extLst>
      <p:ext uri="{BB962C8B-B14F-4D97-AF65-F5344CB8AC3E}">
        <p14:creationId xmlns:p14="http://schemas.microsoft.com/office/powerpoint/2010/main" val="2545381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120C71D6-F0DE-17D4-4356-1796F1CC56F7}"/>
            </a:ext>
          </a:extLst>
        </p:cNvPr>
        <p:cNvGrpSpPr/>
        <p:nvPr/>
      </p:nvGrpSpPr>
      <p:grpSpPr>
        <a:xfrm>
          <a:off x="0" y="0"/>
          <a:ext cx="0" cy="0"/>
          <a:chOff x="0" y="0"/>
          <a:chExt cx="0" cy="0"/>
        </a:xfrm>
      </p:grpSpPr>
      <p:sp>
        <p:nvSpPr>
          <p:cNvPr id="2" name="Text 0">
            <a:extLst>
              <a:ext uri="{FF2B5EF4-FFF2-40B4-BE49-F238E27FC236}">
                <a16:creationId xmlns:a16="http://schemas.microsoft.com/office/drawing/2014/main" id="{4948DA92-2AF6-14AC-243B-D0B18BA9E3FF}"/>
              </a:ext>
            </a:extLst>
          </p:cNvPr>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MOTIVATION</a:t>
            </a:r>
            <a:endParaRPr lang="en-US" sz="900" dirty="0"/>
          </a:p>
        </p:txBody>
      </p:sp>
      <p:sp>
        <p:nvSpPr>
          <p:cNvPr id="3" name="Shape 1">
            <a:extLst>
              <a:ext uri="{FF2B5EF4-FFF2-40B4-BE49-F238E27FC236}">
                <a16:creationId xmlns:a16="http://schemas.microsoft.com/office/drawing/2014/main" id="{BCC91A2B-75D0-660D-7C88-1EB2589767C8}"/>
              </a:ext>
            </a:extLst>
          </p:cNvPr>
          <p:cNvSpPr/>
          <p:nvPr/>
        </p:nvSpPr>
        <p:spPr>
          <a:xfrm>
            <a:off x="411480" y="502920"/>
            <a:ext cx="54864" cy="347472"/>
          </a:xfrm>
          <a:prstGeom prst="rect">
            <a:avLst/>
          </a:prstGeom>
          <a:solidFill>
            <a:srgbClr val="0D7377"/>
          </a:solidFill>
          <a:ln w="12700">
            <a:solidFill>
              <a:srgbClr val="0D7377"/>
            </a:solidFill>
            <a:prstDash val="solid"/>
          </a:ln>
        </p:spPr>
        <p:txBody>
          <a:bodyPr/>
          <a:lstStyle/>
          <a:p>
            <a:endParaRPr lang="en-US"/>
          </a:p>
        </p:txBody>
      </p:sp>
      <p:sp>
        <p:nvSpPr>
          <p:cNvPr id="4" name="Text 2">
            <a:extLst>
              <a:ext uri="{FF2B5EF4-FFF2-40B4-BE49-F238E27FC236}">
                <a16:creationId xmlns:a16="http://schemas.microsoft.com/office/drawing/2014/main" id="{F1189961-5B97-20C6-1031-D30480966D09}"/>
              </a:ext>
            </a:extLst>
          </p:cNvPr>
          <p:cNvSpPr/>
          <p:nvPr/>
        </p:nvSpPr>
        <p:spPr>
          <a:xfrm>
            <a:off x="502920" y="475488"/>
            <a:ext cx="8138160" cy="457200"/>
          </a:xfrm>
          <a:prstGeom prst="rect">
            <a:avLst/>
          </a:prstGeom>
          <a:noFill/>
          <a:ln/>
        </p:spPr>
        <p:txBody>
          <a:bodyPr wrap="square" lIns="0" tIns="0" rIns="0" bIns="0" rtlCol="0" anchor="ctr"/>
          <a:lstStyle/>
          <a:p>
            <a:pPr marL="0" indent="0">
              <a:buNone/>
            </a:pPr>
            <a:r>
              <a:rPr lang="en-US" sz="2600" b="1" dirty="0">
                <a:solidFill>
                  <a:srgbClr val="1B2A4A"/>
                </a:solidFill>
                <a:latin typeface="Trebuchet MS" pitchFamily="34" charset="0"/>
                <a:ea typeface="Trebuchet MS" pitchFamily="34" charset="-122"/>
                <a:cs typeface="Trebuchet MS" pitchFamily="34" charset="-120"/>
              </a:rPr>
              <a:t>Foundation vs Task-Specific ML</a:t>
            </a:r>
            <a:endParaRPr lang="en-US" sz="2600" dirty="0"/>
          </a:p>
        </p:txBody>
      </p:sp>
      <p:sp>
        <p:nvSpPr>
          <p:cNvPr id="5" name="Shape 3">
            <a:extLst>
              <a:ext uri="{FF2B5EF4-FFF2-40B4-BE49-F238E27FC236}">
                <a16:creationId xmlns:a16="http://schemas.microsoft.com/office/drawing/2014/main" id="{E99F7AC0-ED90-A6F7-D1C7-616A19CCBD9E}"/>
              </a:ext>
            </a:extLst>
          </p:cNvPr>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pic>
        <p:nvPicPr>
          <p:cNvPr id="20" name="Picture 19">
            <a:extLst>
              <a:ext uri="{FF2B5EF4-FFF2-40B4-BE49-F238E27FC236}">
                <a16:creationId xmlns:a16="http://schemas.microsoft.com/office/drawing/2014/main" id="{5EFB0353-1F8B-50FE-4356-1AE99DB7264A}"/>
              </a:ext>
            </a:extLst>
          </p:cNvPr>
          <p:cNvPicPr>
            <a:picLocks noChangeAspect="1"/>
          </p:cNvPicPr>
          <p:nvPr/>
        </p:nvPicPr>
        <p:blipFill>
          <a:blip r:embed="rId3"/>
          <a:stretch>
            <a:fillRect/>
          </a:stretch>
        </p:blipFill>
        <p:spPr>
          <a:xfrm>
            <a:off x="4249537" y="1265169"/>
            <a:ext cx="4653071" cy="3488436"/>
          </a:xfrm>
          <a:prstGeom prst="rect">
            <a:avLst/>
          </a:prstGeom>
        </p:spPr>
      </p:pic>
      <p:pic>
        <p:nvPicPr>
          <p:cNvPr id="26" name="Picture 25">
            <a:extLst>
              <a:ext uri="{FF2B5EF4-FFF2-40B4-BE49-F238E27FC236}">
                <a16:creationId xmlns:a16="http://schemas.microsoft.com/office/drawing/2014/main" id="{93507CB7-4C33-D5C8-4656-66AAB97B98DE}"/>
              </a:ext>
            </a:extLst>
          </p:cNvPr>
          <p:cNvPicPr>
            <a:picLocks noChangeAspect="1"/>
          </p:cNvPicPr>
          <p:nvPr/>
        </p:nvPicPr>
        <p:blipFill>
          <a:blip r:embed="rId4"/>
          <a:srcRect l="10533" r="13066"/>
          <a:stretch>
            <a:fillRect/>
          </a:stretch>
        </p:blipFill>
        <p:spPr>
          <a:xfrm>
            <a:off x="3096298" y="3317338"/>
            <a:ext cx="970670" cy="1270489"/>
          </a:xfrm>
          <a:prstGeom prst="rect">
            <a:avLst/>
          </a:prstGeom>
        </p:spPr>
      </p:pic>
      <p:pic>
        <p:nvPicPr>
          <p:cNvPr id="30" name="Picture 29">
            <a:extLst>
              <a:ext uri="{FF2B5EF4-FFF2-40B4-BE49-F238E27FC236}">
                <a16:creationId xmlns:a16="http://schemas.microsoft.com/office/drawing/2014/main" id="{2139769A-10D1-00A0-6FA2-1A7D1D7F850C}"/>
              </a:ext>
            </a:extLst>
          </p:cNvPr>
          <p:cNvPicPr>
            <a:picLocks noChangeAspect="1"/>
          </p:cNvPicPr>
          <p:nvPr/>
        </p:nvPicPr>
        <p:blipFill>
          <a:blip r:embed="rId5"/>
          <a:srcRect l="17848" r="8848"/>
          <a:stretch>
            <a:fillRect/>
          </a:stretch>
        </p:blipFill>
        <p:spPr>
          <a:xfrm>
            <a:off x="368549" y="2793645"/>
            <a:ext cx="1165508" cy="1589961"/>
          </a:xfrm>
          <a:prstGeom prst="rect">
            <a:avLst/>
          </a:prstGeom>
        </p:spPr>
      </p:pic>
      <p:pic>
        <p:nvPicPr>
          <p:cNvPr id="32" name="Picture 31">
            <a:extLst>
              <a:ext uri="{FF2B5EF4-FFF2-40B4-BE49-F238E27FC236}">
                <a16:creationId xmlns:a16="http://schemas.microsoft.com/office/drawing/2014/main" id="{59B50A93-ED4F-825C-CB11-CB4092DB96AE}"/>
              </a:ext>
            </a:extLst>
          </p:cNvPr>
          <p:cNvPicPr>
            <a:picLocks noChangeAspect="1"/>
          </p:cNvPicPr>
          <p:nvPr/>
        </p:nvPicPr>
        <p:blipFill>
          <a:blip r:embed="rId6"/>
          <a:srcRect l="26224" r="20607"/>
          <a:stretch>
            <a:fillRect/>
          </a:stretch>
        </p:blipFill>
        <p:spPr>
          <a:xfrm>
            <a:off x="1846823" y="3372289"/>
            <a:ext cx="907365" cy="1706587"/>
          </a:xfrm>
          <a:prstGeom prst="rect">
            <a:avLst/>
          </a:prstGeom>
        </p:spPr>
      </p:pic>
      <p:pic>
        <p:nvPicPr>
          <p:cNvPr id="34" name="Picture 33">
            <a:extLst>
              <a:ext uri="{FF2B5EF4-FFF2-40B4-BE49-F238E27FC236}">
                <a16:creationId xmlns:a16="http://schemas.microsoft.com/office/drawing/2014/main" id="{D4039173-846D-85B3-677C-F172DFD19582}"/>
              </a:ext>
            </a:extLst>
          </p:cNvPr>
          <p:cNvPicPr>
            <a:picLocks noChangeAspect="1"/>
          </p:cNvPicPr>
          <p:nvPr/>
        </p:nvPicPr>
        <p:blipFill>
          <a:blip r:embed="rId7"/>
          <a:srcRect l="17308" r="14103"/>
          <a:stretch>
            <a:fillRect/>
          </a:stretch>
        </p:blipFill>
        <p:spPr>
          <a:xfrm>
            <a:off x="438912" y="1235319"/>
            <a:ext cx="752621" cy="1097280"/>
          </a:xfrm>
          <a:prstGeom prst="rect">
            <a:avLst/>
          </a:prstGeom>
        </p:spPr>
      </p:pic>
      <p:pic>
        <p:nvPicPr>
          <p:cNvPr id="36" name="Picture 35">
            <a:extLst>
              <a:ext uri="{FF2B5EF4-FFF2-40B4-BE49-F238E27FC236}">
                <a16:creationId xmlns:a16="http://schemas.microsoft.com/office/drawing/2014/main" id="{5F240639-A981-7FDD-A8FC-5780380B8492}"/>
              </a:ext>
            </a:extLst>
          </p:cNvPr>
          <p:cNvPicPr>
            <a:picLocks noChangeAspect="1"/>
          </p:cNvPicPr>
          <p:nvPr/>
        </p:nvPicPr>
        <p:blipFill>
          <a:blip r:embed="rId8"/>
          <a:stretch>
            <a:fillRect/>
          </a:stretch>
        </p:blipFill>
        <p:spPr>
          <a:xfrm>
            <a:off x="1749204" y="1097280"/>
            <a:ext cx="1671418" cy="1671418"/>
          </a:xfrm>
          <a:prstGeom prst="rect">
            <a:avLst/>
          </a:prstGeom>
        </p:spPr>
      </p:pic>
      <p:cxnSp>
        <p:nvCxnSpPr>
          <p:cNvPr id="38" name="Straight Arrow Connector 37">
            <a:extLst>
              <a:ext uri="{FF2B5EF4-FFF2-40B4-BE49-F238E27FC236}">
                <a16:creationId xmlns:a16="http://schemas.microsoft.com/office/drawing/2014/main" id="{D042F3D9-B66A-FDB5-A49D-87C7FD3C7D76}"/>
              </a:ext>
            </a:extLst>
          </p:cNvPr>
          <p:cNvCxnSpPr>
            <a:cxnSpLocks/>
            <a:stCxn id="36" idx="1"/>
          </p:cNvCxnSpPr>
          <p:nvPr/>
        </p:nvCxnSpPr>
        <p:spPr>
          <a:xfrm flipH="1" flipV="1">
            <a:off x="1048043" y="1783959"/>
            <a:ext cx="701161" cy="14903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cxnSp>
        <p:nvCxnSpPr>
          <p:cNvPr id="39" name="Straight Arrow Connector 38">
            <a:extLst>
              <a:ext uri="{FF2B5EF4-FFF2-40B4-BE49-F238E27FC236}">
                <a16:creationId xmlns:a16="http://schemas.microsoft.com/office/drawing/2014/main" id="{D50266F9-AC51-4D87-2E4D-08FD777A1378}"/>
              </a:ext>
            </a:extLst>
          </p:cNvPr>
          <p:cNvCxnSpPr>
            <a:cxnSpLocks/>
          </p:cNvCxnSpPr>
          <p:nvPr/>
        </p:nvCxnSpPr>
        <p:spPr>
          <a:xfrm flipH="1">
            <a:off x="1287194" y="2571750"/>
            <a:ext cx="462010" cy="437637"/>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cxnSp>
        <p:nvCxnSpPr>
          <p:cNvPr id="42" name="Straight Arrow Connector 41">
            <a:extLst>
              <a:ext uri="{FF2B5EF4-FFF2-40B4-BE49-F238E27FC236}">
                <a16:creationId xmlns:a16="http://schemas.microsoft.com/office/drawing/2014/main" id="{397B1231-6AEE-3C5A-AF78-4A2987405544}"/>
              </a:ext>
            </a:extLst>
          </p:cNvPr>
          <p:cNvCxnSpPr>
            <a:cxnSpLocks/>
          </p:cNvCxnSpPr>
          <p:nvPr/>
        </p:nvCxnSpPr>
        <p:spPr>
          <a:xfrm>
            <a:off x="2382277" y="2748915"/>
            <a:ext cx="0" cy="568423"/>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cxnSp>
        <p:nvCxnSpPr>
          <p:cNvPr id="45" name="Straight Arrow Connector 44">
            <a:extLst>
              <a:ext uri="{FF2B5EF4-FFF2-40B4-BE49-F238E27FC236}">
                <a16:creationId xmlns:a16="http://schemas.microsoft.com/office/drawing/2014/main" id="{5E4EB510-73FC-EAB8-B9FF-6A1DCF6CF1A9}"/>
              </a:ext>
            </a:extLst>
          </p:cNvPr>
          <p:cNvCxnSpPr>
            <a:cxnSpLocks/>
            <a:endCxn id="26" idx="0"/>
          </p:cNvCxnSpPr>
          <p:nvPr/>
        </p:nvCxnSpPr>
        <p:spPr>
          <a:xfrm>
            <a:off x="3050182" y="2768698"/>
            <a:ext cx="531451" cy="54864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pic>
        <p:nvPicPr>
          <p:cNvPr id="53" name="Picture 52">
            <a:extLst>
              <a:ext uri="{FF2B5EF4-FFF2-40B4-BE49-F238E27FC236}">
                <a16:creationId xmlns:a16="http://schemas.microsoft.com/office/drawing/2014/main" id="{97B76901-82CD-3D5B-D851-D46D89077B66}"/>
              </a:ext>
            </a:extLst>
          </p:cNvPr>
          <p:cNvPicPr>
            <a:picLocks noChangeAspect="1"/>
          </p:cNvPicPr>
          <p:nvPr/>
        </p:nvPicPr>
        <p:blipFill>
          <a:blip r:embed="rId3"/>
          <a:srcRect l="4013" t="1242" r="49132" b="51130"/>
          <a:stretch>
            <a:fillRect/>
          </a:stretch>
        </p:blipFill>
        <p:spPr>
          <a:xfrm>
            <a:off x="4230631" y="1193248"/>
            <a:ext cx="4671977" cy="3560357"/>
          </a:xfrm>
          <a:prstGeom prst="rect">
            <a:avLst/>
          </a:prstGeom>
        </p:spPr>
      </p:pic>
    </p:spTree>
    <p:extLst>
      <p:ext uri="{BB962C8B-B14F-4D97-AF65-F5344CB8AC3E}">
        <p14:creationId xmlns:p14="http://schemas.microsoft.com/office/powerpoint/2010/main" val="271904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53"/>
                                        </p:tgtEl>
                                      </p:cBhvr>
                                    </p:animEffect>
                                    <p:set>
                                      <p:cBhvr>
                                        <p:cTn id="12" dur="1" fill="hold">
                                          <p:stCondLst>
                                            <p:cond delay="499"/>
                                          </p:stCondLst>
                                        </p:cTn>
                                        <p:tgtEl>
                                          <p:spTgt spid="53"/>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3">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CONCEPT</a:t>
            </a:r>
            <a:endParaRPr lang="en-US" sz="900" dirty="0"/>
          </a:p>
        </p:txBody>
      </p:sp>
      <p:sp>
        <p:nvSpPr>
          <p:cNvPr id="3" name="Shape 1"/>
          <p:cNvSpPr/>
          <p:nvPr/>
        </p:nvSpPr>
        <p:spPr>
          <a:xfrm>
            <a:off x="411480" y="502920"/>
            <a:ext cx="54864" cy="347472"/>
          </a:xfrm>
          <a:prstGeom prst="rect">
            <a:avLst/>
          </a:prstGeom>
          <a:solidFill>
            <a:srgbClr val="0D7377"/>
          </a:solidFill>
          <a:ln w="12700">
            <a:solidFill>
              <a:srgbClr val="0D7377"/>
            </a:solidFill>
            <a:prstDash val="solid"/>
          </a:ln>
        </p:spPr>
        <p:txBody>
          <a:bodyPr/>
          <a:lstStyle/>
          <a:p>
            <a:endParaRPr lang="en-US"/>
          </a:p>
        </p:txBody>
      </p:sp>
      <p:sp>
        <p:nvSpPr>
          <p:cNvPr id="4" name="Text 2"/>
          <p:cNvSpPr/>
          <p:nvPr/>
        </p:nvSpPr>
        <p:spPr>
          <a:xfrm>
            <a:off x="502920" y="475488"/>
            <a:ext cx="8138160" cy="457200"/>
          </a:xfrm>
          <a:prstGeom prst="rect">
            <a:avLst/>
          </a:prstGeom>
          <a:noFill/>
          <a:ln/>
        </p:spPr>
        <p:txBody>
          <a:bodyPr wrap="square" lIns="0" tIns="0" rIns="0" bIns="0" rtlCol="0" anchor="ctr"/>
          <a:lstStyle/>
          <a:p>
            <a:pPr marL="0" indent="0">
              <a:buNone/>
            </a:pPr>
            <a:r>
              <a:rPr lang="en-US" sz="2600" b="1" dirty="0">
                <a:solidFill>
                  <a:srgbClr val="1B2A4A"/>
                </a:solidFill>
                <a:latin typeface="Trebuchet MS" pitchFamily="34" charset="0"/>
                <a:ea typeface="Trebuchet MS" pitchFamily="34" charset="-122"/>
                <a:cs typeface="Trebuchet MS" pitchFamily="34" charset="-120"/>
              </a:rPr>
              <a:t>What Is a Foundation Model?</a:t>
            </a:r>
            <a:endParaRPr lang="en-US" sz="2600" dirty="0"/>
          </a:p>
        </p:txBody>
      </p:sp>
      <p:sp>
        <p:nvSpPr>
          <p:cNvPr id="5" name="Shape 3"/>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grpSp>
        <p:nvGrpSpPr>
          <p:cNvPr id="16" name="Group 15">
            <a:extLst>
              <a:ext uri="{FF2B5EF4-FFF2-40B4-BE49-F238E27FC236}">
                <a16:creationId xmlns:a16="http://schemas.microsoft.com/office/drawing/2014/main" id="{A20B5184-AF14-56FD-3974-7085BA57A600}"/>
              </a:ext>
            </a:extLst>
          </p:cNvPr>
          <p:cNvGrpSpPr/>
          <p:nvPr/>
        </p:nvGrpSpPr>
        <p:grpSpPr>
          <a:xfrm>
            <a:off x="402336" y="1167618"/>
            <a:ext cx="8321040" cy="1051560"/>
            <a:chOff x="411480" y="1188720"/>
            <a:chExt cx="8321040" cy="1051560"/>
          </a:xfrm>
        </p:grpSpPr>
        <p:sp>
          <p:nvSpPr>
            <p:cNvPr id="6" name="Shape 4"/>
            <p:cNvSpPr/>
            <p:nvPr/>
          </p:nvSpPr>
          <p:spPr>
            <a:xfrm>
              <a:off x="411480" y="1188720"/>
              <a:ext cx="8321040" cy="1051560"/>
            </a:xfrm>
            <a:prstGeom prst="rect">
              <a:avLst/>
            </a:prstGeom>
            <a:solidFill>
              <a:srgbClr val="EDF6F6"/>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7" name="Shape 5"/>
            <p:cNvSpPr/>
            <p:nvPr/>
          </p:nvSpPr>
          <p:spPr>
            <a:xfrm>
              <a:off x="411480" y="1188720"/>
              <a:ext cx="73152" cy="1051560"/>
            </a:xfrm>
            <a:prstGeom prst="rect">
              <a:avLst/>
            </a:prstGeom>
            <a:solidFill>
              <a:srgbClr val="0D7377"/>
            </a:solidFill>
            <a:ln w="12700">
              <a:solidFill>
                <a:srgbClr val="0D7377"/>
              </a:solidFill>
              <a:prstDash val="solid"/>
            </a:ln>
          </p:spPr>
          <p:txBody>
            <a:bodyPr/>
            <a:lstStyle/>
            <a:p>
              <a:endParaRPr lang="en-US"/>
            </a:p>
          </p:txBody>
        </p:sp>
        <p:sp>
          <p:nvSpPr>
            <p:cNvPr id="8" name="Text 6"/>
            <p:cNvSpPr/>
            <p:nvPr/>
          </p:nvSpPr>
          <p:spPr>
            <a:xfrm>
              <a:off x="594360" y="1234440"/>
              <a:ext cx="1828800" cy="274320"/>
            </a:xfrm>
            <a:prstGeom prst="rect">
              <a:avLst/>
            </a:prstGeom>
            <a:noFill/>
            <a:ln/>
          </p:spPr>
          <p:txBody>
            <a:bodyPr wrap="square" lIns="0" tIns="0" rIns="0" bIns="0" rtlCol="0" anchor="ctr"/>
            <a:lstStyle/>
            <a:p>
              <a:pPr marL="0" indent="0">
                <a:buNone/>
              </a:pPr>
              <a:r>
                <a:rPr lang="en-US" sz="1000" b="1" dirty="0">
                  <a:solidFill>
                    <a:srgbClr val="0D7377"/>
                  </a:solidFill>
                  <a:latin typeface="Calibri" pitchFamily="34" charset="0"/>
                  <a:ea typeface="Calibri" pitchFamily="34" charset="-122"/>
                  <a:cs typeface="Calibri" pitchFamily="34" charset="-120"/>
                </a:rPr>
                <a:t>Analogy</a:t>
              </a:r>
              <a:endParaRPr lang="en-US" sz="1000" dirty="0"/>
            </a:p>
          </p:txBody>
        </p:sp>
        <p:sp>
          <p:nvSpPr>
            <p:cNvPr id="9" name="Text 7"/>
            <p:cNvSpPr/>
            <p:nvPr/>
          </p:nvSpPr>
          <p:spPr>
            <a:xfrm>
              <a:off x="594360" y="1508760"/>
              <a:ext cx="7955280" cy="594360"/>
            </a:xfrm>
            <a:prstGeom prst="rect">
              <a:avLst/>
            </a:prstGeom>
            <a:noFill/>
            <a:ln/>
          </p:spPr>
          <p:txBody>
            <a:bodyPr wrap="square" rtlCol="0" anchor="ctr"/>
            <a:lstStyle/>
            <a:p>
              <a:pPr marL="0" indent="0">
                <a:lnSpc>
                  <a:spcPct val="125000"/>
                </a:lnSpc>
                <a:buNone/>
              </a:pPr>
              <a:r>
                <a:rPr lang="en-US" sz="1300" i="1" dirty="0">
                  <a:solidFill>
                    <a:srgbClr val="1E293B"/>
                  </a:solidFill>
                  <a:latin typeface="Calibri" pitchFamily="34" charset="0"/>
                  <a:ea typeface="Calibri" pitchFamily="34" charset="-122"/>
                  <a:cs typeface="Calibri" pitchFamily="34" charset="-120"/>
                </a:rPr>
                <a:t>Training in logic &amp; critical thinking sharpens reasoning across mathematics, economics, and political science alike — the general capability lifts all specific applications.</a:t>
              </a:r>
              <a:endParaRPr lang="en-US" sz="1300" dirty="0"/>
            </a:p>
          </p:txBody>
        </p:sp>
      </p:grpSp>
      <p:sp>
        <p:nvSpPr>
          <p:cNvPr id="10" name="Text 8"/>
          <p:cNvSpPr/>
          <p:nvPr/>
        </p:nvSpPr>
        <p:spPr>
          <a:xfrm>
            <a:off x="402336" y="2406983"/>
            <a:ext cx="8373794" cy="731520"/>
          </a:xfrm>
          <a:prstGeom prst="rect">
            <a:avLst/>
          </a:prstGeom>
          <a:noFill/>
          <a:ln/>
        </p:spPr>
        <p:txBody>
          <a:bodyPr wrap="square" rtlCol="0" anchor="ctr"/>
          <a:lstStyle/>
          <a:p>
            <a:pPr marL="0" indent="0">
              <a:lnSpc>
                <a:spcPct val="130000"/>
              </a:lnSpc>
              <a:buNone/>
            </a:pPr>
            <a:r>
              <a:rPr lang="en-US" sz="1600" b="1" dirty="0">
                <a:solidFill>
                  <a:srgbClr val="1B2A4A"/>
                </a:solidFill>
                <a:latin typeface="Trebuchet MS" pitchFamily="34" charset="0"/>
                <a:ea typeface="Trebuchet MS" pitchFamily="34" charset="-122"/>
                <a:cs typeface="Trebuchet MS" pitchFamily="34" charset="-120"/>
              </a:rPr>
              <a:t>An ML model is a foundation model if it is trained to develop a </a:t>
            </a:r>
            <a:r>
              <a:rPr lang="en-US" sz="1600" b="1" dirty="0">
                <a:solidFill>
                  <a:srgbClr val="1B2A4A"/>
                </a:solidFill>
                <a:effectLst>
                  <a:outerShdw blurRad="38100" dist="38100" dir="2700000" algn="tl">
                    <a:srgbClr val="000000">
                      <a:alpha val="43137"/>
                    </a:srgbClr>
                  </a:outerShdw>
                </a:effectLst>
                <a:latin typeface="Trebuchet MS" pitchFamily="34" charset="0"/>
                <a:ea typeface="Trebuchet MS" pitchFamily="34" charset="-122"/>
                <a:cs typeface="Trebuchet MS" pitchFamily="34" charset="-120"/>
              </a:rPr>
              <a:t>holistic understanding </a:t>
            </a:r>
            <a:r>
              <a:rPr lang="en-US" sz="1600" b="1" dirty="0">
                <a:solidFill>
                  <a:srgbClr val="1B2A4A"/>
                </a:solidFill>
                <a:latin typeface="Trebuchet MS" pitchFamily="34" charset="0"/>
                <a:ea typeface="Trebuchet MS" pitchFamily="34" charset="-122"/>
                <a:cs typeface="Trebuchet MS" pitchFamily="34" charset="-120"/>
              </a:rPr>
              <a:t>of data that is transferable across many downstream tasks.</a:t>
            </a:r>
            <a:endParaRPr lang="en-US" sz="1600" dirty="0"/>
          </a:p>
        </p:txBody>
      </p:sp>
      <p:grpSp>
        <p:nvGrpSpPr>
          <p:cNvPr id="17" name="Group 16">
            <a:extLst>
              <a:ext uri="{FF2B5EF4-FFF2-40B4-BE49-F238E27FC236}">
                <a16:creationId xmlns:a16="http://schemas.microsoft.com/office/drawing/2014/main" id="{F9C1D4FF-CFB3-2B46-BA55-EBCD2BBC14DA}"/>
              </a:ext>
            </a:extLst>
          </p:cNvPr>
          <p:cNvGrpSpPr/>
          <p:nvPr/>
        </p:nvGrpSpPr>
        <p:grpSpPr>
          <a:xfrm>
            <a:off x="402336" y="3356550"/>
            <a:ext cx="8321040" cy="1005840"/>
            <a:chOff x="411480" y="3449397"/>
            <a:chExt cx="8321040" cy="1005840"/>
          </a:xfrm>
        </p:grpSpPr>
        <p:sp>
          <p:nvSpPr>
            <p:cNvPr id="12" name="Shape 10"/>
            <p:cNvSpPr/>
            <p:nvPr/>
          </p:nvSpPr>
          <p:spPr>
            <a:xfrm>
              <a:off x="411480" y="3449397"/>
              <a:ext cx="8321040" cy="1005840"/>
            </a:xfrm>
            <a:prstGeom prst="rect">
              <a:avLst/>
            </a:prstGeom>
            <a:solidFill>
              <a:srgbClr val="EEF2F7"/>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13" name="Text 11"/>
            <p:cNvSpPr/>
            <p:nvPr/>
          </p:nvSpPr>
          <p:spPr>
            <a:xfrm>
              <a:off x="502920" y="3504966"/>
              <a:ext cx="1463040" cy="320040"/>
            </a:xfrm>
            <a:prstGeom prst="rect">
              <a:avLst/>
            </a:prstGeom>
            <a:noFill/>
            <a:ln/>
          </p:spPr>
          <p:txBody>
            <a:bodyPr wrap="square" lIns="0" tIns="0" rIns="0" bIns="0" rtlCol="0" anchor="ctr"/>
            <a:lstStyle/>
            <a:p>
              <a:pPr marL="0" indent="0">
                <a:buNone/>
              </a:pPr>
              <a:r>
                <a:rPr lang="en-US" sz="1300" b="1" dirty="0">
                  <a:solidFill>
                    <a:schemeClr val="accent2"/>
                  </a:solidFill>
                  <a:latin typeface="Candara" panose="020E0502030303020204" pitchFamily="34" charset="0"/>
                  <a:ea typeface="Calibri" pitchFamily="34" charset="-122"/>
                  <a:cs typeface="Calibri" pitchFamily="34" charset="-120"/>
                </a:rPr>
                <a:t>Key mechanism: </a:t>
              </a:r>
              <a:endParaRPr lang="en-US" sz="1300" dirty="0">
                <a:solidFill>
                  <a:schemeClr val="accent2"/>
                </a:solidFill>
                <a:latin typeface="Candara" panose="020E0502030303020204" pitchFamily="34" charset="0"/>
              </a:endParaRPr>
            </a:p>
          </p:txBody>
        </p:sp>
        <p:sp>
          <p:nvSpPr>
            <p:cNvPr id="14" name="Text 12"/>
            <p:cNvSpPr/>
            <p:nvPr/>
          </p:nvSpPr>
          <p:spPr>
            <a:xfrm>
              <a:off x="502920" y="3782100"/>
              <a:ext cx="8156448" cy="640080"/>
            </a:xfrm>
            <a:prstGeom prst="rect">
              <a:avLst/>
            </a:prstGeom>
            <a:noFill/>
            <a:ln/>
          </p:spPr>
          <p:txBody>
            <a:bodyPr wrap="square" lIns="0" tIns="0" rIns="0" bIns="0" rtlCol="0" anchor="ctr"/>
            <a:lstStyle/>
            <a:p>
              <a:pPr marL="0" indent="0">
                <a:lnSpc>
                  <a:spcPct val="125000"/>
                </a:lnSpc>
                <a:buNone/>
              </a:pPr>
              <a:r>
                <a:rPr lang="en-US" sz="1600" b="1" dirty="0">
                  <a:solidFill>
                    <a:srgbClr val="1E293B"/>
                  </a:solidFill>
                  <a:latin typeface="Candara" panose="020E0502030303020204" pitchFamily="34" charset="0"/>
                  <a:ea typeface="Calibri" pitchFamily="34" charset="-122"/>
                  <a:cs typeface="Calibri" pitchFamily="34" charset="-120"/>
                </a:rPr>
                <a:t>Self-supervised learning (SSL) </a:t>
              </a:r>
              <a:r>
                <a:rPr lang="en-US" sz="1600" dirty="0">
                  <a:solidFill>
                    <a:srgbClr val="1E293B"/>
                  </a:solidFill>
                  <a:latin typeface="Candara" panose="020E0502030303020204" pitchFamily="34" charset="0"/>
                  <a:ea typeface="Calibri" pitchFamily="34" charset="-122"/>
                  <a:cs typeface="Calibri" pitchFamily="34" charset="-120"/>
                </a:rPr>
                <a:t>— withhold or distort part of the data, challenge the model to reason about what is missing from what remains.</a:t>
              </a:r>
              <a:endParaRPr lang="en-US" sz="1600" dirty="0">
                <a:latin typeface="Candara" panose="020E0502030303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4">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METHODS</a:t>
            </a:r>
            <a:endParaRPr lang="en-US" sz="900" dirty="0"/>
          </a:p>
        </p:txBody>
      </p:sp>
      <p:sp>
        <p:nvSpPr>
          <p:cNvPr id="3" name="Shape 1"/>
          <p:cNvSpPr/>
          <p:nvPr/>
        </p:nvSpPr>
        <p:spPr>
          <a:xfrm>
            <a:off x="411480" y="502920"/>
            <a:ext cx="54864" cy="347472"/>
          </a:xfrm>
          <a:prstGeom prst="rect">
            <a:avLst/>
          </a:prstGeom>
          <a:solidFill>
            <a:srgbClr val="0D7377"/>
          </a:solidFill>
          <a:ln w="12700">
            <a:solidFill>
              <a:srgbClr val="0D7377"/>
            </a:solidFill>
            <a:prstDash val="solid"/>
          </a:ln>
        </p:spPr>
        <p:txBody>
          <a:bodyPr/>
          <a:lstStyle/>
          <a:p>
            <a:endParaRPr lang="en-US"/>
          </a:p>
        </p:txBody>
      </p:sp>
      <p:sp>
        <p:nvSpPr>
          <p:cNvPr id="4" name="Text 2"/>
          <p:cNvSpPr/>
          <p:nvPr/>
        </p:nvSpPr>
        <p:spPr>
          <a:xfrm>
            <a:off x="502920" y="475488"/>
            <a:ext cx="8138160" cy="457200"/>
          </a:xfrm>
          <a:prstGeom prst="rect">
            <a:avLst/>
          </a:prstGeom>
          <a:noFill/>
          <a:ln/>
        </p:spPr>
        <p:txBody>
          <a:bodyPr wrap="square" lIns="0" tIns="0" rIns="0" bIns="0" rtlCol="0" anchor="ctr"/>
          <a:lstStyle/>
          <a:p>
            <a:pPr marL="0" indent="0">
              <a:buNone/>
            </a:pPr>
            <a:r>
              <a:rPr lang="en-US" sz="2600" b="1" dirty="0">
                <a:solidFill>
                  <a:srgbClr val="1B2A4A"/>
                </a:solidFill>
                <a:latin typeface="Trebuchet MS" pitchFamily="34" charset="0"/>
                <a:ea typeface="Trebuchet MS" pitchFamily="34" charset="-122"/>
                <a:cs typeface="Trebuchet MS" pitchFamily="34" charset="-120"/>
              </a:rPr>
              <a:t>A Landscape of Self-Supervised Strategies</a:t>
            </a:r>
            <a:endParaRPr lang="en-US" sz="2600" dirty="0"/>
          </a:p>
        </p:txBody>
      </p:sp>
      <p:sp>
        <p:nvSpPr>
          <p:cNvPr id="5" name="Shape 3"/>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grpSp>
        <p:nvGrpSpPr>
          <p:cNvPr id="19" name="Group 18">
            <a:extLst>
              <a:ext uri="{FF2B5EF4-FFF2-40B4-BE49-F238E27FC236}">
                <a16:creationId xmlns:a16="http://schemas.microsoft.com/office/drawing/2014/main" id="{B7FDD67B-AB83-71EC-F98B-11469DE278EB}"/>
              </a:ext>
            </a:extLst>
          </p:cNvPr>
          <p:cNvGrpSpPr/>
          <p:nvPr/>
        </p:nvGrpSpPr>
        <p:grpSpPr>
          <a:xfrm>
            <a:off x="411480" y="1179576"/>
            <a:ext cx="4041648" cy="1691640"/>
            <a:chOff x="411480" y="1188720"/>
            <a:chExt cx="4041648" cy="1691640"/>
          </a:xfrm>
        </p:grpSpPr>
        <p:sp>
          <p:nvSpPr>
            <p:cNvPr id="6" name="Shape 4"/>
            <p:cNvSpPr/>
            <p:nvPr/>
          </p:nvSpPr>
          <p:spPr>
            <a:xfrm>
              <a:off x="411480" y="1188720"/>
              <a:ext cx="4041648" cy="1691640"/>
            </a:xfrm>
            <a:prstGeom prst="rect">
              <a:avLst/>
            </a:prstGeom>
            <a:solidFill>
              <a:schemeClr val="accent4">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7" name="Text 5"/>
            <p:cNvSpPr/>
            <p:nvPr/>
          </p:nvSpPr>
          <p:spPr>
            <a:xfrm>
              <a:off x="576072" y="1353312"/>
              <a:ext cx="3712464" cy="384048"/>
            </a:xfrm>
            <a:prstGeom prst="rect">
              <a:avLst/>
            </a:prstGeom>
            <a:noFill/>
            <a:ln/>
          </p:spPr>
          <p:txBody>
            <a:bodyPr wrap="square" lIns="0" tIns="0" rIns="0" bIns="0" rtlCol="0" anchor="ctr"/>
            <a:lstStyle/>
            <a:p>
              <a:pPr marL="0" indent="0">
                <a:buNone/>
              </a:pPr>
              <a:r>
                <a:rPr lang="en-US" sz="1400" b="1" dirty="0">
                  <a:solidFill>
                    <a:srgbClr val="1B2A4A"/>
                  </a:solidFill>
                  <a:latin typeface="Trebuchet MS" pitchFamily="34" charset="0"/>
                  <a:ea typeface="Trebuchet MS" pitchFamily="34" charset="-122"/>
                  <a:cs typeface="Trebuchet MS" pitchFamily="34" charset="-120"/>
                </a:rPr>
                <a:t>Masked Reconstruction</a:t>
              </a:r>
              <a:endParaRPr lang="en-US" sz="1400" dirty="0"/>
            </a:p>
          </p:txBody>
        </p:sp>
        <p:sp>
          <p:nvSpPr>
            <p:cNvPr id="8" name="Text 6"/>
            <p:cNvSpPr/>
            <p:nvPr/>
          </p:nvSpPr>
          <p:spPr>
            <a:xfrm>
              <a:off x="576072" y="1755648"/>
              <a:ext cx="3712464" cy="914400"/>
            </a:xfrm>
            <a:prstGeom prst="rect">
              <a:avLst/>
            </a:prstGeom>
            <a:noFill/>
            <a:ln/>
          </p:spPr>
          <p:txBody>
            <a:bodyPr wrap="square" lIns="0" tIns="0" rIns="0" bIns="0" rtlCol="0" anchor="ctr"/>
            <a:lstStyle/>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Hide tokens/patches; predict missing content.</a:t>
              </a:r>
              <a:endParaRPr lang="en-US" sz="1200" dirty="0"/>
            </a:p>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BERT, MAE.</a:t>
              </a:r>
              <a:endParaRPr lang="en-US" sz="1200" dirty="0"/>
            </a:p>
          </p:txBody>
        </p:sp>
      </p:grpSp>
      <p:grpSp>
        <p:nvGrpSpPr>
          <p:cNvPr id="20" name="Group 19">
            <a:extLst>
              <a:ext uri="{FF2B5EF4-FFF2-40B4-BE49-F238E27FC236}">
                <a16:creationId xmlns:a16="http://schemas.microsoft.com/office/drawing/2014/main" id="{CC2B8A01-361B-F87C-60C5-AF0EBD5F400C}"/>
              </a:ext>
            </a:extLst>
          </p:cNvPr>
          <p:cNvGrpSpPr/>
          <p:nvPr/>
        </p:nvGrpSpPr>
        <p:grpSpPr>
          <a:xfrm>
            <a:off x="4663440" y="1188720"/>
            <a:ext cx="4041648" cy="1691640"/>
            <a:chOff x="4663440" y="1188720"/>
            <a:chExt cx="4041648" cy="1691640"/>
          </a:xfrm>
        </p:grpSpPr>
        <p:sp>
          <p:nvSpPr>
            <p:cNvPr id="9" name="Shape 7"/>
            <p:cNvSpPr/>
            <p:nvPr/>
          </p:nvSpPr>
          <p:spPr>
            <a:xfrm>
              <a:off x="4663440" y="1188720"/>
              <a:ext cx="4041648" cy="1691640"/>
            </a:xfrm>
            <a:prstGeom prst="rect">
              <a:avLst/>
            </a:prstGeom>
            <a:solidFill>
              <a:schemeClr val="accent5">
                <a:lumMod val="20000"/>
                <a:lumOff val="8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10" name="Text 8"/>
            <p:cNvSpPr/>
            <p:nvPr/>
          </p:nvSpPr>
          <p:spPr>
            <a:xfrm>
              <a:off x="4828032" y="1353312"/>
              <a:ext cx="3712464" cy="384048"/>
            </a:xfrm>
            <a:prstGeom prst="rect">
              <a:avLst/>
            </a:prstGeom>
            <a:noFill/>
            <a:ln/>
          </p:spPr>
          <p:txBody>
            <a:bodyPr wrap="square" lIns="0" tIns="0" rIns="0" bIns="0" rtlCol="0" anchor="ctr"/>
            <a:lstStyle/>
            <a:p>
              <a:pPr marL="0" indent="0">
                <a:buNone/>
              </a:pPr>
              <a:r>
                <a:rPr lang="en-US" sz="1400" b="1" dirty="0">
                  <a:solidFill>
                    <a:srgbClr val="1B2A4A"/>
                  </a:solidFill>
                  <a:latin typeface="Trebuchet MS" pitchFamily="34" charset="0"/>
                  <a:ea typeface="Trebuchet MS" pitchFamily="34" charset="-122"/>
                  <a:cs typeface="Trebuchet MS" pitchFamily="34" charset="-120"/>
                </a:rPr>
                <a:t>Contrastive Learning</a:t>
              </a:r>
              <a:endParaRPr lang="en-US" sz="1400" dirty="0"/>
            </a:p>
          </p:txBody>
        </p:sp>
        <p:sp>
          <p:nvSpPr>
            <p:cNvPr id="11" name="Text 9"/>
            <p:cNvSpPr/>
            <p:nvPr/>
          </p:nvSpPr>
          <p:spPr>
            <a:xfrm>
              <a:off x="4828032" y="1755648"/>
              <a:ext cx="3712464" cy="914400"/>
            </a:xfrm>
            <a:prstGeom prst="rect">
              <a:avLst/>
            </a:prstGeom>
            <a:noFill/>
            <a:ln/>
          </p:spPr>
          <p:txBody>
            <a:bodyPr wrap="square" lIns="0" tIns="0" rIns="0" bIns="0" rtlCol="0" anchor="ctr"/>
            <a:lstStyle/>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Pull augmented views of same sample together,</a:t>
              </a:r>
              <a:endParaRPr lang="en-US" sz="1200" dirty="0"/>
            </a:p>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push different samples apart. </a:t>
              </a:r>
            </a:p>
            <a:p>
              <a:pPr marL="0" indent="0">
                <a:lnSpc>
                  <a:spcPct val="130000"/>
                </a:lnSpc>
                <a:buNone/>
              </a:pPr>
              <a:r>
                <a:rPr lang="en-US" sz="1200" dirty="0" err="1">
                  <a:solidFill>
                    <a:srgbClr val="64748B"/>
                  </a:solidFill>
                  <a:latin typeface="Calibri" pitchFamily="34" charset="0"/>
                  <a:ea typeface="Calibri" pitchFamily="34" charset="-122"/>
                  <a:cs typeface="Calibri" pitchFamily="34" charset="-120"/>
                </a:rPr>
                <a:t>SimCLR</a:t>
              </a:r>
              <a:r>
                <a:rPr lang="en-US" sz="1200" dirty="0">
                  <a:solidFill>
                    <a:srgbClr val="64748B"/>
                  </a:solidFill>
                  <a:latin typeface="Calibri" pitchFamily="34" charset="0"/>
                  <a:ea typeface="Calibri" pitchFamily="34" charset="-122"/>
                  <a:cs typeface="Calibri" pitchFamily="34" charset="-120"/>
                </a:rPr>
                <a:t>, MoCo.</a:t>
              </a:r>
              <a:endParaRPr lang="en-US" sz="1200" dirty="0"/>
            </a:p>
          </p:txBody>
        </p:sp>
      </p:grpSp>
      <p:grpSp>
        <p:nvGrpSpPr>
          <p:cNvPr id="21" name="Group 20">
            <a:extLst>
              <a:ext uri="{FF2B5EF4-FFF2-40B4-BE49-F238E27FC236}">
                <a16:creationId xmlns:a16="http://schemas.microsoft.com/office/drawing/2014/main" id="{DD44ECA2-3358-7E1E-8739-84878D049510}"/>
              </a:ext>
            </a:extLst>
          </p:cNvPr>
          <p:cNvGrpSpPr/>
          <p:nvPr/>
        </p:nvGrpSpPr>
        <p:grpSpPr>
          <a:xfrm>
            <a:off x="411480" y="3063240"/>
            <a:ext cx="4041648" cy="1691640"/>
            <a:chOff x="411480" y="3063240"/>
            <a:chExt cx="4041648" cy="1691640"/>
          </a:xfrm>
        </p:grpSpPr>
        <p:sp>
          <p:nvSpPr>
            <p:cNvPr id="12" name="Shape 10"/>
            <p:cNvSpPr/>
            <p:nvPr/>
          </p:nvSpPr>
          <p:spPr>
            <a:xfrm>
              <a:off x="411480" y="3063240"/>
              <a:ext cx="4041648" cy="1691640"/>
            </a:xfrm>
            <a:prstGeom prst="rect">
              <a:avLst/>
            </a:prstGeom>
            <a:solidFill>
              <a:schemeClr val="accent2">
                <a:lumMod val="40000"/>
                <a:lumOff val="6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13" name="Text 11"/>
            <p:cNvSpPr/>
            <p:nvPr/>
          </p:nvSpPr>
          <p:spPr>
            <a:xfrm>
              <a:off x="576072" y="3227832"/>
              <a:ext cx="3712464" cy="384048"/>
            </a:xfrm>
            <a:prstGeom prst="rect">
              <a:avLst/>
            </a:prstGeom>
            <a:noFill/>
            <a:ln/>
          </p:spPr>
          <p:txBody>
            <a:bodyPr wrap="square" lIns="0" tIns="0" rIns="0" bIns="0" rtlCol="0" anchor="ctr"/>
            <a:lstStyle/>
            <a:p>
              <a:pPr marL="0" indent="0">
                <a:buNone/>
              </a:pPr>
              <a:r>
                <a:rPr lang="en-US" sz="1400" b="1" dirty="0">
                  <a:solidFill>
                    <a:srgbClr val="1B2A4A"/>
                  </a:solidFill>
                  <a:latin typeface="Trebuchet MS" pitchFamily="34" charset="0"/>
                  <a:ea typeface="Trebuchet MS" pitchFamily="34" charset="-122"/>
                  <a:cs typeface="Trebuchet MS" pitchFamily="34" charset="-120"/>
                </a:rPr>
                <a:t>Prototype Distillation</a:t>
              </a:r>
              <a:endParaRPr lang="en-US" sz="1400" dirty="0"/>
            </a:p>
          </p:txBody>
        </p:sp>
        <p:sp>
          <p:nvSpPr>
            <p:cNvPr id="14" name="Text 12"/>
            <p:cNvSpPr/>
            <p:nvPr/>
          </p:nvSpPr>
          <p:spPr>
            <a:xfrm>
              <a:off x="576072" y="3630168"/>
              <a:ext cx="3712464" cy="914400"/>
            </a:xfrm>
            <a:prstGeom prst="rect">
              <a:avLst/>
            </a:prstGeom>
            <a:noFill/>
            <a:ln/>
          </p:spPr>
          <p:txBody>
            <a:bodyPr wrap="square" lIns="0" tIns="0" rIns="0" bIns="0" rtlCol="0" anchor="ctr"/>
            <a:lstStyle/>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Teacher assigns target representation on full data;</a:t>
              </a:r>
              <a:endParaRPr lang="en-US" sz="1200" dirty="0"/>
            </a:p>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student predicts them on masked/augmented views. </a:t>
              </a:r>
            </a:p>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DINO, Panda.</a:t>
              </a:r>
              <a:endParaRPr lang="en-US" sz="1200" dirty="0"/>
            </a:p>
          </p:txBody>
        </p:sp>
      </p:grpSp>
      <p:grpSp>
        <p:nvGrpSpPr>
          <p:cNvPr id="22" name="Group 21">
            <a:extLst>
              <a:ext uri="{FF2B5EF4-FFF2-40B4-BE49-F238E27FC236}">
                <a16:creationId xmlns:a16="http://schemas.microsoft.com/office/drawing/2014/main" id="{29DA277F-B40B-26D6-91B3-1C29990E49F6}"/>
              </a:ext>
            </a:extLst>
          </p:cNvPr>
          <p:cNvGrpSpPr/>
          <p:nvPr/>
        </p:nvGrpSpPr>
        <p:grpSpPr>
          <a:xfrm>
            <a:off x="4663440" y="3063240"/>
            <a:ext cx="4041648" cy="1691640"/>
            <a:chOff x="4663440" y="3063240"/>
            <a:chExt cx="4041648" cy="1691640"/>
          </a:xfrm>
        </p:grpSpPr>
        <p:sp>
          <p:nvSpPr>
            <p:cNvPr id="15" name="Shape 13"/>
            <p:cNvSpPr/>
            <p:nvPr/>
          </p:nvSpPr>
          <p:spPr>
            <a:xfrm>
              <a:off x="4663440" y="3063240"/>
              <a:ext cx="4041648" cy="1691640"/>
            </a:xfrm>
            <a:prstGeom prst="rect">
              <a:avLst/>
            </a:prstGeom>
            <a:solidFill>
              <a:schemeClr val="accent6">
                <a:lumMod val="40000"/>
                <a:lumOff val="60000"/>
              </a:schemeClr>
            </a:solidFill>
            <a:ln w="12700">
              <a:solidFill>
                <a:srgbClr val="D9E2EE"/>
              </a:solidFill>
              <a:prstDash val="solid"/>
            </a:ln>
            <a:effectLst>
              <a:outerShdw blurRad="76200" dist="25400" dir="8100000" algn="bl" rotWithShape="0">
                <a:srgbClr val="000000">
                  <a:alpha val="6000"/>
                </a:srgbClr>
              </a:outerShdw>
            </a:effectLst>
          </p:spPr>
          <p:txBody>
            <a:bodyPr/>
            <a:lstStyle/>
            <a:p>
              <a:endParaRPr lang="en-US"/>
            </a:p>
          </p:txBody>
        </p:sp>
        <p:sp>
          <p:nvSpPr>
            <p:cNvPr id="16" name="Text 14"/>
            <p:cNvSpPr/>
            <p:nvPr/>
          </p:nvSpPr>
          <p:spPr>
            <a:xfrm>
              <a:off x="4828032" y="3227832"/>
              <a:ext cx="3712464" cy="384048"/>
            </a:xfrm>
            <a:prstGeom prst="rect">
              <a:avLst/>
            </a:prstGeom>
            <a:noFill/>
            <a:ln/>
          </p:spPr>
          <p:txBody>
            <a:bodyPr wrap="square" lIns="0" tIns="0" rIns="0" bIns="0" rtlCol="0" anchor="ctr"/>
            <a:lstStyle/>
            <a:p>
              <a:pPr marL="0" indent="0">
                <a:buNone/>
              </a:pPr>
              <a:r>
                <a:rPr lang="en-US" sz="1400" b="1" dirty="0">
                  <a:solidFill>
                    <a:srgbClr val="1B2A4A"/>
                  </a:solidFill>
                  <a:latin typeface="Trebuchet MS" pitchFamily="34" charset="0"/>
                  <a:ea typeface="Trebuchet MS" pitchFamily="34" charset="-122"/>
                  <a:cs typeface="Trebuchet MS" pitchFamily="34" charset="-120"/>
                </a:rPr>
                <a:t>Forecasting</a:t>
              </a:r>
              <a:endParaRPr lang="en-US" sz="1400" dirty="0"/>
            </a:p>
          </p:txBody>
        </p:sp>
        <p:sp>
          <p:nvSpPr>
            <p:cNvPr id="17" name="Text 15"/>
            <p:cNvSpPr/>
            <p:nvPr/>
          </p:nvSpPr>
          <p:spPr>
            <a:xfrm>
              <a:off x="4828032" y="3630168"/>
              <a:ext cx="3712464" cy="914400"/>
            </a:xfrm>
            <a:prstGeom prst="rect">
              <a:avLst/>
            </a:prstGeom>
            <a:noFill/>
            <a:ln/>
          </p:spPr>
          <p:txBody>
            <a:bodyPr wrap="square" lIns="0" tIns="0" rIns="0" bIns="0" rtlCol="0" anchor="ctr"/>
            <a:lstStyle/>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Predict future or context states</a:t>
              </a:r>
              <a:endParaRPr lang="en-US" sz="1200" dirty="0"/>
            </a:p>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from partial observations. </a:t>
              </a:r>
            </a:p>
            <a:p>
              <a:pPr marL="0" indent="0">
                <a:lnSpc>
                  <a:spcPct val="130000"/>
                </a:lnSpc>
                <a:buNone/>
              </a:pPr>
              <a:r>
                <a:rPr lang="en-US" sz="1200" dirty="0">
                  <a:solidFill>
                    <a:srgbClr val="64748B"/>
                  </a:solidFill>
                  <a:latin typeface="Calibri" pitchFamily="34" charset="0"/>
                  <a:ea typeface="Calibri" pitchFamily="34" charset="-122"/>
                  <a:cs typeface="Calibri" pitchFamily="34" charset="-120"/>
                </a:rPr>
                <a:t>GPT-style, FM4NPP</a:t>
              </a:r>
              <a:endParaRPr lang="en-US" sz="1200" dirty="0"/>
            </a:p>
          </p:txBody>
        </p:sp>
      </p:grpSp>
      <p:sp>
        <p:nvSpPr>
          <p:cNvPr id="18" name="Text 16"/>
          <p:cNvSpPr/>
          <p:nvPr/>
        </p:nvSpPr>
        <p:spPr>
          <a:xfrm>
            <a:off x="411480" y="4773168"/>
            <a:ext cx="8321040" cy="274320"/>
          </a:xfrm>
          <a:prstGeom prst="rect">
            <a:avLst/>
          </a:prstGeom>
          <a:noFill/>
          <a:ln/>
        </p:spPr>
        <p:txBody>
          <a:bodyPr wrap="square" rtlCol="0" anchor="ctr"/>
          <a:lstStyle/>
          <a:p>
            <a:pPr marL="0" indent="0" algn="ctr">
              <a:buNone/>
            </a:pPr>
            <a:r>
              <a:rPr lang="en-US" sz="1100" i="1" dirty="0">
                <a:solidFill>
                  <a:srgbClr val="94A3B8"/>
                </a:solidFill>
                <a:latin typeface="Calibri" pitchFamily="34" charset="0"/>
                <a:ea typeface="Calibri" pitchFamily="34" charset="-122"/>
                <a:cs typeface="Calibri" pitchFamily="34" charset="-120"/>
              </a:rPr>
              <a:t>All share the same philosophy: structure in the data is rich enough to be learned from context alone.</a:t>
            </a:r>
            <a:endParaRPr lang="en-US"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arn(outVertical)">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outVertic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barn(outVertical)">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a:extLst>
              <a:ext uri="{FF2B5EF4-FFF2-40B4-BE49-F238E27FC236}">
                <a16:creationId xmlns:a16="http://schemas.microsoft.com/office/drawing/2014/main" id="{9D651D5B-B093-FE33-AF9C-FCE13112AF2C}"/>
              </a:ext>
            </a:extLst>
          </p:cNvPr>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STRATEGY 1 · MASKED RECONSTRUCTION</a:t>
            </a:r>
            <a:endParaRPr lang="en-US" sz="900" dirty="0"/>
          </a:p>
        </p:txBody>
      </p:sp>
      <p:sp>
        <p:nvSpPr>
          <p:cNvPr id="3" name="Shape 1">
            <a:extLst>
              <a:ext uri="{FF2B5EF4-FFF2-40B4-BE49-F238E27FC236}">
                <a16:creationId xmlns:a16="http://schemas.microsoft.com/office/drawing/2014/main" id="{F4C29991-5814-BA4D-92EE-451DAB2ACE48}"/>
              </a:ext>
            </a:extLst>
          </p:cNvPr>
          <p:cNvSpPr/>
          <p:nvPr/>
        </p:nvSpPr>
        <p:spPr>
          <a:xfrm>
            <a:off x="411480" y="502920"/>
            <a:ext cx="54864" cy="347472"/>
          </a:xfrm>
          <a:prstGeom prst="rect">
            <a:avLst/>
          </a:prstGeom>
          <a:solidFill>
            <a:schemeClr val="accent4"/>
          </a:solidFill>
          <a:ln w="12700">
            <a:solidFill>
              <a:schemeClr val="accent4"/>
            </a:solidFill>
            <a:prstDash val="solid"/>
          </a:ln>
        </p:spPr>
        <p:txBody>
          <a:bodyPr/>
          <a:lstStyle/>
          <a:p>
            <a:endParaRPr lang="en-US"/>
          </a:p>
        </p:txBody>
      </p:sp>
      <p:sp>
        <p:nvSpPr>
          <p:cNvPr id="4" name="Text 2">
            <a:extLst>
              <a:ext uri="{FF2B5EF4-FFF2-40B4-BE49-F238E27FC236}">
                <a16:creationId xmlns:a16="http://schemas.microsoft.com/office/drawing/2014/main" id="{4EB71BB8-99E3-D89D-D62A-04A68494C945}"/>
              </a:ext>
            </a:extLst>
          </p:cNvPr>
          <p:cNvSpPr/>
          <p:nvPr/>
        </p:nvSpPr>
        <p:spPr>
          <a:xfrm>
            <a:off x="502920" y="475488"/>
            <a:ext cx="8138160" cy="457200"/>
          </a:xfrm>
          <a:prstGeom prst="rect">
            <a:avLst/>
          </a:prstGeom>
          <a:noFill/>
          <a:ln/>
        </p:spPr>
        <p:txBody>
          <a:bodyPr wrap="square" lIns="0" tIns="0" rIns="0" bIns="0" rtlCol="0" anchor="ctr"/>
          <a:lstStyle/>
          <a:p>
            <a:pPr marL="0" indent="0">
              <a:buNone/>
            </a:pPr>
            <a:r>
              <a:rPr lang="en-US" sz="1900" b="1" dirty="0">
                <a:solidFill>
                  <a:srgbClr val="1B2A4A"/>
                </a:solidFill>
                <a:latin typeface="Trebuchet MS" pitchFamily="34" charset="0"/>
                <a:ea typeface="Trebuchet MS" pitchFamily="34" charset="-122"/>
                <a:cs typeface="Trebuchet MS" pitchFamily="34" charset="-120"/>
              </a:rPr>
              <a:t>Masked Reconstruction — Learn by Filling in the Blanks</a:t>
            </a:r>
            <a:endParaRPr lang="en-US" sz="1900" dirty="0"/>
          </a:p>
        </p:txBody>
      </p:sp>
      <p:sp>
        <p:nvSpPr>
          <p:cNvPr id="5" name="Shape 3">
            <a:extLst>
              <a:ext uri="{FF2B5EF4-FFF2-40B4-BE49-F238E27FC236}">
                <a16:creationId xmlns:a16="http://schemas.microsoft.com/office/drawing/2014/main" id="{87743D23-10D0-DFD3-05B9-D4268853C00D}"/>
              </a:ext>
            </a:extLst>
          </p:cNvPr>
          <p:cNvSpPr/>
          <p:nvPr/>
        </p:nvSpPr>
        <p:spPr>
          <a:xfrm>
            <a:off x="411480" y="1005840"/>
            <a:ext cx="8321040" cy="18288"/>
          </a:xfrm>
          <a:prstGeom prst="rect">
            <a:avLst/>
          </a:prstGeom>
          <a:solidFill>
            <a:schemeClr val="accent4">
              <a:lumMod val="20000"/>
              <a:lumOff val="80000"/>
            </a:schemeClr>
          </a:solidFill>
          <a:ln w="12700">
            <a:solidFill>
              <a:srgbClr val="EEF2F7"/>
            </a:solidFill>
            <a:prstDash val="solid"/>
          </a:ln>
        </p:spPr>
        <p:txBody>
          <a:bodyPr/>
          <a:lstStyle/>
          <a:p>
            <a:endParaRPr lang="en-US"/>
          </a:p>
        </p:txBody>
      </p:sp>
      <p:grpSp>
        <p:nvGrpSpPr>
          <p:cNvPr id="61" name="Group 60">
            <a:extLst>
              <a:ext uri="{FF2B5EF4-FFF2-40B4-BE49-F238E27FC236}">
                <a16:creationId xmlns:a16="http://schemas.microsoft.com/office/drawing/2014/main" id="{6CAA769B-7570-A09F-C982-F1704547697B}"/>
              </a:ext>
            </a:extLst>
          </p:cNvPr>
          <p:cNvGrpSpPr/>
          <p:nvPr/>
        </p:nvGrpSpPr>
        <p:grpSpPr>
          <a:xfrm>
            <a:off x="411480" y="1115568"/>
            <a:ext cx="3840480" cy="978408"/>
            <a:chOff x="411480" y="1115568"/>
            <a:chExt cx="3840480" cy="978408"/>
          </a:xfrm>
        </p:grpSpPr>
        <p:sp>
          <p:nvSpPr>
            <p:cNvPr id="6" name="Text 4">
              <a:extLst>
                <a:ext uri="{FF2B5EF4-FFF2-40B4-BE49-F238E27FC236}">
                  <a16:creationId xmlns:a16="http://schemas.microsoft.com/office/drawing/2014/main" id="{5B1CD7B8-432D-2327-17F2-4916533E946E}"/>
                </a:ext>
              </a:extLst>
            </p:cNvPr>
            <p:cNvSpPr/>
            <p:nvPr/>
          </p:nvSpPr>
          <p:spPr>
            <a:xfrm>
              <a:off x="411480" y="1115568"/>
              <a:ext cx="3840480" cy="274320"/>
            </a:xfrm>
            <a:prstGeom prst="rect">
              <a:avLst/>
            </a:prstGeom>
            <a:noFill/>
            <a:ln/>
          </p:spPr>
          <p:txBody>
            <a:bodyPr wrap="square" lIns="0" tIns="0" rIns="0" bIns="0" rtlCol="0" anchor="ctr"/>
            <a:lstStyle/>
            <a:p>
              <a:pPr marL="0" indent="0">
                <a:buNone/>
              </a:pPr>
              <a:r>
                <a:rPr lang="en-US" sz="1300" b="1" dirty="0">
                  <a:solidFill>
                    <a:schemeClr val="accent4"/>
                  </a:solidFill>
                  <a:effectLst>
                    <a:outerShdw blurRad="38100" dist="38100" dir="2700000" algn="tl">
                      <a:srgbClr val="000000">
                        <a:alpha val="43137"/>
                      </a:srgbClr>
                    </a:outerShdw>
                  </a:effectLst>
                  <a:latin typeface="Trebuchet MS" pitchFamily="34" charset="0"/>
                  <a:ea typeface="Trebuchet MS" pitchFamily="34" charset="-122"/>
                  <a:cs typeface="Trebuchet MS" pitchFamily="34" charset="-120"/>
                </a:rPr>
                <a:t>Core idea</a:t>
              </a:r>
              <a:endParaRPr lang="en-US" sz="1300" dirty="0">
                <a:solidFill>
                  <a:schemeClr val="accent4"/>
                </a:solidFill>
                <a:effectLst>
                  <a:outerShdw blurRad="38100" dist="38100" dir="2700000" algn="tl">
                    <a:srgbClr val="000000">
                      <a:alpha val="43137"/>
                    </a:srgbClr>
                  </a:outerShdw>
                </a:effectLst>
              </a:endParaRPr>
            </a:p>
          </p:txBody>
        </p:sp>
        <p:sp>
          <p:nvSpPr>
            <p:cNvPr id="7" name="Text 5">
              <a:extLst>
                <a:ext uri="{FF2B5EF4-FFF2-40B4-BE49-F238E27FC236}">
                  <a16:creationId xmlns:a16="http://schemas.microsoft.com/office/drawing/2014/main" id="{3553319F-E6C9-C296-0D98-0DEC1A4F0F6C}"/>
                </a:ext>
              </a:extLst>
            </p:cNvPr>
            <p:cNvSpPr/>
            <p:nvPr/>
          </p:nvSpPr>
          <p:spPr>
            <a:xfrm>
              <a:off x="411480" y="1408176"/>
              <a:ext cx="3840480" cy="685800"/>
            </a:xfrm>
            <a:prstGeom prst="rect">
              <a:avLst/>
            </a:prstGeom>
            <a:noFill/>
            <a:ln/>
          </p:spPr>
          <p:txBody>
            <a:bodyPr wrap="square" rtlCol="0" anchor="ctr"/>
            <a:lstStyle/>
            <a:p>
              <a:pPr marL="0" indent="0">
                <a:lnSpc>
                  <a:spcPct val="130000"/>
                </a:lnSpc>
                <a:buNone/>
              </a:pPr>
              <a:r>
                <a:rPr lang="en-US" sz="1200" dirty="0">
                  <a:solidFill>
                    <a:srgbClr val="64748B"/>
                  </a:solidFill>
                  <a:latin typeface="Candara" panose="020E0502030303020204" pitchFamily="34" charset="0"/>
                  <a:ea typeface="Calibri" pitchFamily="34" charset="-122"/>
                  <a:cs typeface="Calibri" pitchFamily="34" charset="-120"/>
                </a:rPr>
                <a:t>Randomly mask (hide) a portion of the input. Train the model to reconstruct the missing content from the visible context alone.</a:t>
              </a:r>
              <a:endParaRPr lang="en-US" sz="1200" dirty="0">
                <a:latin typeface="Candara" panose="020E0502030303020204" pitchFamily="34" charset="0"/>
              </a:endParaRPr>
            </a:p>
          </p:txBody>
        </p:sp>
      </p:grpSp>
      <p:grpSp>
        <p:nvGrpSpPr>
          <p:cNvPr id="62" name="Group 61">
            <a:extLst>
              <a:ext uri="{FF2B5EF4-FFF2-40B4-BE49-F238E27FC236}">
                <a16:creationId xmlns:a16="http://schemas.microsoft.com/office/drawing/2014/main" id="{A8CE35A1-FB5B-5BF9-BCA5-2F6663F92EA7}"/>
              </a:ext>
            </a:extLst>
          </p:cNvPr>
          <p:cNvGrpSpPr/>
          <p:nvPr/>
        </p:nvGrpSpPr>
        <p:grpSpPr>
          <a:xfrm>
            <a:off x="411480" y="2176272"/>
            <a:ext cx="3840480" cy="978408"/>
            <a:chOff x="411480" y="2176272"/>
            <a:chExt cx="3840480" cy="978408"/>
          </a:xfrm>
        </p:grpSpPr>
        <p:sp>
          <p:nvSpPr>
            <p:cNvPr id="8" name="Text 6">
              <a:extLst>
                <a:ext uri="{FF2B5EF4-FFF2-40B4-BE49-F238E27FC236}">
                  <a16:creationId xmlns:a16="http://schemas.microsoft.com/office/drawing/2014/main" id="{E74968D7-8395-FE48-66C3-3E43DA03CF6A}"/>
                </a:ext>
              </a:extLst>
            </p:cNvPr>
            <p:cNvSpPr/>
            <p:nvPr/>
          </p:nvSpPr>
          <p:spPr>
            <a:xfrm>
              <a:off x="411480" y="2176272"/>
              <a:ext cx="3840480" cy="274320"/>
            </a:xfrm>
            <a:prstGeom prst="rect">
              <a:avLst/>
            </a:prstGeom>
            <a:noFill/>
            <a:ln/>
          </p:spPr>
          <p:txBody>
            <a:bodyPr wrap="square" lIns="0" tIns="0" rIns="0" bIns="0" rtlCol="0" anchor="ctr"/>
            <a:lstStyle/>
            <a:p>
              <a:pPr marL="0" indent="0">
                <a:buNone/>
              </a:pPr>
              <a:r>
                <a:rPr lang="en-US" sz="1300" b="1" dirty="0">
                  <a:solidFill>
                    <a:schemeClr val="accent4"/>
                  </a:solidFill>
                  <a:effectLst>
                    <a:outerShdw blurRad="38100" dist="38100" dir="2700000" algn="tl">
                      <a:srgbClr val="000000">
                        <a:alpha val="43137"/>
                      </a:srgbClr>
                    </a:outerShdw>
                  </a:effectLst>
                  <a:latin typeface="Trebuchet MS" pitchFamily="34" charset="0"/>
                  <a:ea typeface="Trebuchet MS" pitchFamily="34" charset="-122"/>
                  <a:cs typeface="Trebuchet MS" pitchFamily="34" charset="-120"/>
                </a:rPr>
                <a:t>Why it works</a:t>
              </a:r>
              <a:endParaRPr lang="en-US" sz="1300" dirty="0">
                <a:solidFill>
                  <a:schemeClr val="accent4"/>
                </a:solidFill>
                <a:effectLst>
                  <a:outerShdw blurRad="38100" dist="38100" dir="2700000" algn="tl">
                    <a:srgbClr val="000000">
                      <a:alpha val="43137"/>
                    </a:srgbClr>
                  </a:outerShdw>
                </a:effectLst>
              </a:endParaRPr>
            </a:p>
          </p:txBody>
        </p:sp>
        <p:sp>
          <p:nvSpPr>
            <p:cNvPr id="9" name="Text 7">
              <a:extLst>
                <a:ext uri="{FF2B5EF4-FFF2-40B4-BE49-F238E27FC236}">
                  <a16:creationId xmlns:a16="http://schemas.microsoft.com/office/drawing/2014/main" id="{44F32BF5-4CF5-E788-78B7-A56B7E3097F1}"/>
                </a:ext>
              </a:extLst>
            </p:cNvPr>
            <p:cNvSpPr/>
            <p:nvPr/>
          </p:nvSpPr>
          <p:spPr>
            <a:xfrm>
              <a:off x="411480" y="2468880"/>
              <a:ext cx="3840480" cy="685800"/>
            </a:xfrm>
            <a:prstGeom prst="rect">
              <a:avLst/>
            </a:prstGeom>
            <a:noFill/>
            <a:ln/>
          </p:spPr>
          <p:txBody>
            <a:bodyPr wrap="square" rtlCol="0" anchor="ctr"/>
            <a:lstStyle/>
            <a:p>
              <a:pPr marL="0" indent="0">
                <a:lnSpc>
                  <a:spcPct val="130000"/>
                </a:lnSpc>
                <a:buNone/>
              </a:pPr>
              <a:r>
                <a:rPr lang="en-US" sz="1200" dirty="0">
                  <a:solidFill>
                    <a:srgbClr val="64748B"/>
                  </a:solidFill>
                  <a:latin typeface="Candara" panose="020E0502030303020204" pitchFamily="34" charset="0"/>
                  <a:ea typeface="Calibri" pitchFamily="34" charset="-122"/>
                  <a:cs typeface="Calibri" pitchFamily="34" charset="-120"/>
                </a:rPr>
                <a:t>To predict the missing parts, the model must build a deep understanding of structure, context, and relationships in the data.</a:t>
              </a:r>
              <a:endParaRPr lang="en-US" sz="1200" dirty="0">
                <a:latin typeface="Candara" panose="020E0502030303020204" pitchFamily="34" charset="0"/>
              </a:endParaRPr>
            </a:p>
          </p:txBody>
        </p:sp>
      </p:grpSp>
      <p:grpSp>
        <p:nvGrpSpPr>
          <p:cNvPr id="63" name="Group 62">
            <a:extLst>
              <a:ext uri="{FF2B5EF4-FFF2-40B4-BE49-F238E27FC236}">
                <a16:creationId xmlns:a16="http://schemas.microsoft.com/office/drawing/2014/main" id="{44351947-A195-DBE3-8808-F236E66A2433}"/>
              </a:ext>
            </a:extLst>
          </p:cNvPr>
          <p:cNvGrpSpPr/>
          <p:nvPr/>
        </p:nvGrpSpPr>
        <p:grpSpPr>
          <a:xfrm>
            <a:off x="411480" y="3364992"/>
            <a:ext cx="3840480" cy="1275588"/>
            <a:chOff x="411480" y="3364992"/>
            <a:chExt cx="3840480" cy="1344168"/>
          </a:xfrm>
        </p:grpSpPr>
        <p:sp>
          <p:nvSpPr>
            <p:cNvPr id="10" name="Shape 8">
              <a:extLst>
                <a:ext uri="{FF2B5EF4-FFF2-40B4-BE49-F238E27FC236}">
                  <a16:creationId xmlns:a16="http://schemas.microsoft.com/office/drawing/2014/main" id="{97AE4C4C-2C59-0F38-128B-1DA0AD760544}"/>
                </a:ext>
              </a:extLst>
            </p:cNvPr>
            <p:cNvSpPr/>
            <p:nvPr/>
          </p:nvSpPr>
          <p:spPr>
            <a:xfrm>
              <a:off x="411480" y="3364992"/>
              <a:ext cx="3840480" cy="1344168"/>
            </a:xfrm>
            <a:prstGeom prst="rect">
              <a:avLst/>
            </a:prstGeom>
            <a:solidFill>
              <a:schemeClr val="accent4">
                <a:lumMod val="60000"/>
                <a:lumOff val="40000"/>
              </a:schemeClr>
            </a:solidFill>
            <a:ln w="12700">
              <a:noFill/>
              <a:prstDash val="solid"/>
            </a:ln>
            <a:effectLst>
              <a:outerShdw blurRad="76200" dist="25400" dir="8100000" algn="bl" rotWithShape="0">
                <a:srgbClr val="000000">
                  <a:alpha val="6000"/>
                </a:srgbClr>
              </a:outerShdw>
            </a:effectLst>
          </p:spPr>
          <p:txBody>
            <a:bodyPr/>
            <a:lstStyle/>
            <a:p>
              <a:endParaRPr lang="en-US"/>
            </a:p>
          </p:txBody>
        </p:sp>
        <p:sp>
          <p:nvSpPr>
            <p:cNvPr id="11" name="Text 9">
              <a:extLst>
                <a:ext uri="{FF2B5EF4-FFF2-40B4-BE49-F238E27FC236}">
                  <a16:creationId xmlns:a16="http://schemas.microsoft.com/office/drawing/2014/main" id="{44EAF036-5637-0B89-3867-590C7AED2D41}"/>
                </a:ext>
              </a:extLst>
            </p:cNvPr>
            <p:cNvSpPr/>
            <p:nvPr/>
          </p:nvSpPr>
          <p:spPr>
            <a:xfrm>
              <a:off x="502920" y="3459949"/>
              <a:ext cx="1462680" cy="256032"/>
            </a:xfrm>
            <a:prstGeom prst="rect">
              <a:avLst/>
            </a:prstGeom>
            <a:noFill/>
            <a:ln>
              <a:noFill/>
            </a:ln>
          </p:spPr>
          <p:txBody>
            <a:bodyPr wrap="square" lIns="0" tIns="0" rIns="0" bIns="0" rtlCol="0" anchor="ctr"/>
            <a:lstStyle/>
            <a:p>
              <a:pPr marL="0" indent="0">
                <a:buNone/>
              </a:pPr>
              <a:r>
                <a:rPr lang="en-US" sz="1100" b="1" dirty="0">
                  <a:solidFill>
                    <a:srgbClr val="0D7377"/>
                  </a:solidFill>
                  <a:latin typeface="Calibri" pitchFamily="34" charset="0"/>
                  <a:ea typeface="Calibri" pitchFamily="34" charset="-122"/>
                  <a:cs typeface="Calibri" pitchFamily="34" charset="-120"/>
                </a:rPr>
                <a:t>Examples ML Models</a:t>
              </a:r>
            </a:p>
          </p:txBody>
        </p:sp>
      </p:grpSp>
      <p:sp>
        <p:nvSpPr>
          <p:cNvPr id="17" name="Text 15">
            <a:extLst>
              <a:ext uri="{FF2B5EF4-FFF2-40B4-BE49-F238E27FC236}">
                <a16:creationId xmlns:a16="http://schemas.microsoft.com/office/drawing/2014/main" id="{6A53668D-17DD-835C-056C-92717496396C}"/>
              </a:ext>
            </a:extLst>
          </p:cNvPr>
          <p:cNvSpPr/>
          <p:nvPr/>
        </p:nvSpPr>
        <p:spPr>
          <a:xfrm>
            <a:off x="4800600" y="1371600"/>
            <a:ext cx="521208" cy="347472"/>
          </a:xfrm>
          <a:prstGeom prst="rect">
            <a:avLst/>
          </a:prstGeom>
          <a:noFill/>
          <a:ln/>
        </p:spPr>
        <p:txBody>
          <a:bodyPr wrap="square" rtlCol="0" anchor="ctr"/>
          <a:lstStyle/>
          <a:p>
            <a:pPr marL="0" indent="0" algn="ctr">
              <a:buNone/>
            </a:pPr>
            <a:r>
              <a:rPr lang="en-US" sz="1100" b="1" dirty="0">
                <a:solidFill>
                  <a:srgbClr val="FFFFFF"/>
                </a:solidFill>
                <a:latin typeface="Calibri" pitchFamily="34" charset="0"/>
                <a:ea typeface="Calibri" pitchFamily="34" charset="-122"/>
                <a:cs typeface="Calibri" pitchFamily="34" charset="-120"/>
              </a:rPr>
              <a:t>T1</a:t>
            </a:r>
            <a:endParaRPr lang="en-US" sz="1100" dirty="0"/>
          </a:p>
        </p:txBody>
      </p:sp>
      <p:sp>
        <p:nvSpPr>
          <p:cNvPr id="25" name="Text 23">
            <a:extLst>
              <a:ext uri="{FF2B5EF4-FFF2-40B4-BE49-F238E27FC236}">
                <a16:creationId xmlns:a16="http://schemas.microsoft.com/office/drawing/2014/main" id="{00DF9FA5-CCC5-8A1B-83BB-CADC0E7A8D9B}"/>
              </a:ext>
            </a:extLst>
          </p:cNvPr>
          <p:cNvSpPr/>
          <p:nvPr/>
        </p:nvSpPr>
        <p:spPr>
          <a:xfrm>
            <a:off x="7251192" y="1371600"/>
            <a:ext cx="521208" cy="347472"/>
          </a:xfrm>
          <a:prstGeom prst="rect">
            <a:avLst/>
          </a:prstGeom>
          <a:noFill/>
          <a:ln/>
        </p:spPr>
        <p:txBody>
          <a:bodyPr wrap="square" rtlCol="0" anchor="ctr"/>
          <a:lstStyle/>
          <a:p>
            <a:pPr marL="0" indent="0" algn="ctr">
              <a:buNone/>
            </a:pPr>
            <a:r>
              <a:rPr lang="en-US" sz="1100" b="1" dirty="0">
                <a:solidFill>
                  <a:srgbClr val="FFFFFF"/>
                </a:solidFill>
                <a:latin typeface="Calibri" pitchFamily="34" charset="0"/>
                <a:ea typeface="Calibri" pitchFamily="34" charset="-122"/>
                <a:cs typeface="Calibri" pitchFamily="34" charset="-120"/>
              </a:rPr>
              <a:t>???</a:t>
            </a:r>
            <a:endParaRPr lang="en-US" sz="1100" dirty="0"/>
          </a:p>
        </p:txBody>
      </p:sp>
      <p:sp>
        <p:nvSpPr>
          <p:cNvPr id="27" name="Text 25">
            <a:extLst>
              <a:ext uri="{FF2B5EF4-FFF2-40B4-BE49-F238E27FC236}">
                <a16:creationId xmlns:a16="http://schemas.microsoft.com/office/drawing/2014/main" id="{5CEA8E52-526C-28D5-A7DB-BA01FB5CFA2F}"/>
              </a:ext>
            </a:extLst>
          </p:cNvPr>
          <p:cNvSpPr/>
          <p:nvPr/>
        </p:nvSpPr>
        <p:spPr>
          <a:xfrm>
            <a:off x="7863840" y="1371600"/>
            <a:ext cx="521208" cy="347472"/>
          </a:xfrm>
          <a:prstGeom prst="rect">
            <a:avLst/>
          </a:prstGeom>
          <a:noFill/>
          <a:ln/>
        </p:spPr>
        <p:txBody>
          <a:bodyPr wrap="square" rtlCol="0" anchor="ctr"/>
          <a:lstStyle/>
          <a:p>
            <a:pPr marL="0" indent="0" algn="ctr">
              <a:buNone/>
            </a:pPr>
            <a:r>
              <a:rPr lang="en-US" sz="1100" b="1" dirty="0">
                <a:solidFill>
                  <a:srgbClr val="FFFFFF"/>
                </a:solidFill>
                <a:latin typeface="Calibri" pitchFamily="34" charset="0"/>
                <a:ea typeface="Calibri" pitchFamily="34" charset="-122"/>
                <a:cs typeface="Calibri" pitchFamily="34" charset="-120"/>
              </a:rPr>
              <a:t>T6</a:t>
            </a:r>
            <a:endParaRPr lang="en-US" sz="1100" dirty="0"/>
          </a:p>
        </p:txBody>
      </p:sp>
      <p:sp>
        <p:nvSpPr>
          <p:cNvPr id="50" name="TextBox 49">
            <a:extLst>
              <a:ext uri="{FF2B5EF4-FFF2-40B4-BE49-F238E27FC236}">
                <a16:creationId xmlns:a16="http://schemas.microsoft.com/office/drawing/2014/main" id="{88B56291-2A14-8441-AAC3-BDDD239CF06D}"/>
              </a:ext>
            </a:extLst>
          </p:cNvPr>
          <p:cNvSpPr txBox="1"/>
          <p:nvPr/>
        </p:nvSpPr>
        <p:spPr>
          <a:xfrm>
            <a:off x="594360" y="3777175"/>
            <a:ext cx="3414932" cy="584775"/>
          </a:xfrm>
          <a:prstGeom prst="rect">
            <a:avLst/>
          </a:prstGeom>
          <a:noFill/>
        </p:spPr>
        <p:txBody>
          <a:bodyPr wrap="square" rtlCol="0">
            <a:spAutoFit/>
          </a:bodyPr>
          <a:lstStyle/>
          <a:p>
            <a:pPr marL="342900" indent="-342900">
              <a:buSzPct val="100000"/>
              <a:buChar char="•"/>
            </a:pPr>
            <a:r>
              <a:rPr lang="en-US" sz="1600" dirty="0">
                <a:solidFill>
                  <a:srgbClr val="1E293B"/>
                </a:solidFill>
                <a:latin typeface="Candara" panose="020E0502030303020204" pitchFamily="34" charset="0"/>
                <a:ea typeface="Calibri" pitchFamily="34" charset="-122"/>
                <a:cs typeface="Calibri" pitchFamily="34" charset="-120"/>
              </a:rPr>
              <a:t>BERT — mask tokens in text</a:t>
            </a:r>
          </a:p>
          <a:p>
            <a:pPr marL="342900" indent="-342900">
              <a:buSzPct val="100000"/>
              <a:buFontTx/>
              <a:buChar char="•"/>
            </a:pPr>
            <a:r>
              <a:rPr lang="en-US" sz="1600" dirty="0">
                <a:solidFill>
                  <a:srgbClr val="1E293B"/>
                </a:solidFill>
                <a:latin typeface="Candara" panose="020E0502030303020204" pitchFamily="34" charset="0"/>
                <a:ea typeface="Calibri" pitchFamily="34" charset="-122"/>
                <a:cs typeface="Calibri" pitchFamily="34" charset="-120"/>
              </a:rPr>
              <a:t>MAE — mask patches in images</a:t>
            </a:r>
          </a:p>
        </p:txBody>
      </p:sp>
      <p:sp>
        <p:nvSpPr>
          <p:cNvPr id="51" name="TextBox 50">
            <a:extLst>
              <a:ext uri="{FF2B5EF4-FFF2-40B4-BE49-F238E27FC236}">
                <a16:creationId xmlns:a16="http://schemas.microsoft.com/office/drawing/2014/main" id="{579F33DF-A32A-F486-57EA-3F131B89C650}"/>
              </a:ext>
            </a:extLst>
          </p:cNvPr>
          <p:cNvSpPr txBox="1"/>
          <p:nvPr/>
        </p:nvSpPr>
        <p:spPr>
          <a:xfrm>
            <a:off x="4572000" y="1250263"/>
            <a:ext cx="3953022" cy="1200329"/>
          </a:xfrm>
          <a:prstGeom prst="rect">
            <a:avLst/>
          </a:prstGeom>
          <a:solidFill>
            <a:schemeClr val="accent4">
              <a:lumMod val="60000"/>
              <a:lumOff val="40000"/>
            </a:schemeClr>
          </a:solidFill>
        </p:spPr>
        <p:txBody>
          <a:bodyPr wrap="square" rtlCol="0">
            <a:spAutoFit/>
          </a:bodyPr>
          <a:lstStyle/>
          <a:p>
            <a:r>
              <a:rPr lang="en-US" sz="2400" dirty="0">
                <a:latin typeface="Candara" panose="020E0502030303020204" pitchFamily="34" charset="0"/>
              </a:rPr>
              <a:t>The ______ cat secretly ordered a pizza at 3 a.m. and blamed the ______.</a:t>
            </a:r>
          </a:p>
        </p:txBody>
      </p:sp>
      <p:sp>
        <p:nvSpPr>
          <p:cNvPr id="53" name="Freeform: Shape 52">
            <a:extLst>
              <a:ext uri="{FF2B5EF4-FFF2-40B4-BE49-F238E27FC236}">
                <a16:creationId xmlns:a16="http://schemas.microsoft.com/office/drawing/2014/main" id="{D258DF9C-7094-EAF2-6F83-87D25FC0FA8C}"/>
              </a:ext>
            </a:extLst>
          </p:cNvPr>
          <p:cNvSpPr/>
          <p:nvPr/>
        </p:nvSpPr>
        <p:spPr>
          <a:xfrm>
            <a:off x="4923692" y="2833299"/>
            <a:ext cx="3467686" cy="1887751"/>
          </a:xfrm>
          <a:custGeom>
            <a:avLst/>
            <a:gdLst>
              <a:gd name="csX0" fmla="*/ 0 w 3467686"/>
              <a:gd name="csY0" fmla="*/ 1887751 h 1887751"/>
              <a:gd name="csX1" fmla="*/ 1125416 w 3467686"/>
              <a:gd name="csY1" fmla="*/ 333271 h 1887751"/>
              <a:gd name="csX2" fmla="*/ 2511083 w 3467686"/>
              <a:gd name="csY2" fmla="*/ 44884 h 1887751"/>
              <a:gd name="csX3" fmla="*/ 3467686 w 3467686"/>
              <a:gd name="csY3" fmla="*/ 994453 h 1887751"/>
              <a:gd name="csX4" fmla="*/ 3467686 w 3467686"/>
              <a:gd name="csY4" fmla="*/ 994453 h 1887751"/>
            </a:gdLst>
            <a:ahLst/>
            <a:cxnLst>
              <a:cxn ang="0">
                <a:pos x="csX0" y="csY0"/>
              </a:cxn>
              <a:cxn ang="0">
                <a:pos x="csX1" y="csY1"/>
              </a:cxn>
              <a:cxn ang="0">
                <a:pos x="csX2" y="csY2"/>
              </a:cxn>
              <a:cxn ang="0">
                <a:pos x="csX3" y="csY3"/>
              </a:cxn>
              <a:cxn ang="0">
                <a:pos x="csX4" y="csY4"/>
              </a:cxn>
            </a:cxnLst>
            <a:rect l="l" t="t" r="r" b="b"/>
            <a:pathLst>
              <a:path w="3467686" h="1887751">
                <a:moveTo>
                  <a:pt x="0" y="1887751"/>
                </a:moveTo>
                <a:cubicBezTo>
                  <a:pt x="353451" y="1264083"/>
                  <a:pt x="706902" y="640415"/>
                  <a:pt x="1125416" y="333271"/>
                </a:cubicBezTo>
                <a:cubicBezTo>
                  <a:pt x="1543930" y="26127"/>
                  <a:pt x="2120705" y="-65313"/>
                  <a:pt x="2511083" y="44884"/>
                </a:cubicBezTo>
                <a:cubicBezTo>
                  <a:pt x="2901461" y="155081"/>
                  <a:pt x="3467686" y="994453"/>
                  <a:pt x="3467686" y="994453"/>
                </a:cubicBezTo>
                <a:lnTo>
                  <a:pt x="3467686" y="994453"/>
                </a:lnTo>
              </a:path>
            </a:pathLst>
          </a:custGeom>
          <a:ln w="57150">
            <a:solidFill>
              <a:schemeClr val="accent4">
                <a:lumMod val="75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54" name="Rectangle 53">
            <a:extLst>
              <a:ext uri="{FF2B5EF4-FFF2-40B4-BE49-F238E27FC236}">
                <a16:creationId xmlns:a16="http://schemas.microsoft.com/office/drawing/2014/main" id="{BFA4B661-044F-1DDD-EABE-F22F4B47F836}"/>
              </a:ext>
            </a:extLst>
          </p:cNvPr>
          <p:cNvSpPr/>
          <p:nvPr/>
        </p:nvSpPr>
        <p:spPr>
          <a:xfrm>
            <a:off x="5613009" y="2658794"/>
            <a:ext cx="2250831" cy="92846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56" name="Straight Connector 55">
            <a:extLst>
              <a:ext uri="{FF2B5EF4-FFF2-40B4-BE49-F238E27FC236}">
                <a16:creationId xmlns:a16="http://schemas.microsoft.com/office/drawing/2014/main" id="{53592A9C-DD21-5132-E2CB-D547287A2C28}"/>
              </a:ext>
            </a:extLst>
          </p:cNvPr>
          <p:cNvCxnSpPr>
            <a:cxnSpLocks/>
          </p:cNvCxnSpPr>
          <p:nvPr/>
        </p:nvCxnSpPr>
        <p:spPr>
          <a:xfrm flipV="1">
            <a:off x="5613009" y="3175782"/>
            <a:ext cx="2250831" cy="42062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8" name="Freeform: Shape 57">
            <a:extLst>
              <a:ext uri="{FF2B5EF4-FFF2-40B4-BE49-F238E27FC236}">
                <a16:creationId xmlns:a16="http://schemas.microsoft.com/office/drawing/2014/main" id="{29808E5D-EA4E-29CF-5DCC-80A340D93838}"/>
              </a:ext>
            </a:extLst>
          </p:cNvPr>
          <p:cNvSpPr/>
          <p:nvPr/>
        </p:nvSpPr>
        <p:spPr>
          <a:xfrm>
            <a:off x="5627077" y="3200400"/>
            <a:ext cx="2229729" cy="1090697"/>
          </a:xfrm>
          <a:custGeom>
            <a:avLst/>
            <a:gdLst>
              <a:gd name="csX0" fmla="*/ 0 w 2229729"/>
              <a:gd name="csY0" fmla="*/ 393895 h 1090697"/>
              <a:gd name="csX1" fmla="*/ 872197 w 2229729"/>
              <a:gd name="csY1" fmla="*/ 1083212 h 1090697"/>
              <a:gd name="csX2" fmla="*/ 2229729 w 2229729"/>
              <a:gd name="csY2" fmla="*/ 0 h 1090697"/>
              <a:gd name="csX3" fmla="*/ 2229729 w 2229729"/>
              <a:gd name="csY3" fmla="*/ 0 h 1090697"/>
            </a:gdLst>
            <a:ahLst/>
            <a:cxnLst>
              <a:cxn ang="0">
                <a:pos x="csX0" y="csY0"/>
              </a:cxn>
              <a:cxn ang="0">
                <a:pos x="csX1" y="csY1"/>
              </a:cxn>
              <a:cxn ang="0">
                <a:pos x="csX2" y="csY2"/>
              </a:cxn>
              <a:cxn ang="0">
                <a:pos x="csX3" y="csY3"/>
              </a:cxn>
            </a:cxnLst>
            <a:rect l="l" t="t" r="r" b="b"/>
            <a:pathLst>
              <a:path w="2229729" h="1090697">
                <a:moveTo>
                  <a:pt x="0" y="393895"/>
                </a:moveTo>
                <a:cubicBezTo>
                  <a:pt x="250288" y="771378"/>
                  <a:pt x="500576" y="1148861"/>
                  <a:pt x="872197" y="1083212"/>
                </a:cubicBezTo>
                <a:cubicBezTo>
                  <a:pt x="1243818" y="1017563"/>
                  <a:pt x="2229729" y="0"/>
                  <a:pt x="2229729" y="0"/>
                </a:cubicBezTo>
                <a:lnTo>
                  <a:pt x="2229729" y="0"/>
                </a:lnTo>
              </a:path>
            </a:pathLst>
          </a:custGeom>
          <a:ln w="57150"/>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59" name="Cross 58">
            <a:extLst>
              <a:ext uri="{FF2B5EF4-FFF2-40B4-BE49-F238E27FC236}">
                <a16:creationId xmlns:a16="http://schemas.microsoft.com/office/drawing/2014/main" id="{A0E9F476-3B05-6244-A514-E2DC25A47830}"/>
              </a:ext>
            </a:extLst>
          </p:cNvPr>
          <p:cNvSpPr/>
          <p:nvPr/>
        </p:nvSpPr>
        <p:spPr>
          <a:xfrm rot="18817684">
            <a:off x="6893170" y="3115535"/>
            <a:ext cx="414997" cy="429953"/>
          </a:xfrm>
          <a:prstGeom prst="plus">
            <a:avLst>
              <a:gd name="adj" fmla="val 40254"/>
            </a:avLst>
          </a:prstGeom>
          <a:solidFill>
            <a:srgbClr val="FF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Cross 59">
            <a:extLst>
              <a:ext uri="{FF2B5EF4-FFF2-40B4-BE49-F238E27FC236}">
                <a16:creationId xmlns:a16="http://schemas.microsoft.com/office/drawing/2014/main" id="{89AA9AFF-697A-204C-5868-4F0E0912E52B}"/>
              </a:ext>
            </a:extLst>
          </p:cNvPr>
          <p:cNvSpPr/>
          <p:nvPr/>
        </p:nvSpPr>
        <p:spPr>
          <a:xfrm rot="18817684">
            <a:off x="5913120" y="3922683"/>
            <a:ext cx="414997" cy="429953"/>
          </a:xfrm>
          <a:prstGeom prst="plus">
            <a:avLst>
              <a:gd name="adj" fmla="val 40254"/>
            </a:avLst>
          </a:prstGeom>
          <a:solidFill>
            <a:srgbClr val="FF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079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fade">
                                      <p:cBhvr>
                                        <p:cTn id="12" dur="500"/>
                                        <p:tgtEl>
                                          <p:spTgt spid="6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0">
                                            <p:txEl>
                                              <p:pRg st="0" end="0"/>
                                            </p:txEl>
                                          </p:spTgt>
                                        </p:tgtEl>
                                        <p:attrNameLst>
                                          <p:attrName>style.visibility</p:attrName>
                                        </p:attrNameLst>
                                      </p:cBhvr>
                                      <p:to>
                                        <p:strVal val="visible"/>
                                      </p:to>
                                    </p:set>
                                    <p:animEffect transition="in" filter="wipe(down)">
                                      <p:cBhvr>
                                        <p:cTn id="17" dur="500"/>
                                        <p:tgtEl>
                                          <p:spTgt spid="50">
                                            <p:txEl>
                                              <p:pRg st="0" end="0"/>
                                            </p:txEl>
                                          </p:spTgt>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1000"/>
                                        <p:tgtEl>
                                          <p:spTgt spid="51"/>
                                        </p:tgtEl>
                                      </p:cBhvr>
                                    </p:animEffect>
                                    <p:anim calcmode="lin" valueType="num">
                                      <p:cBhvr>
                                        <p:cTn id="21" dur="1000" fill="hold"/>
                                        <p:tgtEl>
                                          <p:spTgt spid="51"/>
                                        </p:tgtEl>
                                        <p:attrNameLst>
                                          <p:attrName>ppt_x</p:attrName>
                                        </p:attrNameLst>
                                      </p:cBhvr>
                                      <p:tavLst>
                                        <p:tav tm="0">
                                          <p:val>
                                            <p:strVal val="#ppt_x"/>
                                          </p:val>
                                        </p:tav>
                                        <p:tav tm="100000">
                                          <p:val>
                                            <p:strVal val="#ppt_x"/>
                                          </p:val>
                                        </p:tav>
                                      </p:tavLst>
                                    </p:anim>
                                    <p:anim calcmode="lin" valueType="num">
                                      <p:cBhvr>
                                        <p:cTn id="22"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0">
                                            <p:txEl>
                                              <p:pRg st="1" end="1"/>
                                            </p:txEl>
                                          </p:spTgt>
                                        </p:tgtEl>
                                        <p:attrNameLst>
                                          <p:attrName>style.visibility</p:attrName>
                                        </p:attrNameLst>
                                      </p:cBhvr>
                                      <p:to>
                                        <p:strVal val="visible"/>
                                      </p:to>
                                    </p:set>
                                    <p:animEffect transition="in" filter="wipe(down)">
                                      <p:cBhvr>
                                        <p:cTn id="27" dur="500"/>
                                        <p:tgtEl>
                                          <p:spTgt spid="50">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wipe(left)">
                                      <p:cBhvr>
                                        <p:cTn id="40" dur="500"/>
                                        <p:tgtEl>
                                          <p:spTgt spid="56"/>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wipe(left)">
                                      <p:cBhvr>
                                        <p:cTn id="49" dur="500"/>
                                        <p:tgtEl>
                                          <p:spTgt spid="58"/>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60"/>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56"/>
                                        </p:tgtEl>
                                      </p:cBhvr>
                                    </p:animEffect>
                                    <p:set>
                                      <p:cBhvr>
                                        <p:cTn id="58" dur="1" fill="hold">
                                          <p:stCondLst>
                                            <p:cond delay="499"/>
                                          </p:stCondLst>
                                        </p:cTn>
                                        <p:tgtEl>
                                          <p:spTgt spid="56"/>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58"/>
                                        </p:tgtEl>
                                      </p:cBhvr>
                                    </p:animEffect>
                                    <p:set>
                                      <p:cBhvr>
                                        <p:cTn id="61" dur="1" fill="hold">
                                          <p:stCondLst>
                                            <p:cond delay="499"/>
                                          </p:stCondLst>
                                        </p:cTn>
                                        <p:tgtEl>
                                          <p:spTgt spid="58"/>
                                        </p:tgtEl>
                                        <p:attrNameLst>
                                          <p:attrName>style.visibility</p:attrName>
                                        </p:attrNameLst>
                                      </p:cBhvr>
                                      <p:to>
                                        <p:strVal val="hidden"/>
                                      </p:to>
                                    </p:set>
                                  </p:childTnLst>
                                </p:cTn>
                              </p:par>
                              <p:par>
                                <p:cTn id="62" presetID="10" presetClass="exit" presetSubtype="0" fill="hold" grpId="1" nodeType="withEffect">
                                  <p:stCondLst>
                                    <p:cond delay="0"/>
                                  </p:stCondLst>
                                  <p:childTnLst>
                                    <p:animEffect transition="out" filter="fade">
                                      <p:cBhvr>
                                        <p:cTn id="63" dur="500"/>
                                        <p:tgtEl>
                                          <p:spTgt spid="59"/>
                                        </p:tgtEl>
                                      </p:cBhvr>
                                    </p:animEffect>
                                    <p:set>
                                      <p:cBhvr>
                                        <p:cTn id="64" dur="1" fill="hold">
                                          <p:stCondLst>
                                            <p:cond delay="499"/>
                                          </p:stCondLst>
                                        </p:cTn>
                                        <p:tgtEl>
                                          <p:spTgt spid="59"/>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60"/>
                                        </p:tgtEl>
                                      </p:cBhvr>
                                    </p:animEffect>
                                    <p:set>
                                      <p:cBhvr>
                                        <p:cTn id="67" dur="1" fill="hold">
                                          <p:stCondLst>
                                            <p:cond delay="499"/>
                                          </p:stCondLst>
                                        </p:cTn>
                                        <p:tgtEl>
                                          <p:spTgt spid="60"/>
                                        </p:tgtEl>
                                        <p:attrNameLst>
                                          <p:attrName>style.visibility</p:attrName>
                                        </p:attrNameLst>
                                      </p:cBhvr>
                                      <p:to>
                                        <p:strVal val="hidden"/>
                                      </p:to>
                                    </p:set>
                                  </p:childTnLst>
                                </p:cTn>
                              </p:par>
                            </p:childTnLst>
                          </p:cTn>
                        </p:par>
                        <p:par>
                          <p:cTn id="68" fill="hold">
                            <p:stCondLst>
                              <p:cond delay="500"/>
                            </p:stCondLst>
                            <p:childTnLst>
                              <p:par>
                                <p:cTn id="69" presetID="10" presetClass="exit" presetSubtype="0" fill="hold" grpId="1" nodeType="afterEffect">
                                  <p:stCondLst>
                                    <p:cond delay="0"/>
                                  </p:stCondLst>
                                  <p:childTnLst>
                                    <p:animEffect transition="out" filter="fade">
                                      <p:cBhvr>
                                        <p:cTn id="70" dur="500"/>
                                        <p:tgtEl>
                                          <p:spTgt spid="54"/>
                                        </p:tgtEl>
                                      </p:cBhvr>
                                    </p:animEffect>
                                    <p:set>
                                      <p:cBhvr>
                                        <p:cTn id="71" dur="1" fill="hold">
                                          <p:stCondLst>
                                            <p:cond delay="499"/>
                                          </p:stCondLst>
                                        </p:cTn>
                                        <p:tgtEl>
                                          <p:spTgt spid="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animBg="1"/>
      <p:bldP spid="54" grpId="0" animBg="1"/>
      <p:bldP spid="54" grpId="1" animBg="1"/>
      <p:bldP spid="58" grpId="0" animBg="1"/>
      <p:bldP spid="58" grpId="1" animBg="1"/>
      <p:bldP spid="59" grpId="0" animBg="1"/>
      <p:bldP spid="59" grpId="1" animBg="1"/>
      <p:bldP spid="60" grpId="0" animBg="1"/>
      <p:bldP spid="60"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a:extLst>
              <a:ext uri="{FF2B5EF4-FFF2-40B4-BE49-F238E27FC236}">
                <a16:creationId xmlns:a16="http://schemas.microsoft.com/office/drawing/2014/main" id="{A5894280-21F3-9213-D764-4AFC42EE39BF}"/>
              </a:ext>
            </a:extLst>
          </p:cNvPr>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STRATEGY 2 · CONTRASTIVE LEARNING</a:t>
            </a:r>
            <a:endParaRPr lang="en-US" sz="900" dirty="0"/>
          </a:p>
        </p:txBody>
      </p:sp>
      <p:sp>
        <p:nvSpPr>
          <p:cNvPr id="3" name="Shape 1">
            <a:extLst>
              <a:ext uri="{FF2B5EF4-FFF2-40B4-BE49-F238E27FC236}">
                <a16:creationId xmlns:a16="http://schemas.microsoft.com/office/drawing/2014/main" id="{AEBB823A-4CB5-B49F-E848-2324B1D31325}"/>
              </a:ext>
            </a:extLst>
          </p:cNvPr>
          <p:cNvSpPr/>
          <p:nvPr/>
        </p:nvSpPr>
        <p:spPr>
          <a:xfrm>
            <a:off x="411480" y="502920"/>
            <a:ext cx="54864" cy="347472"/>
          </a:xfrm>
          <a:prstGeom prst="rect">
            <a:avLst/>
          </a:prstGeom>
          <a:solidFill>
            <a:schemeClr val="accent5"/>
          </a:solidFill>
          <a:ln w="12700">
            <a:solidFill>
              <a:schemeClr val="accent5"/>
            </a:solidFill>
            <a:prstDash val="solid"/>
          </a:ln>
        </p:spPr>
        <p:txBody>
          <a:bodyPr/>
          <a:lstStyle/>
          <a:p>
            <a:endParaRPr lang="en-US"/>
          </a:p>
        </p:txBody>
      </p:sp>
      <p:sp>
        <p:nvSpPr>
          <p:cNvPr id="4" name="Text 2">
            <a:extLst>
              <a:ext uri="{FF2B5EF4-FFF2-40B4-BE49-F238E27FC236}">
                <a16:creationId xmlns:a16="http://schemas.microsoft.com/office/drawing/2014/main" id="{C0099F3A-6EA1-DCE7-BEFB-EB7C67AB090F}"/>
              </a:ext>
            </a:extLst>
          </p:cNvPr>
          <p:cNvSpPr/>
          <p:nvPr/>
        </p:nvSpPr>
        <p:spPr>
          <a:xfrm>
            <a:off x="502920" y="475488"/>
            <a:ext cx="8138160" cy="457200"/>
          </a:xfrm>
          <a:prstGeom prst="rect">
            <a:avLst/>
          </a:prstGeom>
          <a:noFill/>
          <a:ln/>
        </p:spPr>
        <p:txBody>
          <a:bodyPr wrap="square" lIns="0" tIns="0" rIns="0" bIns="0" rtlCol="0" anchor="ctr"/>
          <a:lstStyle/>
          <a:p>
            <a:pPr marL="0" indent="0">
              <a:buNone/>
            </a:pPr>
            <a:r>
              <a:rPr lang="en-US" sz="2000" b="1" dirty="0">
                <a:solidFill>
                  <a:srgbClr val="1B2A4A"/>
                </a:solidFill>
                <a:latin typeface="Trebuchet MS" pitchFamily="34" charset="0"/>
                <a:ea typeface="Trebuchet MS" pitchFamily="34" charset="-122"/>
                <a:cs typeface="Trebuchet MS" pitchFamily="34" charset="-120"/>
              </a:rPr>
              <a:t>Contrastive Learning — Similar Together, Different Apart</a:t>
            </a:r>
            <a:endParaRPr lang="en-US" sz="2000" dirty="0"/>
          </a:p>
        </p:txBody>
      </p:sp>
      <p:sp>
        <p:nvSpPr>
          <p:cNvPr id="5" name="Shape 3">
            <a:extLst>
              <a:ext uri="{FF2B5EF4-FFF2-40B4-BE49-F238E27FC236}">
                <a16:creationId xmlns:a16="http://schemas.microsoft.com/office/drawing/2014/main" id="{30D00D06-39DF-34C2-595D-40AEA4187904}"/>
              </a:ext>
            </a:extLst>
          </p:cNvPr>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sp>
        <p:nvSpPr>
          <p:cNvPr id="13" name="Text 11">
            <a:extLst>
              <a:ext uri="{FF2B5EF4-FFF2-40B4-BE49-F238E27FC236}">
                <a16:creationId xmlns:a16="http://schemas.microsoft.com/office/drawing/2014/main" id="{E798FB61-4B47-A40C-9BDF-E4901B163BA3}"/>
              </a:ext>
            </a:extLst>
          </p:cNvPr>
          <p:cNvSpPr/>
          <p:nvPr/>
        </p:nvSpPr>
        <p:spPr>
          <a:xfrm>
            <a:off x="594360" y="4087368"/>
            <a:ext cx="3474720" cy="274320"/>
          </a:xfrm>
          <a:prstGeom prst="rect">
            <a:avLst/>
          </a:prstGeom>
          <a:noFill/>
          <a:ln/>
        </p:spPr>
        <p:txBody>
          <a:bodyPr wrap="square" rtlCol="0" anchor="ctr"/>
          <a:lstStyle/>
          <a:p>
            <a:pPr marL="342900" indent="-342900">
              <a:buSzPct val="100000"/>
              <a:buChar char="•"/>
            </a:pPr>
            <a:endParaRPr lang="en-US" sz="1200" dirty="0"/>
          </a:p>
        </p:txBody>
      </p:sp>
      <p:sp>
        <p:nvSpPr>
          <p:cNvPr id="14" name="Text 12">
            <a:extLst>
              <a:ext uri="{FF2B5EF4-FFF2-40B4-BE49-F238E27FC236}">
                <a16:creationId xmlns:a16="http://schemas.microsoft.com/office/drawing/2014/main" id="{DDF040F9-2EF8-9C07-DD43-F83EEA194A43}"/>
              </a:ext>
            </a:extLst>
          </p:cNvPr>
          <p:cNvSpPr/>
          <p:nvPr/>
        </p:nvSpPr>
        <p:spPr>
          <a:xfrm>
            <a:off x="594360" y="4379976"/>
            <a:ext cx="3474720" cy="274320"/>
          </a:xfrm>
          <a:prstGeom prst="rect">
            <a:avLst/>
          </a:prstGeom>
          <a:noFill/>
          <a:ln/>
        </p:spPr>
        <p:txBody>
          <a:bodyPr wrap="square" rtlCol="0" anchor="ctr"/>
          <a:lstStyle/>
          <a:p>
            <a:pPr marL="342900" indent="-342900">
              <a:buSzPct val="100000"/>
              <a:buChar char="•"/>
            </a:pPr>
            <a:endParaRPr lang="en-US" sz="1200" dirty="0"/>
          </a:p>
        </p:txBody>
      </p:sp>
      <p:grpSp>
        <p:nvGrpSpPr>
          <p:cNvPr id="88" name="Group 87">
            <a:extLst>
              <a:ext uri="{FF2B5EF4-FFF2-40B4-BE49-F238E27FC236}">
                <a16:creationId xmlns:a16="http://schemas.microsoft.com/office/drawing/2014/main" id="{0A1D5C68-B9B3-2117-6519-F48B0D1C2974}"/>
              </a:ext>
            </a:extLst>
          </p:cNvPr>
          <p:cNvGrpSpPr/>
          <p:nvPr/>
        </p:nvGrpSpPr>
        <p:grpSpPr>
          <a:xfrm>
            <a:off x="411480" y="1115568"/>
            <a:ext cx="3840480" cy="1105317"/>
            <a:chOff x="411480" y="1115568"/>
            <a:chExt cx="3840480" cy="1105317"/>
          </a:xfrm>
        </p:grpSpPr>
        <p:sp>
          <p:nvSpPr>
            <p:cNvPr id="6" name="Text 4">
              <a:extLst>
                <a:ext uri="{FF2B5EF4-FFF2-40B4-BE49-F238E27FC236}">
                  <a16:creationId xmlns:a16="http://schemas.microsoft.com/office/drawing/2014/main" id="{1B909227-32CD-6F67-F92C-D8D8324A9559}"/>
                </a:ext>
              </a:extLst>
            </p:cNvPr>
            <p:cNvSpPr/>
            <p:nvPr/>
          </p:nvSpPr>
          <p:spPr>
            <a:xfrm>
              <a:off x="411480" y="1115568"/>
              <a:ext cx="3840480" cy="274320"/>
            </a:xfrm>
            <a:prstGeom prst="rect">
              <a:avLst/>
            </a:prstGeom>
            <a:noFill/>
            <a:ln/>
          </p:spPr>
          <p:txBody>
            <a:bodyPr wrap="square" lIns="0" tIns="0" rIns="0" bIns="0" rtlCol="0" anchor="ctr"/>
            <a:lstStyle/>
            <a:p>
              <a:pPr marL="0" indent="0">
                <a:buNone/>
              </a:pPr>
              <a:r>
                <a:rPr lang="en-US" sz="1300" b="1" dirty="0">
                  <a:solidFill>
                    <a:schemeClr val="accent5"/>
                  </a:solidFill>
                  <a:effectLst>
                    <a:outerShdw blurRad="38100" dist="38100" dir="2700000" algn="tl">
                      <a:srgbClr val="000000">
                        <a:alpha val="43137"/>
                      </a:srgbClr>
                    </a:outerShdw>
                  </a:effectLst>
                  <a:latin typeface="Trebuchet MS" pitchFamily="34" charset="0"/>
                  <a:ea typeface="Trebuchet MS" pitchFamily="34" charset="-122"/>
                  <a:cs typeface="Trebuchet MS" pitchFamily="34" charset="-120"/>
                </a:rPr>
                <a:t>Core idea</a:t>
              </a:r>
              <a:endParaRPr lang="en-US" sz="1300" dirty="0">
                <a:solidFill>
                  <a:schemeClr val="accent5"/>
                </a:solidFill>
                <a:effectLst>
                  <a:outerShdw blurRad="38100" dist="38100" dir="2700000" algn="tl">
                    <a:srgbClr val="000000">
                      <a:alpha val="43137"/>
                    </a:srgbClr>
                  </a:outerShdw>
                </a:effectLst>
              </a:endParaRPr>
            </a:p>
          </p:txBody>
        </p:sp>
        <p:sp>
          <p:nvSpPr>
            <p:cNvPr id="40" name="TextBox 39">
              <a:extLst>
                <a:ext uri="{FF2B5EF4-FFF2-40B4-BE49-F238E27FC236}">
                  <a16:creationId xmlns:a16="http://schemas.microsoft.com/office/drawing/2014/main" id="{E641F2D2-54AD-853E-F476-68B0CACF5C44}"/>
                </a:ext>
              </a:extLst>
            </p:cNvPr>
            <p:cNvSpPr txBox="1"/>
            <p:nvPr/>
          </p:nvSpPr>
          <p:spPr>
            <a:xfrm>
              <a:off x="411480" y="1389888"/>
              <a:ext cx="3840480" cy="830997"/>
            </a:xfrm>
            <a:prstGeom prst="rect">
              <a:avLst/>
            </a:prstGeom>
            <a:noFill/>
          </p:spPr>
          <p:txBody>
            <a:bodyPr wrap="square" rtlCol="0">
              <a:spAutoFit/>
            </a:bodyPr>
            <a:lstStyle/>
            <a:p>
              <a:r>
                <a:rPr lang="en-US" sz="1200" dirty="0">
                  <a:solidFill>
                    <a:srgbClr val="64748B"/>
                  </a:solidFill>
                  <a:latin typeface="Candara" panose="020E0502030303020204" pitchFamily="34" charset="0"/>
                  <a:ea typeface="Calibri" pitchFamily="34" charset="-122"/>
                  <a:cs typeface="Calibri" pitchFamily="34" charset="-120"/>
                </a:rPr>
                <a:t>Create augmented views of the same sample. Train the model so these views land close together in embedding space, while views of different samples are pushed apart.</a:t>
              </a:r>
            </a:p>
          </p:txBody>
        </p:sp>
      </p:grpSp>
      <p:grpSp>
        <p:nvGrpSpPr>
          <p:cNvPr id="89" name="Group 88">
            <a:extLst>
              <a:ext uri="{FF2B5EF4-FFF2-40B4-BE49-F238E27FC236}">
                <a16:creationId xmlns:a16="http://schemas.microsoft.com/office/drawing/2014/main" id="{E244874C-A62B-9164-6BE7-49E8D39587CA}"/>
              </a:ext>
            </a:extLst>
          </p:cNvPr>
          <p:cNvGrpSpPr/>
          <p:nvPr/>
        </p:nvGrpSpPr>
        <p:grpSpPr>
          <a:xfrm>
            <a:off x="411480" y="2322576"/>
            <a:ext cx="3840480" cy="920651"/>
            <a:chOff x="411480" y="2322576"/>
            <a:chExt cx="3840480" cy="920651"/>
          </a:xfrm>
        </p:grpSpPr>
        <p:sp>
          <p:nvSpPr>
            <p:cNvPr id="8" name="Text 6">
              <a:extLst>
                <a:ext uri="{FF2B5EF4-FFF2-40B4-BE49-F238E27FC236}">
                  <a16:creationId xmlns:a16="http://schemas.microsoft.com/office/drawing/2014/main" id="{2C0BDDC0-0739-B8FD-E5A4-7BC32035C808}"/>
                </a:ext>
              </a:extLst>
            </p:cNvPr>
            <p:cNvSpPr/>
            <p:nvPr/>
          </p:nvSpPr>
          <p:spPr>
            <a:xfrm>
              <a:off x="411480" y="2322576"/>
              <a:ext cx="3840480" cy="274320"/>
            </a:xfrm>
            <a:prstGeom prst="rect">
              <a:avLst/>
            </a:prstGeom>
            <a:noFill/>
            <a:ln/>
          </p:spPr>
          <p:txBody>
            <a:bodyPr wrap="square" lIns="0" tIns="0" rIns="0" bIns="0" rtlCol="0" anchor="ctr"/>
            <a:lstStyle/>
            <a:p>
              <a:pPr marL="0" indent="0">
                <a:buNone/>
              </a:pPr>
              <a:r>
                <a:rPr lang="en-US" sz="1300" b="1" dirty="0">
                  <a:solidFill>
                    <a:schemeClr val="accent5"/>
                  </a:solidFill>
                  <a:effectLst>
                    <a:outerShdw blurRad="38100" dist="38100" dir="2700000" algn="tl">
                      <a:srgbClr val="000000">
                        <a:alpha val="43137"/>
                      </a:srgbClr>
                    </a:outerShdw>
                  </a:effectLst>
                  <a:latin typeface="Trebuchet MS" pitchFamily="34" charset="0"/>
                  <a:ea typeface="Trebuchet MS" pitchFamily="34" charset="-122"/>
                  <a:cs typeface="Trebuchet MS" pitchFamily="34" charset="-120"/>
                </a:rPr>
                <a:t>Why it works</a:t>
              </a:r>
              <a:endParaRPr lang="en-US" sz="1300" dirty="0">
                <a:solidFill>
                  <a:schemeClr val="accent5"/>
                </a:solidFill>
                <a:effectLst>
                  <a:outerShdw blurRad="38100" dist="38100" dir="2700000" algn="tl">
                    <a:srgbClr val="000000">
                      <a:alpha val="43137"/>
                    </a:srgbClr>
                  </a:outerShdw>
                </a:effectLst>
              </a:endParaRPr>
            </a:p>
          </p:txBody>
        </p:sp>
        <p:sp>
          <p:nvSpPr>
            <p:cNvPr id="43" name="TextBox 42">
              <a:extLst>
                <a:ext uri="{FF2B5EF4-FFF2-40B4-BE49-F238E27FC236}">
                  <a16:creationId xmlns:a16="http://schemas.microsoft.com/office/drawing/2014/main" id="{D87BCD3C-38CE-9A37-18B1-DE573477F971}"/>
                </a:ext>
              </a:extLst>
            </p:cNvPr>
            <p:cNvSpPr txBox="1"/>
            <p:nvPr/>
          </p:nvSpPr>
          <p:spPr>
            <a:xfrm>
              <a:off x="466344" y="2596896"/>
              <a:ext cx="3785616" cy="646331"/>
            </a:xfrm>
            <a:prstGeom prst="rect">
              <a:avLst/>
            </a:prstGeom>
            <a:noFill/>
          </p:spPr>
          <p:txBody>
            <a:bodyPr wrap="square" rtlCol="0">
              <a:spAutoFit/>
            </a:bodyPr>
            <a:lstStyle/>
            <a:p>
              <a:r>
                <a:rPr lang="en-US" sz="1200" dirty="0">
                  <a:solidFill>
                    <a:srgbClr val="64748B"/>
                  </a:solidFill>
                  <a:latin typeface="Candara" panose="020E0502030303020204" pitchFamily="34" charset="0"/>
                  <a:ea typeface="Calibri" pitchFamily="34" charset="-122"/>
                  <a:cs typeface="Calibri" pitchFamily="34" charset="-120"/>
                </a:rPr>
                <a:t>The model learns invariances — representations that are stable under noise, rotation, masking — which are precisely the features that matter for physics.</a:t>
              </a:r>
              <a:endParaRPr lang="en-US" sz="1200" dirty="0">
                <a:latin typeface="Candara" panose="020E0502030303020204" pitchFamily="34" charset="0"/>
              </a:endParaRPr>
            </a:p>
          </p:txBody>
        </p:sp>
      </p:grpSp>
      <p:grpSp>
        <p:nvGrpSpPr>
          <p:cNvPr id="92" name="Group 91">
            <a:extLst>
              <a:ext uri="{FF2B5EF4-FFF2-40B4-BE49-F238E27FC236}">
                <a16:creationId xmlns:a16="http://schemas.microsoft.com/office/drawing/2014/main" id="{1F1EA090-6576-57E9-9737-73924A520697}"/>
              </a:ext>
            </a:extLst>
          </p:cNvPr>
          <p:cNvGrpSpPr/>
          <p:nvPr/>
        </p:nvGrpSpPr>
        <p:grpSpPr>
          <a:xfrm>
            <a:off x="411480" y="3401568"/>
            <a:ext cx="3840480" cy="1325880"/>
            <a:chOff x="411480" y="3401568"/>
            <a:chExt cx="3840480" cy="1325880"/>
          </a:xfrm>
        </p:grpSpPr>
        <p:sp>
          <p:nvSpPr>
            <p:cNvPr id="10" name="Shape 8">
              <a:extLst>
                <a:ext uri="{FF2B5EF4-FFF2-40B4-BE49-F238E27FC236}">
                  <a16:creationId xmlns:a16="http://schemas.microsoft.com/office/drawing/2014/main" id="{22E4F436-AAB8-2CEF-252D-C504F8B24A2F}"/>
                </a:ext>
              </a:extLst>
            </p:cNvPr>
            <p:cNvSpPr/>
            <p:nvPr/>
          </p:nvSpPr>
          <p:spPr>
            <a:xfrm>
              <a:off x="411480" y="3401568"/>
              <a:ext cx="3840480" cy="1325880"/>
            </a:xfrm>
            <a:prstGeom prst="rect">
              <a:avLst/>
            </a:prstGeom>
            <a:solidFill>
              <a:schemeClr val="accent5">
                <a:lumMod val="60000"/>
                <a:lumOff val="40000"/>
              </a:schemeClr>
            </a:solidFill>
            <a:ln w="12700">
              <a:noFill/>
              <a:prstDash val="solid"/>
            </a:ln>
            <a:effectLst>
              <a:outerShdw blurRad="76200" dist="25400" dir="8100000" algn="bl" rotWithShape="0">
                <a:srgbClr val="000000">
                  <a:alpha val="6000"/>
                </a:srgbClr>
              </a:outerShdw>
            </a:effectLst>
          </p:spPr>
          <p:txBody>
            <a:bodyPr/>
            <a:lstStyle/>
            <a:p>
              <a:endParaRPr lang="en-US"/>
            </a:p>
          </p:txBody>
        </p:sp>
        <p:sp>
          <p:nvSpPr>
            <p:cNvPr id="11" name="Text 9">
              <a:extLst>
                <a:ext uri="{FF2B5EF4-FFF2-40B4-BE49-F238E27FC236}">
                  <a16:creationId xmlns:a16="http://schemas.microsoft.com/office/drawing/2014/main" id="{0A5FF002-8FBE-F98A-E693-B585D2F60D42}"/>
                </a:ext>
              </a:extLst>
            </p:cNvPr>
            <p:cNvSpPr/>
            <p:nvPr/>
          </p:nvSpPr>
          <p:spPr>
            <a:xfrm>
              <a:off x="594360" y="3520440"/>
              <a:ext cx="1332914" cy="256032"/>
            </a:xfrm>
            <a:prstGeom prst="rect">
              <a:avLst/>
            </a:prstGeom>
            <a:noFill/>
            <a:ln/>
          </p:spPr>
          <p:txBody>
            <a:bodyPr wrap="square" lIns="0" tIns="0" rIns="0" bIns="0" rtlCol="0" anchor="ctr"/>
            <a:lstStyle/>
            <a:p>
              <a:pPr marL="0" indent="0">
                <a:buNone/>
              </a:pPr>
              <a:r>
                <a:rPr lang="en-US" sz="1100" b="1" dirty="0">
                  <a:solidFill>
                    <a:srgbClr val="E05C5C"/>
                  </a:solidFill>
                  <a:latin typeface="Calibri" pitchFamily="34" charset="0"/>
                  <a:ea typeface="Calibri" pitchFamily="34" charset="-122"/>
                  <a:cs typeface="Calibri" pitchFamily="34" charset="-120"/>
                </a:rPr>
                <a:t>Examples ML Models</a:t>
              </a:r>
              <a:endParaRPr lang="en-US" sz="1100" dirty="0"/>
            </a:p>
          </p:txBody>
        </p:sp>
        <p:sp>
          <p:nvSpPr>
            <p:cNvPr id="44" name="TextBox 43">
              <a:extLst>
                <a:ext uri="{FF2B5EF4-FFF2-40B4-BE49-F238E27FC236}">
                  <a16:creationId xmlns:a16="http://schemas.microsoft.com/office/drawing/2014/main" id="{A514C241-54FC-95B9-AD09-9A937979CB89}"/>
                </a:ext>
              </a:extLst>
            </p:cNvPr>
            <p:cNvSpPr txBox="1"/>
            <p:nvPr/>
          </p:nvSpPr>
          <p:spPr>
            <a:xfrm>
              <a:off x="569038" y="3876050"/>
              <a:ext cx="3421966" cy="523220"/>
            </a:xfrm>
            <a:prstGeom prst="rect">
              <a:avLst/>
            </a:prstGeom>
            <a:noFill/>
          </p:spPr>
          <p:txBody>
            <a:bodyPr wrap="square" rtlCol="0">
              <a:spAutoFit/>
            </a:bodyPr>
            <a:lstStyle/>
            <a:p>
              <a:pPr marL="342900" indent="-342900">
                <a:buSzPct val="100000"/>
                <a:buChar char="•"/>
              </a:pPr>
              <a:r>
                <a:rPr lang="en-US" sz="1400" dirty="0" err="1">
                  <a:solidFill>
                    <a:srgbClr val="1E293B"/>
                  </a:solidFill>
                  <a:latin typeface="Candara" panose="020E0502030303020204" pitchFamily="34" charset="0"/>
                  <a:ea typeface="Calibri" pitchFamily="34" charset="-122"/>
                  <a:cs typeface="Calibri" pitchFamily="34" charset="-120"/>
                </a:rPr>
                <a:t>SimCLR</a:t>
              </a:r>
              <a:r>
                <a:rPr lang="en-US" sz="1400" dirty="0">
                  <a:solidFill>
                    <a:srgbClr val="1E293B"/>
                  </a:solidFill>
                  <a:latin typeface="Candara" panose="020E0502030303020204" pitchFamily="34" charset="0"/>
                  <a:ea typeface="Calibri" pitchFamily="34" charset="-122"/>
                  <a:cs typeface="Calibri" pitchFamily="34" charset="-120"/>
                </a:rPr>
                <a:t> — image augmentation pairs</a:t>
              </a:r>
            </a:p>
            <a:p>
              <a:pPr marL="342900" indent="-342900">
                <a:buSzPct val="100000"/>
                <a:buFontTx/>
                <a:buChar char="•"/>
              </a:pPr>
              <a:r>
                <a:rPr lang="en-US" sz="1400" dirty="0">
                  <a:solidFill>
                    <a:srgbClr val="1E293B"/>
                  </a:solidFill>
                  <a:latin typeface="Candara" panose="020E0502030303020204" pitchFamily="34" charset="0"/>
                  <a:ea typeface="Calibri" pitchFamily="34" charset="-122"/>
                  <a:cs typeface="Calibri" pitchFamily="34" charset="-120"/>
                </a:rPr>
                <a:t>MoCo — momentum encoder + queue</a:t>
              </a:r>
            </a:p>
          </p:txBody>
        </p:sp>
      </p:grpSp>
      <p:grpSp>
        <p:nvGrpSpPr>
          <p:cNvPr id="86" name="Group 85">
            <a:extLst>
              <a:ext uri="{FF2B5EF4-FFF2-40B4-BE49-F238E27FC236}">
                <a16:creationId xmlns:a16="http://schemas.microsoft.com/office/drawing/2014/main" id="{F5EF1A1E-A6C4-FD83-6668-3FCC47903641}"/>
              </a:ext>
            </a:extLst>
          </p:cNvPr>
          <p:cNvGrpSpPr/>
          <p:nvPr/>
        </p:nvGrpSpPr>
        <p:grpSpPr>
          <a:xfrm>
            <a:off x="4433820" y="1144386"/>
            <a:ext cx="2556213" cy="1101500"/>
            <a:chOff x="4598438" y="1111348"/>
            <a:chExt cx="2556213" cy="1101500"/>
          </a:xfrm>
        </p:grpSpPr>
        <p:grpSp>
          <p:nvGrpSpPr>
            <p:cNvPr id="71" name="Group 70">
              <a:extLst>
                <a:ext uri="{FF2B5EF4-FFF2-40B4-BE49-F238E27FC236}">
                  <a16:creationId xmlns:a16="http://schemas.microsoft.com/office/drawing/2014/main" id="{6D9EB45A-4324-87B9-C2EC-6D76597D666E}"/>
                </a:ext>
              </a:extLst>
            </p:cNvPr>
            <p:cNvGrpSpPr/>
            <p:nvPr/>
          </p:nvGrpSpPr>
          <p:grpSpPr>
            <a:xfrm>
              <a:off x="4892042" y="1111348"/>
              <a:ext cx="2262609" cy="1101500"/>
              <a:chOff x="4572000" y="1123605"/>
              <a:chExt cx="2262609" cy="1101500"/>
            </a:xfrm>
          </p:grpSpPr>
          <p:pic>
            <p:nvPicPr>
              <p:cNvPr id="46" name="Picture 45">
                <a:extLst>
                  <a:ext uri="{FF2B5EF4-FFF2-40B4-BE49-F238E27FC236}">
                    <a16:creationId xmlns:a16="http://schemas.microsoft.com/office/drawing/2014/main" id="{46517995-5B38-C74B-0850-D409E03F28B4}"/>
                  </a:ext>
                </a:extLst>
              </p:cNvPr>
              <p:cNvPicPr>
                <a:picLocks noChangeAspect="1"/>
              </p:cNvPicPr>
              <p:nvPr/>
            </p:nvPicPr>
            <p:blipFill>
              <a:blip r:embed="rId2"/>
              <a:stretch>
                <a:fillRect/>
              </a:stretch>
            </p:blipFill>
            <p:spPr>
              <a:xfrm>
                <a:off x="5737329" y="1127825"/>
                <a:ext cx="1097280" cy="1097280"/>
              </a:xfrm>
              <a:prstGeom prst="rect">
                <a:avLst/>
              </a:prstGeom>
            </p:spPr>
          </p:pic>
          <p:pic>
            <p:nvPicPr>
              <p:cNvPr id="48" name="Picture 47">
                <a:extLst>
                  <a:ext uri="{FF2B5EF4-FFF2-40B4-BE49-F238E27FC236}">
                    <a16:creationId xmlns:a16="http://schemas.microsoft.com/office/drawing/2014/main" id="{44CAA827-9140-0ADD-6658-0D00A1E2FC9E}"/>
                  </a:ext>
                </a:extLst>
              </p:cNvPr>
              <p:cNvPicPr>
                <a:picLocks noChangeAspect="1"/>
              </p:cNvPicPr>
              <p:nvPr/>
            </p:nvPicPr>
            <p:blipFill>
              <a:blip r:embed="rId3"/>
              <a:stretch>
                <a:fillRect/>
              </a:stretch>
            </p:blipFill>
            <p:spPr>
              <a:xfrm>
                <a:off x="4572000" y="1123605"/>
                <a:ext cx="1097280" cy="1097280"/>
              </a:xfrm>
              <a:prstGeom prst="rect">
                <a:avLst/>
              </a:prstGeom>
            </p:spPr>
          </p:pic>
        </p:grpSp>
        <p:sp>
          <p:nvSpPr>
            <p:cNvPr id="72" name="TextBox 71">
              <a:extLst>
                <a:ext uri="{FF2B5EF4-FFF2-40B4-BE49-F238E27FC236}">
                  <a16:creationId xmlns:a16="http://schemas.microsoft.com/office/drawing/2014/main" id="{4FE3C036-166A-A4DC-5EA1-2E6847C6B47E}"/>
                </a:ext>
              </a:extLst>
            </p:cNvPr>
            <p:cNvSpPr txBox="1"/>
            <p:nvPr/>
          </p:nvSpPr>
          <p:spPr>
            <a:xfrm rot="16200000">
              <a:off x="4499108" y="1506099"/>
              <a:ext cx="506437" cy="307777"/>
            </a:xfrm>
            <a:prstGeom prst="rect">
              <a:avLst/>
            </a:prstGeom>
            <a:noFill/>
          </p:spPr>
          <p:txBody>
            <a:bodyPr wrap="square" rtlCol="0">
              <a:spAutoFit/>
            </a:bodyPr>
            <a:lstStyle/>
            <a:p>
              <a:pPr algn="ctr"/>
              <a:r>
                <a:rPr lang="en-US" sz="1400" dirty="0">
                  <a:latin typeface="Candara" panose="020E0502030303020204" pitchFamily="34" charset="0"/>
                </a:rPr>
                <a:t>raw</a:t>
              </a:r>
            </a:p>
          </p:txBody>
        </p:sp>
      </p:grpSp>
      <p:grpSp>
        <p:nvGrpSpPr>
          <p:cNvPr id="75" name="Group 74">
            <a:extLst>
              <a:ext uri="{FF2B5EF4-FFF2-40B4-BE49-F238E27FC236}">
                <a16:creationId xmlns:a16="http://schemas.microsoft.com/office/drawing/2014/main" id="{2428593C-1BA5-908A-C4B1-3FF58EDD9268}"/>
              </a:ext>
            </a:extLst>
          </p:cNvPr>
          <p:cNvGrpSpPr/>
          <p:nvPr/>
        </p:nvGrpSpPr>
        <p:grpSpPr>
          <a:xfrm>
            <a:off x="4454491" y="2604165"/>
            <a:ext cx="4171564" cy="966536"/>
            <a:chOff x="4295000" y="2647371"/>
            <a:chExt cx="4171564" cy="966536"/>
          </a:xfrm>
        </p:grpSpPr>
        <p:grpSp>
          <p:nvGrpSpPr>
            <p:cNvPr id="59" name="Group 58">
              <a:extLst>
                <a:ext uri="{FF2B5EF4-FFF2-40B4-BE49-F238E27FC236}">
                  <a16:creationId xmlns:a16="http://schemas.microsoft.com/office/drawing/2014/main" id="{9A7AF024-BD8A-5F31-D2E8-F9719AB55133}"/>
                </a:ext>
              </a:extLst>
            </p:cNvPr>
            <p:cNvGrpSpPr/>
            <p:nvPr/>
          </p:nvGrpSpPr>
          <p:grpSpPr>
            <a:xfrm>
              <a:off x="4564918" y="2764879"/>
              <a:ext cx="3901646" cy="733630"/>
              <a:chOff x="2930742" y="2677082"/>
              <a:chExt cx="3901646" cy="733630"/>
            </a:xfrm>
          </p:grpSpPr>
          <p:pic>
            <p:nvPicPr>
              <p:cNvPr id="50" name="Picture 49">
                <a:extLst>
                  <a:ext uri="{FF2B5EF4-FFF2-40B4-BE49-F238E27FC236}">
                    <a16:creationId xmlns:a16="http://schemas.microsoft.com/office/drawing/2014/main" id="{FDEA5E15-0A83-8FD7-799D-3EA2C8D8F784}"/>
                  </a:ext>
                </a:extLst>
              </p:cNvPr>
              <p:cNvPicPr>
                <a:picLocks noChangeAspect="1"/>
              </p:cNvPicPr>
              <p:nvPr/>
            </p:nvPicPr>
            <p:blipFill>
              <a:blip r:embed="rId4"/>
              <a:stretch>
                <a:fillRect/>
              </a:stretch>
            </p:blipFill>
            <p:spPr>
              <a:xfrm>
                <a:off x="2930742" y="2679192"/>
                <a:ext cx="731520" cy="731520"/>
              </a:xfrm>
              <a:prstGeom prst="rect">
                <a:avLst/>
              </a:prstGeom>
            </p:spPr>
          </p:pic>
          <p:pic>
            <p:nvPicPr>
              <p:cNvPr id="52" name="Picture 51">
                <a:extLst>
                  <a:ext uri="{FF2B5EF4-FFF2-40B4-BE49-F238E27FC236}">
                    <a16:creationId xmlns:a16="http://schemas.microsoft.com/office/drawing/2014/main" id="{4EEFBE93-EF62-A033-6982-2D26E40CE4E4}"/>
                  </a:ext>
                </a:extLst>
              </p:cNvPr>
              <p:cNvPicPr>
                <a:picLocks noChangeAspect="1"/>
              </p:cNvPicPr>
              <p:nvPr/>
            </p:nvPicPr>
            <p:blipFill>
              <a:blip r:embed="rId5"/>
              <a:stretch>
                <a:fillRect/>
              </a:stretch>
            </p:blipFill>
            <p:spPr>
              <a:xfrm>
                <a:off x="3723273" y="2679192"/>
                <a:ext cx="731520" cy="731520"/>
              </a:xfrm>
              <a:prstGeom prst="rect">
                <a:avLst/>
              </a:prstGeom>
            </p:spPr>
          </p:pic>
          <p:pic>
            <p:nvPicPr>
              <p:cNvPr id="54" name="Picture 53">
                <a:extLst>
                  <a:ext uri="{FF2B5EF4-FFF2-40B4-BE49-F238E27FC236}">
                    <a16:creationId xmlns:a16="http://schemas.microsoft.com/office/drawing/2014/main" id="{81C5C772-72D4-3BDD-72BD-CBF0AA70C066}"/>
                  </a:ext>
                </a:extLst>
              </p:cNvPr>
              <p:cNvPicPr>
                <a:picLocks noChangeAspect="1"/>
              </p:cNvPicPr>
              <p:nvPr/>
            </p:nvPicPr>
            <p:blipFill>
              <a:blip r:embed="rId6"/>
              <a:stretch>
                <a:fillRect/>
              </a:stretch>
            </p:blipFill>
            <p:spPr>
              <a:xfrm>
                <a:off x="6100868" y="2677082"/>
                <a:ext cx="731520" cy="731520"/>
              </a:xfrm>
              <a:prstGeom prst="rect">
                <a:avLst/>
              </a:prstGeom>
            </p:spPr>
          </p:pic>
          <p:pic>
            <p:nvPicPr>
              <p:cNvPr id="56" name="Picture 55">
                <a:extLst>
                  <a:ext uri="{FF2B5EF4-FFF2-40B4-BE49-F238E27FC236}">
                    <a16:creationId xmlns:a16="http://schemas.microsoft.com/office/drawing/2014/main" id="{1BFC59F2-9FF7-EA5E-A2D8-6D155A08F211}"/>
                  </a:ext>
                </a:extLst>
              </p:cNvPr>
              <p:cNvPicPr>
                <a:picLocks noChangeAspect="1"/>
              </p:cNvPicPr>
              <p:nvPr/>
            </p:nvPicPr>
            <p:blipFill>
              <a:blip r:embed="rId7"/>
              <a:stretch>
                <a:fillRect/>
              </a:stretch>
            </p:blipFill>
            <p:spPr>
              <a:xfrm>
                <a:off x="5308335" y="2679192"/>
                <a:ext cx="731520" cy="731520"/>
              </a:xfrm>
              <a:prstGeom prst="rect">
                <a:avLst/>
              </a:prstGeom>
            </p:spPr>
          </p:pic>
          <p:pic>
            <p:nvPicPr>
              <p:cNvPr id="58" name="Picture 57">
                <a:extLst>
                  <a:ext uri="{FF2B5EF4-FFF2-40B4-BE49-F238E27FC236}">
                    <a16:creationId xmlns:a16="http://schemas.microsoft.com/office/drawing/2014/main" id="{0BAE60FB-5D8B-CF1A-54FA-282304222726}"/>
                  </a:ext>
                </a:extLst>
              </p:cNvPr>
              <p:cNvPicPr>
                <a:picLocks noChangeAspect="1"/>
              </p:cNvPicPr>
              <p:nvPr/>
            </p:nvPicPr>
            <p:blipFill>
              <a:blip r:embed="rId8"/>
              <a:stretch>
                <a:fillRect/>
              </a:stretch>
            </p:blipFill>
            <p:spPr>
              <a:xfrm>
                <a:off x="4515804" y="2679192"/>
                <a:ext cx="731520" cy="731520"/>
              </a:xfrm>
              <a:prstGeom prst="rect">
                <a:avLst/>
              </a:prstGeom>
            </p:spPr>
          </p:pic>
        </p:grpSp>
        <p:sp>
          <p:nvSpPr>
            <p:cNvPr id="73" name="TextBox 72">
              <a:extLst>
                <a:ext uri="{FF2B5EF4-FFF2-40B4-BE49-F238E27FC236}">
                  <a16:creationId xmlns:a16="http://schemas.microsoft.com/office/drawing/2014/main" id="{1AC4E2DA-D8D0-4E67-8F1A-F3B298A6BBF6}"/>
                </a:ext>
              </a:extLst>
            </p:cNvPr>
            <p:cNvSpPr txBox="1"/>
            <p:nvPr/>
          </p:nvSpPr>
          <p:spPr>
            <a:xfrm rot="16200000">
              <a:off x="3950232" y="2992139"/>
              <a:ext cx="966536" cy="276999"/>
            </a:xfrm>
            <a:prstGeom prst="rect">
              <a:avLst/>
            </a:prstGeom>
            <a:noFill/>
          </p:spPr>
          <p:txBody>
            <a:bodyPr wrap="square" rtlCol="0">
              <a:spAutoFit/>
            </a:bodyPr>
            <a:lstStyle/>
            <a:p>
              <a:pPr algn="ctr"/>
              <a:r>
                <a:rPr lang="en-US" sz="1200" dirty="0">
                  <a:latin typeface="Candara" panose="020E0502030303020204" pitchFamily="34" charset="0"/>
                </a:rPr>
                <a:t>augmented</a:t>
              </a:r>
            </a:p>
          </p:txBody>
        </p:sp>
      </p:grpSp>
      <p:grpSp>
        <p:nvGrpSpPr>
          <p:cNvPr id="76" name="Group 75">
            <a:extLst>
              <a:ext uri="{FF2B5EF4-FFF2-40B4-BE49-F238E27FC236}">
                <a16:creationId xmlns:a16="http://schemas.microsoft.com/office/drawing/2014/main" id="{629C9D76-439B-03B4-211B-68892784C3D6}"/>
              </a:ext>
            </a:extLst>
          </p:cNvPr>
          <p:cNvGrpSpPr/>
          <p:nvPr/>
        </p:nvGrpSpPr>
        <p:grpSpPr>
          <a:xfrm>
            <a:off x="4429169" y="3824603"/>
            <a:ext cx="4171564" cy="966536"/>
            <a:chOff x="4295000" y="3791601"/>
            <a:chExt cx="4171564" cy="966536"/>
          </a:xfrm>
        </p:grpSpPr>
        <p:grpSp>
          <p:nvGrpSpPr>
            <p:cNvPr id="70" name="Group 69">
              <a:extLst>
                <a:ext uri="{FF2B5EF4-FFF2-40B4-BE49-F238E27FC236}">
                  <a16:creationId xmlns:a16="http://schemas.microsoft.com/office/drawing/2014/main" id="{FE3633A3-916B-7B66-6378-F5B6B8405FDA}"/>
                </a:ext>
              </a:extLst>
            </p:cNvPr>
            <p:cNvGrpSpPr/>
            <p:nvPr/>
          </p:nvGrpSpPr>
          <p:grpSpPr>
            <a:xfrm>
              <a:off x="4572000" y="3909109"/>
              <a:ext cx="3894564" cy="731520"/>
              <a:chOff x="4572000" y="3493008"/>
              <a:chExt cx="3894564" cy="731520"/>
            </a:xfrm>
          </p:grpSpPr>
          <p:pic>
            <p:nvPicPr>
              <p:cNvPr id="61" name="Picture 60">
                <a:extLst>
                  <a:ext uri="{FF2B5EF4-FFF2-40B4-BE49-F238E27FC236}">
                    <a16:creationId xmlns:a16="http://schemas.microsoft.com/office/drawing/2014/main" id="{9DF0A196-DB97-5E98-C644-738D3B12408A}"/>
                  </a:ext>
                </a:extLst>
              </p:cNvPr>
              <p:cNvPicPr>
                <a:picLocks noChangeAspect="1"/>
              </p:cNvPicPr>
              <p:nvPr/>
            </p:nvPicPr>
            <p:blipFill>
              <a:blip r:embed="rId9"/>
              <a:stretch>
                <a:fillRect/>
              </a:stretch>
            </p:blipFill>
            <p:spPr>
              <a:xfrm>
                <a:off x="4572000" y="3493008"/>
                <a:ext cx="731520" cy="731520"/>
              </a:xfrm>
              <a:prstGeom prst="rect">
                <a:avLst/>
              </a:prstGeom>
            </p:spPr>
          </p:pic>
          <p:pic>
            <p:nvPicPr>
              <p:cNvPr id="63" name="Picture 62">
                <a:extLst>
                  <a:ext uri="{FF2B5EF4-FFF2-40B4-BE49-F238E27FC236}">
                    <a16:creationId xmlns:a16="http://schemas.microsoft.com/office/drawing/2014/main" id="{6711B47A-F2B0-C287-854D-6CD642BEB8DB}"/>
                  </a:ext>
                </a:extLst>
              </p:cNvPr>
              <p:cNvPicPr>
                <a:picLocks noChangeAspect="1"/>
              </p:cNvPicPr>
              <p:nvPr/>
            </p:nvPicPr>
            <p:blipFill>
              <a:blip r:embed="rId10"/>
              <a:stretch>
                <a:fillRect/>
              </a:stretch>
            </p:blipFill>
            <p:spPr>
              <a:xfrm>
                <a:off x="5364531" y="3493008"/>
                <a:ext cx="731520" cy="731520"/>
              </a:xfrm>
              <a:prstGeom prst="rect">
                <a:avLst/>
              </a:prstGeom>
            </p:spPr>
          </p:pic>
          <p:pic>
            <p:nvPicPr>
              <p:cNvPr id="65" name="Picture 64">
                <a:extLst>
                  <a:ext uri="{FF2B5EF4-FFF2-40B4-BE49-F238E27FC236}">
                    <a16:creationId xmlns:a16="http://schemas.microsoft.com/office/drawing/2014/main" id="{5665038B-D23C-746B-54BC-AF54302920E5}"/>
                  </a:ext>
                </a:extLst>
              </p:cNvPr>
              <p:cNvPicPr>
                <a:picLocks noChangeAspect="1"/>
              </p:cNvPicPr>
              <p:nvPr/>
            </p:nvPicPr>
            <p:blipFill>
              <a:blip r:embed="rId11"/>
              <a:stretch>
                <a:fillRect/>
              </a:stretch>
            </p:blipFill>
            <p:spPr>
              <a:xfrm>
                <a:off x="7735044" y="3493008"/>
                <a:ext cx="731520" cy="731520"/>
              </a:xfrm>
              <a:prstGeom prst="rect">
                <a:avLst/>
              </a:prstGeom>
            </p:spPr>
          </p:pic>
          <p:pic>
            <p:nvPicPr>
              <p:cNvPr id="67" name="Picture 66">
                <a:extLst>
                  <a:ext uri="{FF2B5EF4-FFF2-40B4-BE49-F238E27FC236}">
                    <a16:creationId xmlns:a16="http://schemas.microsoft.com/office/drawing/2014/main" id="{E6C26394-11FD-BC9B-DDA9-0931B109A59D}"/>
                  </a:ext>
                </a:extLst>
              </p:cNvPr>
              <p:cNvPicPr>
                <a:picLocks noChangeAspect="1"/>
              </p:cNvPicPr>
              <p:nvPr/>
            </p:nvPicPr>
            <p:blipFill>
              <a:blip r:embed="rId12"/>
              <a:stretch>
                <a:fillRect/>
              </a:stretch>
            </p:blipFill>
            <p:spPr>
              <a:xfrm>
                <a:off x="6949593" y="3493008"/>
                <a:ext cx="731520" cy="731520"/>
              </a:xfrm>
              <a:prstGeom prst="rect">
                <a:avLst/>
              </a:prstGeom>
            </p:spPr>
          </p:pic>
          <p:pic>
            <p:nvPicPr>
              <p:cNvPr id="69" name="Picture 68">
                <a:extLst>
                  <a:ext uri="{FF2B5EF4-FFF2-40B4-BE49-F238E27FC236}">
                    <a16:creationId xmlns:a16="http://schemas.microsoft.com/office/drawing/2014/main" id="{81349495-6B07-D15D-F0AD-09CB7E41272C}"/>
                  </a:ext>
                </a:extLst>
              </p:cNvPr>
              <p:cNvPicPr>
                <a:picLocks noChangeAspect="1"/>
              </p:cNvPicPr>
              <p:nvPr/>
            </p:nvPicPr>
            <p:blipFill>
              <a:blip r:embed="rId13"/>
              <a:stretch>
                <a:fillRect/>
              </a:stretch>
            </p:blipFill>
            <p:spPr>
              <a:xfrm>
                <a:off x="6164142" y="3493008"/>
                <a:ext cx="731520" cy="731520"/>
              </a:xfrm>
              <a:prstGeom prst="rect">
                <a:avLst/>
              </a:prstGeom>
            </p:spPr>
          </p:pic>
        </p:grpSp>
        <p:sp>
          <p:nvSpPr>
            <p:cNvPr id="74" name="TextBox 73">
              <a:extLst>
                <a:ext uri="{FF2B5EF4-FFF2-40B4-BE49-F238E27FC236}">
                  <a16:creationId xmlns:a16="http://schemas.microsoft.com/office/drawing/2014/main" id="{814A3B73-EDD2-E79B-1FFD-57BAE4A94E82}"/>
                </a:ext>
              </a:extLst>
            </p:cNvPr>
            <p:cNvSpPr txBox="1"/>
            <p:nvPr/>
          </p:nvSpPr>
          <p:spPr>
            <a:xfrm rot="16200000">
              <a:off x="3950232" y="4136369"/>
              <a:ext cx="966536" cy="276999"/>
            </a:xfrm>
            <a:prstGeom prst="rect">
              <a:avLst/>
            </a:prstGeom>
            <a:noFill/>
          </p:spPr>
          <p:txBody>
            <a:bodyPr wrap="square" rtlCol="0">
              <a:spAutoFit/>
            </a:bodyPr>
            <a:lstStyle/>
            <a:p>
              <a:pPr algn="ctr"/>
              <a:r>
                <a:rPr lang="en-US" sz="1200" dirty="0">
                  <a:latin typeface="Candara" panose="020E0502030303020204" pitchFamily="34" charset="0"/>
                </a:rPr>
                <a:t>augmented</a:t>
              </a:r>
            </a:p>
          </p:txBody>
        </p:sp>
      </p:grpSp>
      <p:grpSp>
        <p:nvGrpSpPr>
          <p:cNvPr id="90" name="Group 89">
            <a:extLst>
              <a:ext uri="{FF2B5EF4-FFF2-40B4-BE49-F238E27FC236}">
                <a16:creationId xmlns:a16="http://schemas.microsoft.com/office/drawing/2014/main" id="{A6E65019-76AD-BCB9-4F1C-3BF893DB38ED}"/>
              </a:ext>
            </a:extLst>
          </p:cNvPr>
          <p:cNvGrpSpPr/>
          <p:nvPr/>
        </p:nvGrpSpPr>
        <p:grpSpPr>
          <a:xfrm>
            <a:off x="5784815" y="2304288"/>
            <a:ext cx="974686" cy="1068179"/>
            <a:chOff x="5784815" y="2304288"/>
            <a:chExt cx="974686" cy="1068179"/>
          </a:xfrm>
        </p:grpSpPr>
        <p:sp>
          <p:nvSpPr>
            <p:cNvPr id="81" name="Arc 80">
              <a:extLst>
                <a:ext uri="{FF2B5EF4-FFF2-40B4-BE49-F238E27FC236}">
                  <a16:creationId xmlns:a16="http://schemas.microsoft.com/office/drawing/2014/main" id="{21CF6574-2E06-B481-A4CF-74637C97CB23}"/>
                </a:ext>
              </a:extLst>
            </p:cNvPr>
            <p:cNvSpPr/>
            <p:nvPr/>
          </p:nvSpPr>
          <p:spPr>
            <a:xfrm>
              <a:off x="5784816" y="2547893"/>
              <a:ext cx="974685" cy="824574"/>
            </a:xfrm>
            <a:prstGeom prst="arc">
              <a:avLst>
                <a:gd name="adj1" fmla="val 12768446"/>
                <a:gd name="adj2" fmla="val 19731374"/>
              </a:avLst>
            </a:prstGeom>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82" name="TextBox 81">
              <a:extLst>
                <a:ext uri="{FF2B5EF4-FFF2-40B4-BE49-F238E27FC236}">
                  <a16:creationId xmlns:a16="http://schemas.microsoft.com/office/drawing/2014/main" id="{A5BB87CA-EF92-F3D9-B1FF-375B1155C3B1}"/>
                </a:ext>
              </a:extLst>
            </p:cNvPr>
            <p:cNvSpPr txBox="1"/>
            <p:nvPr/>
          </p:nvSpPr>
          <p:spPr>
            <a:xfrm>
              <a:off x="5784815" y="2304288"/>
              <a:ext cx="974686" cy="276999"/>
            </a:xfrm>
            <a:prstGeom prst="rect">
              <a:avLst/>
            </a:prstGeom>
            <a:noFill/>
          </p:spPr>
          <p:txBody>
            <a:bodyPr wrap="square" rtlCol="0">
              <a:spAutoFit/>
            </a:bodyPr>
            <a:lstStyle/>
            <a:p>
              <a:r>
                <a:rPr lang="en-US" sz="1200" dirty="0">
                  <a:latin typeface="Candara" panose="020E0502030303020204" pitchFamily="34" charset="0"/>
                </a:rPr>
                <a:t>Positive pair</a:t>
              </a:r>
            </a:p>
          </p:txBody>
        </p:sp>
      </p:grpSp>
      <p:grpSp>
        <p:nvGrpSpPr>
          <p:cNvPr id="91" name="Group 90">
            <a:extLst>
              <a:ext uri="{FF2B5EF4-FFF2-40B4-BE49-F238E27FC236}">
                <a16:creationId xmlns:a16="http://schemas.microsoft.com/office/drawing/2014/main" id="{E87EE51E-7E21-4AA1-1BF6-B7F7B6C82F82}"/>
              </a:ext>
            </a:extLst>
          </p:cNvPr>
          <p:cNvGrpSpPr/>
          <p:nvPr/>
        </p:nvGrpSpPr>
        <p:grpSpPr>
          <a:xfrm>
            <a:off x="6767214" y="3455303"/>
            <a:ext cx="1467759" cy="486808"/>
            <a:chOff x="6767214" y="3455303"/>
            <a:chExt cx="1467759" cy="486808"/>
          </a:xfrm>
        </p:grpSpPr>
        <p:cxnSp>
          <p:nvCxnSpPr>
            <p:cNvPr id="84" name="Straight Connector 83">
              <a:extLst>
                <a:ext uri="{FF2B5EF4-FFF2-40B4-BE49-F238E27FC236}">
                  <a16:creationId xmlns:a16="http://schemas.microsoft.com/office/drawing/2014/main" id="{B59B0773-0F26-A5DE-8B06-FB2F797A66C6}"/>
                </a:ext>
              </a:extLst>
            </p:cNvPr>
            <p:cNvCxnSpPr>
              <a:stCxn id="56" idx="2"/>
              <a:endCxn id="65" idx="0"/>
            </p:cNvCxnSpPr>
            <p:nvPr/>
          </p:nvCxnSpPr>
          <p:spPr>
            <a:xfrm>
              <a:off x="7467762" y="3455303"/>
              <a:ext cx="767211" cy="486808"/>
            </a:xfrm>
            <a:prstGeom prst="line">
              <a:avLst/>
            </a:prstGeom>
          </p:spPr>
          <p:style>
            <a:lnRef idx="3">
              <a:schemeClr val="accent2"/>
            </a:lnRef>
            <a:fillRef idx="0">
              <a:schemeClr val="accent2"/>
            </a:fillRef>
            <a:effectRef idx="2">
              <a:schemeClr val="accent2"/>
            </a:effectRef>
            <a:fontRef idx="minor">
              <a:schemeClr val="tx1"/>
            </a:fontRef>
          </p:style>
        </p:cxnSp>
        <p:sp>
          <p:nvSpPr>
            <p:cNvPr id="85" name="TextBox 84">
              <a:extLst>
                <a:ext uri="{FF2B5EF4-FFF2-40B4-BE49-F238E27FC236}">
                  <a16:creationId xmlns:a16="http://schemas.microsoft.com/office/drawing/2014/main" id="{CD255644-BE5B-C0B2-BCE4-A9033297E1C2}"/>
                </a:ext>
              </a:extLst>
            </p:cNvPr>
            <p:cNvSpPr txBox="1"/>
            <p:nvPr/>
          </p:nvSpPr>
          <p:spPr>
            <a:xfrm>
              <a:off x="6767214" y="3613579"/>
              <a:ext cx="1120235" cy="276999"/>
            </a:xfrm>
            <a:prstGeom prst="rect">
              <a:avLst/>
            </a:prstGeom>
            <a:noFill/>
          </p:spPr>
          <p:txBody>
            <a:bodyPr wrap="square" rtlCol="0">
              <a:spAutoFit/>
            </a:bodyPr>
            <a:lstStyle/>
            <a:p>
              <a:r>
                <a:rPr lang="en-US" sz="1200" dirty="0">
                  <a:latin typeface="Candara" panose="020E0502030303020204" pitchFamily="34" charset="0"/>
                </a:rPr>
                <a:t>Negative pair</a:t>
              </a:r>
            </a:p>
          </p:txBody>
        </p:sp>
      </p:grpSp>
      <p:sp>
        <p:nvSpPr>
          <p:cNvPr id="87" name="TextBox 86">
            <a:extLst>
              <a:ext uri="{FF2B5EF4-FFF2-40B4-BE49-F238E27FC236}">
                <a16:creationId xmlns:a16="http://schemas.microsoft.com/office/drawing/2014/main" id="{6A95EF77-B19A-8905-EB19-2EF77F85C808}"/>
              </a:ext>
            </a:extLst>
          </p:cNvPr>
          <p:cNvSpPr txBox="1"/>
          <p:nvPr/>
        </p:nvSpPr>
        <p:spPr>
          <a:xfrm>
            <a:off x="7160455" y="1144386"/>
            <a:ext cx="1572065" cy="738664"/>
          </a:xfrm>
          <a:prstGeom prst="rect">
            <a:avLst/>
          </a:prstGeom>
          <a:noFill/>
        </p:spPr>
        <p:txBody>
          <a:bodyPr wrap="square" rtlCol="0">
            <a:spAutoFit/>
          </a:bodyPr>
          <a:lstStyle/>
          <a:p>
            <a:r>
              <a:rPr lang="en-US" sz="1400" dirty="0">
                <a:latin typeface="Candara" panose="020E0502030303020204" pitchFamily="34" charset="0"/>
              </a:rPr>
              <a:t>But can you still recognize me if I look different?</a:t>
            </a:r>
          </a:p>
        </p:txBody>
      </p:sp>
    </p:spTree>
    <p:extLst>
      <p:ext uri="{BB962C8B-B14F-4D97-AF65-F5344CB8AC3E}">
        <p14:creationId xmlns:p14="http://schemas.microsoft.com/office/powerpoint/2010/main" val="284762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500" fill="hold"/>
                                        <p:tgtEl>
                                          <p:spTgt spid="89"/>
                                        </p:tgtEl>
                                        <p:attrNameLst>
                                          <p:attrName>ppt_x</p:attrName>
                                        </p:attrNameLst>
                                      </p:cBhvr>
                                      <p:tavLst>
                                        <p:tav tm="0">
                                          <p:val>
                                            <p:strVal val="#ppt_x"/>
                                          </p:val>
                                        </p:tav>
                                        <p:tav tm="100000">
                                          <p:val>
                                            <p:strVal val="#ppt_x"/>
                                          </p:val>
                                        </p:tav>
                                      </p:tavLst>
                                    </p:anim>
                                    <p:anim calcmode="lin" valueType="num">
                                      <p:cBhvr additive="base">
                                        <p:cTn id="8"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86"/>
                                        </p:tgtEl>
                                        <p:attrNameLst>
                                          <p:attrName>style.visibility</p:attrName>
                                        </p:attrNameLst>
                                      </p:cBhvr>
                                      <p:to>
                                        <p:strVal val="visible"/>
                                      </p:to>
                                    </p:set>
                                    <p:animEffect transition="in" filter="fade">
                                      <p:cBhvr>
                                        <p:cTn id="13" dur="500"/>
                                        <p:tgtEl>
                                          <p:spTgt spid="86"/>
                                        </p:tgtEl>
                                      </p:cBhvr>
                                    </p:animEffect>
                                  </p:childTnLst>
                                </p:cTn>
                              </p:par>
                            </p:childTnLst>
                          </p:cTn>
                        </p:par>
                      </p:childTnLst>
                    </p:cTn>
                  </p:par>
                  <p:par>
                    <p:cTn id="14" fill="hold">
                      <p:stCondLst>
                        <p:cond delay="indefinite"/>
                      </p:stCondLst>
                      <p:childTnLst>
                        <p:par>
                          <p:cTn id="15" fill="hold">
                            <p:stCondLst>
                              <p:cond delay="0"/>
                            </p:stCondLst>
                            <p:childTnLst>
                              <p:par>
                                <p:cTn id="16" presetID="45" presetClass="entr" presetSubtype="0" fill="hold" grpId="0" nodeType="clickEffect">
                                  <p:stCondLst>
                                    <p:cond delay="0"/>
                                  </p:stCondLst>
                                  <p:childTnLst>
                                    <p:set>
                                      <p:cBhvr>
                                        <p:cTn id="17" dur="1" fill="hold">
                                          <p:stCondLst>
                                            <p:cond delay="0"/>
                                          </p:stCondLst>
                                        </p:cTn>
                                        <p:tgtEl>
                                          <p:spTgt spid="87"/>
                                        </p:tgtEl>
                                        <p:attrNameLst>
                                          <p:attrName>style.visibility</p:attrName>
                                        </p:attrNameLst>
                                      </p:cBhvr>
                                      <p:to>
                                        <p:strVal val="visible"/>
                                      </p:to>
                                    </p:set>
                                    <p:animEffect transition="in" filter="fade">
                                      <p:cBhvr>
                                        <p:cTn id="18" dur="2000"/>
                                        <p:tgtEl>
                                          <p:spTgt spid="87"/>
                                        </p:tgtEl>
                                      </p:cBhvr>
                                    </p:animEffect>
                                    <p:anim calcmode="lin" valueType="num">
                                      <p:cBhvr>
                                        <p:cTn id="19" dur="2000" fill="hold"/>
                                        <p:tgtEl>
                                          <p:spTgt spid="87"/>
                                        </p:tgtEl>
                                        <p:attrNameLst>
                                          <p:attrName>ppt_w</p:attrName>
                                        </p:attrNameLst>
                                      </p:cBhvr>
                                      <p:tavLst>
                                        <p:tav tm="0" fmla="#ppt_w*sin(2.5*pi*$)">
                                          <p:val>
                                            <p:fltVal val="0"/>
                                          </p:val>
                                        </p:tav>
                                        <p:tav tm="100000">
                                          <p:val>
                                            <p:fltVal val="1"/>
                                          </p:val>
                                        </p:tav>
                                      </p:tavLst>
                                    </p:anim>
                                    <p:anim calcmode="lin" valueType="num">
                                      <p:cBhvr>
                                        <p:cTn id="20" dur="2000" fill="hold"/>
                                        <p:tgtEl>
                                          <p:spTgt spid="87"/>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wipe(left)">
                                      <p:cBhvr>
                                        <p:cTn id="25" dur="500"/>
                                        <p:tgtEl>
                                          <p:spTgt spid="7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wipe(left)">
                                      <p:cBhvr>
                                        <p:cTn id="30" dur="500"/>
                                        <p:tgtEl>
                                          <p:spTgt spid="7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fade">
                                      <p:cBhvr>
                                        <p:cTn id="35" dur="500"/>
                                        <p:tgtEl>
                                          <p:spTgt spid="9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500"/>
                                        <p:tgtEl>
                                          <p:spTgt spid="9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92"/>
                                        </p:tgtEl>
                                        <p:attrNameLst>
                                          <p:attrName>style.visibility</p:attrName>
                                        </p:attrNameLst>
                                      </p:cBhvr>
                                      <p:to>
                                        <p:strVal val="visible"/>
                                      </p:to>
                                    </p:set>
                                    <p:anim calcmode="lin" valueType="num">
                                      <p:cBhvr additive="base">
                                        <p:cTn id="45" dur="500" fill="hold"/>
                                        <p:tgtEl>
                                          <p:spTgt spid="92"/>
                                        </p:tgtEl>
                                        <p:attrNameLst>
                                          <p:attrName>ppt_x</p:attrName>
                                        </p:attrNameLst>
                                      </p:cBhvr>
                                      <p:tavLst>
                                        <p:tav tm="0">
                                          <p:val>
                                            <p:strVal val="#ppt_x"/>
                                          </p:val>
                                        </p:tav>
                                        <p:tav tm="100000">
                                          <p:val>
                                            <p:strVal val="#ppt_x"/>
                                          </p:val>
                                        </p:tav>
                                      </p:tavLst>
                                    </p:anim>
                                    <p:anim calcmode="lin" valueType="num">
                                      <p:cBhvr additive="base">
                                        <p:cTn id="46"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a:extLst>
              <a:ext uri="{FF2B5EF4-FFF2-40B4-BE49-F238E27FC236}">
                <a16:creationId xmlns:a16="http://schemas.microsoft.com/office/drawing/2014/main" id="{003A79C9-4F05-3FB5-1ABE-34436D5A09B9}"/>
              </a:ext>
            </a:extLst>
          </p:cNvPr>
          <p:cNvSpPr/>
          <p:nvPr/>
        </p:nvSpPr>
        <p:spPr>
          <a:xfrm>
            <a:off x="411480" y="201168"/>
            <a:ext cx="8321040" cy="256032"/>
          </a:xfrm>
          <a:prstGeom prst="rect">
            <a:avLst/>
          </a:prstGeom>
          <a:noFill/>
          <a:ln/>
        </p:spPr>
        <p:txBody>
          <a:bodyPr wrap="square" lIns="0" tIns="0" rIns="0" bIns="0" rtlCol="0" anchor="ctr"/>
          <a:lstStyle/>
          <a:p>
            <a:pPr marL="0" indent="0">
              <a:buNone/>
            </a:pPr>
            <a:r>
              <a:rPr lang="en-US" sz="900" kern="0" spc="300" dirty="0">
                <a:solidFill>
                  <a:srgbClr val="94A3B8"/>
                </a:solidFill>
                <a:latin typeface="Calibri" pitchFamily="34" charset="0"/>
                <a:ea typeface="Calibri" pitchFamily="34" charset="-122"/>
                <a:cs typeface="Calibri" pitchFamily="34" charset="-120"/>
              </a:rPr>
              <a:t>STRATEGY 3 · PROTOTYPE DISTILLATION</a:t>
            </a:r>
            <a:endParaRPr lang="en-US" sz="900" dirty="0"/>
          </a:p>
        </p:txBody>
      </p:sp>
      <p:sp>
        <p:nvSpPr>
          <p:cNvPr id="3" name="Shape 1">
            <a:extLst>
              <a:ext uri="{FF2B5EF4-FFF2-40B4-BE49-F238E27FC236}">
                <a16:creationId xmlns:a16="http://schemas.microsoft.com/office/drawing/2014/main" id="{712A2874-B51C-F997-8572-37E14567188D}"/>
              </a:ext>
            </a:extLst>
          </p:cNvPr>
          <p:cNvSpPr/>
          <p:nvPr/>
        </p:nvSpPr>
        <p:spPr>
          <a:xfrm>
            <a:off x="411480" y="502920"/>
            <a:ext cx="54864" cy="347472"/>
          </a:xfrm>
          <a:prstGeom prst="rect">
            <a:avLst/>
          </a:prstGeom>
          <a:solidFill>
            <a:schemeClr val="accent2"/>
          </a:solidFill>
          <a:ln w="12700">
            <a:noFill/>
            <a:prstDash val="solid"/>
          </a:ln>
        </p:spPr>
        <p:txBody>
          <a:bodyPr/>
          <a:lstStyle/>
          <a:p>
            <a:endParaRPr lang="en-US"/>
          </a:p>
        </p:txBody>
      </p:sp>
      <p:sp>
        <p:nvSpPr>
          <p:cNvPr id="4" name="Text 2">
            <a:extLst>
              <a:ext uri="{FF2B5EF4-FFF2-40B4-BE49-F238E27FC236}">
                <a16:creationId xmlns:a16="http://schemas.microsoft.com/office/drawing/2014/main" id="{5D3B47BD-E06B-3CF8-B74B-545B307499C9}"/>
              </a:ext>
            </a:extLst>
          </p:cNvPr>
          <p:cNvSpPr/>
          <p:nvPr/>
        </p:nvSpPr>
        <p:spPr>
          <a:xfrm>
            <a:off x="502920" y="475488"/>
            <a:ext cx="8138160" cy="457200"/>
          </a:xfrm>
          <a:prstGeom prst="rect">
            <a:avLst/>
          </a:prstGeom>
          <a:noFill/>
          <a:ln/>
        </p:spPr>
        <p:txBody>
          <a:bodyPr wrap="square" lIns="0" tIns="0" rIns="0" bIns="0" rtlCol="0" anchor="ctr"/>
          <a:lstStyle/>
          <a:p>
            <a:pPr marL="0" indent="0">
              <a:buNone/>
            </a:pPr>
            <a:r>
              <a:rPr lang="en-US" sz="2000" b="1" dirty="0">
                <a:solidFill>
                  <a:srgbClr val="1B2A4A"/>
                </a:solidFill>
                <a:latin typeface="Trebuchet MS" pitchFamily="34" charset="0"/>
                <a:ea typeface="Trebuchet MS" pitchFamily="34" charset="-122"/>
                <a:cs typeface="Trebuchet MS" pitchFamily="34" charset="-120"/>
              </a:rPr>
              <a:t>Prototype Distillation — Learn by Agreeing with Yourself</a:t>
            </a:r>
            <a:endParaRPr lang="en-US" sz="2000" dirty="0"/>
          </a:p>
        </p:txBody>
      </p:sp>
      <p:sp>
        <p:nvSpPr>
          <p:cNvPr id="5" name="Shape 3">
            <a:extLst>
              <a:ext uri="{FF2B5EF4-FFF2-40B4-BE49-F238E27FC236}">
                <a16:creationId xmlns:a16="http://schemas.microsoft.com/office/drawing/2014/main" id="{FDD43B3F-B31D-7D5A-F24A-8BC33E26803D}"/>
              </a:ext>
            </a:extLst>
          </p:cNvPr>
          <p:cNvSpPr/>
          <p:nvPr/>
        </p:nvSpPr>
        <p:spPr>
          <a:xfrm>
            <a:off x="411480" y="1005840"/>
            <a:ext cx="8321040" cy="18288"/>
          </a:xfrm>
          <a:prstGeom prst="rect">
            <a:avLst/>
          </a:prstGeom>
          <a:solidFill>
            <a:srgbClr val="EEF2F7"/>
          </a:solidFill>
          <a:ln w="12700">
            <a:solidFill>
              <a:srgbClr val="EEF2F7"/>
            </a:solidFill>
            <a:prstDash val="solid"/>
          </a:ln>
        </p:spPr>
        <p:txBody>
          <a:bodyPr/>
          <a:lstStyle/>
          <a:p>
            <a:endParaRPr lang="en-US"/>
          </a:p>
        </p:txBody>
      </p:sp>
      <p:sp>
        <p:nvSpPr>
          <p:cNvPr id="13" name="Text 11">
            <a:extLst>
              <a:ext uri="{FF2B5EF4-FFF2-40B4-BE49-F238E27FC236}">
                <a16:creationId xmlns:a16="http://schemas.microsoft.com/office/drawing/2014/main" id="{E1FDAD6B-DB46-71F1-D8D4-87D03E65A232}"/>
              </a:ext>
            </a:extLst>
          </p:cNvPr>
          <p:cNvSpPr/>
          <p:nvPr/>
        </p:nvSpPr>
        <p:spPr>
          <a:xfrm>
            <a:off x="594360" y="4206240"/>
            <a:ext cx="3474720" cy="256032"/>
          </a:xfrm>
          <a:prstGeom prst="rect">
            <a:avLst/>
          </a:prstGeom>
          <a:noFill/>
          <a:ln/>
        </p:spPr>
        <p:txBody>
          <a:bodyPr wrap="square" rtlCol="0" anchor="ctr"/>
          <a:lstStyle/>
          <a:p>
            <a:pPr marL="342900" indent="-342900">
              <a:buSzPct val="100000"/>
              <a:buChar char="•"/>
            </a:pPr>
            <a:endParaRPr lang="en-US" sz="1200" dirty="0"/>
          </a:p>
        </p:txBody>
      </p:sp>
      <p:sp>
        <p:nvSpPr>
          <p:cNvPr id="14" name="Text 12">
            <a:extLst>
              <a:ext uri="{FF2B5EF4-FFF2-40B4-BE49-F238E27FC236}">
                <a16:creationId xmlns:a16="http://schemas.microsoft.com/office/drawing/2014/main" id="{63A01022-6338-69D0-A6A2-EDDA8EFE1CB2}"/>
              </a:ext>
            </a:extLst>
          </p:cNvPr>
          <p:cNvSpPr/>
          <p:nvPr/>
        </p:nvSpPr>
        <p:spPr>
          <a:xfrm>
            <a:off x="594360" y="4480560"/>
            <a:ext cx="3474720" cy="256032"/>
          </a:xfrm>
          <a:prstGeom prst="rect">
            <a:avLst/>
          </a:prstGeom>
          <a:noFill/>
          <a:ln/>
        </p:spPr>
        <p:txBody>
          <a:bodyPr wrap="square" rtlCol="0" anchor="ctr"/>
          <a:lstStyle/>
          <a:p>
            <a:pPr marL="342900" indent="-342900">
              <a:buSzPct val="100000"/>
              <a:buChar char="•"/>
            </a:pPr>
            <a:endParaRPr lang="en-US" sz="1200" dirty="0"/>
          </a:p>
        </p:txBody>
      </p:sp>
      <p:grpSp>
        <p:nvGrpSpPr>
          <p:cNvPr id="53" name="Group 52">
            <a:extLst>
              <a:ext uri="{FF2B5EF4-FFF2-40B4-BE49-F238E27FC236}">
                <a16:creationId xmlns:a16="http://schemas.microsoft.com/office/drawing/2014/main" id="{A6363B6B-36B3-490D-2091-5F95E7DC0E88}"/>
              </a:ext>
            </a:extLst>
          </p:cNvPr>
          <p:cNvGrpSpPr/>
          <p:nvPr/>
        </p:nvGrpSpPr>
        <p:grpSpPr>
          <a:xfrm>
            <a:off x="411480" y="1197816"/>
            <a:ext cx="3840480" cy="1105317"/>
            <a:chOff x="411480" y="1115568"/>
            <a:chExt cx="3840480" cy="1105317"/>
          </a:xfrm>
        </p:grpSpPr>
        <p:sp>
          <p:nvSpPr>
            <p:cNvPr id="6" name="Text 4">
              <a:extLst>
                <a:ext uri="{FF2B5EF4-FFF2-40B4-BE49-F238E27FC236}">
                  <a16:creationId xmlns:a16="http://schemas.microsoft.com/office/drawing/2014/main" id="{5F3B4099-4BB6-6ECB-FD9D-3CB1D67E7426}"/>
                </a:ext>
              </a:extLst>
            </p:cNvPr>
            <p:cNvSpPr/>
            <p:nvPr/>
          </p:nvSpPr>
          <p:spPr>
            <a:xfrm>
              <a:off x="411480" y="1115568"/>
              <a:ext cx="3840480" cy="274320"/>
            </a:xfrm>
            <a:prstGeom prst="rect">
              <a:avLst/>
            </a:prstGeom>
            <a:noFill/>
            <a:ln/>
          </p:spPr>
          <p:txBody>
            <a:bodyPr wrap="square" lIns="0" tIns="0" rIns="0" bIns="0" rtlCol="0" anchor="ctr"/>
            <a:lstStyle/>
            <a:p>
              <a:pPr marL="0" indent="0">
                <a:buNone/>
              </a:pPr>
              <a:r>
                <a:rPr lang="en-US" sz="1300" b="1" dirty="0">
                  <a:solidFill>
                    <a:schemeClr val="accent2"/>
                  </a:solidFill>
                  <a:effectLst>
                    <a:outerShdw blurRad="38100" dist="38100" dir="2700000" algn="tl">
                      <a:srgbClr val="000000">
                        <a:alpha val="43137"/>
                      </a:srgbClr>
                    </a:outerShdw>
                  </a:effectLst>
                  <a:latin typeface="Trebuchet MS" pitchFamily="34" charset="0"/>
                  <a:ea typeface="Trebuchet MS" pitchFamily="34" charset="-122"/>
                  <a:cs typeface="Trebuchet MS" pitchFamily="34" charset="-120"/>
                </a:rPr>
                <a:t>Core idea</a:t>
              </a:r>
              <a:endParaRPr lang="en-US" sz="1300" dirty="0">
                <a:solidFill>
                  <a:schemeClr val="accent2"/>
                </a:solidFill>
                <a:effectLst>
                  <a:outerShdw blurRad="38100" dist="38100" dir="2700000" algn="tl">
                    <a:srgbClr val="000000">
                      <a:alpha val="43137"/>
                    </a:srgbClr>
                  </a:outerShdw>
                </a:effectLst>
              </a:endParaRPr>
            </a:p>
          </p:txBody>
        </p:sp>
        <p:sp>
          <p:nvSpPr>
            <p:cNvPr id="50" name="TextBox 49">
              <a:extLst>
                <a:ext uri="{FF2B5EF4-FFF2-40B4-BE49-F238E27FC236}">
                  <a16:creationId xmlns:a16="http://schemas.microsoft.com/office/drawing/2014/main" id="{7B0E4126-DC55-EFEC-B6DB-98B0190D78E6}"/>
                </a:ext>
              </a:extLst>
            </p:cNvPr>
            <p:cNvSpPr txBox="1"/>
            <p:nvPr/>
          </p:nvSpPr>
          <p:spPr>
            <a:xfrm>
              <a:off x="502920" y="1389888"/>
              <a:ext cx="3749039" cy="830997"/>
            </a:xfrm>
            <a:prstGeom prst="rect">
              <a:avLst/>
            </a:prstGeom>
            <a:noFill/>
          </p:spPr>
          <p:txBody>
            <a:bodyPr wrap="square" rtlCol="0">
              <a:spAutoFit/>
            </a:bodyPr>
            <a:lstStyle/>
            <a:p>
              <a:r>
                <a:rPr lang="en-US" sz="1200" dirty="0">
                  <a:solidFill>
                    <a:srgbClr val="64748B"/>
                  </a:solidFill>
                  <a:latin typeface="Candara" panose="020E0502030303020204" pitchFamily="34" charset="0"/>
                  <a:ea typeface="Calibri" pitchFamily="34" charset="-122"/>
                  <a:cs typeface="Calibri" pitchFamily="34" charset="-120"/>
                </a:rPr>
                <a:t>A teacher model that learns and generates representation from full data. A student model learn to produce similar data representation from a masked or distorted view.</a:t>
              </a:r>
              <a:endParaRPr lang="en-US" sz="1200" dirty="0">
                <a:latin typeface="Candara" panose="020E0502030303020204" pitchFamily="34" charset="0"/>
              </a:endParaRPr>
            </a:p>
          </p:txBody>
        </p:sp>
      </p:grpSp>
      <p:grpSp>
        <p:nvGrpSpPr>
          <p:cNvPr id="54" name="Group 53">
            <a:extLst>
              <a:ext uri="{FF2B5EF4-FFF2-40B4-BE49-F238E27FC236}">
                <a16:creationId xmlns:a16="http://schemas.microsoft.com/office/drawing/2014/main" id="{62EA886B-BC65-F861-7715-1088E8C2C622}"/>
              </a:ext>
            </a:extLst>
          </p:cNvPr>
          <p:cNvGrpSpPr/>
          <p:nvPr/>
        </p:nvGrpSpPr>
        <p:grpSpPr>
          <a:xfrm>
            <a:off x="411479" y="2438707"/>
            <a:ext cx="3840481" cy="961799"/>
            <a:chOff x="411479" y="2299716"/>
            <a:chExt cx="3840481" cy="961799"/>
          </a:xfrm>
        </p:grpSpPr>
        <p:sp>
          <p:nvSpPr>
            <p:cNvPr id="8" name="Text 6">
              <a:extLst>
                <a:ext uri="{FF2B5EF4-FFF2-40B4-BE49-F238E27FC236}">
                  <a16:creationId xmlns:a16="http://schemas.microsoft.com/office/drawing/2014/main" id="{8E652444-4F67-3C67-0567-CFB9DADE2D08}"/>
                </a:ext>
              </a:extLst>
            </p:cNvPr>
            <p:cNvSpPr/>
            <p:nvPr/>
          </p:nvSpPr>
          <p:spPr>
            <a:xfrm>
              <a:off x="411479" y="2299716"/>
              <a:ext cx="3840480" cy="274320"/>
            </a:xfrm>
            <a:prstGeom prst="rect">
              <a:avLst/>
            </a:prstGeom>
            <a:noFill/>
            <a:ln/>
          </p:spPr>
          <p:txBody>
            <a:bodyPr wrap="square" lIns="0" tIns="0" rIns="0" bIns="0" rtlCol="0" anchor="ctr"/>
            <a:lstStyle/>
            <a:p>
              <a:pPr marL="0" indent="0">
                <a:buNone/>
              </a:pPr>
              <a:r>
                <a:rPr lang="en-US" sz="1300" b="1" dirty="0">
                  <a:solidFill>
                    <a:schemeClr val="accent2"/>
                  </a:solidFill>
                  <a:effectLst>
                    <a:outerShdw blurRad="38100" dist="38100" dir="2700000" algn="tl">
                      <a:srgbClr val="000000">
                        <a:alpha val="43137"/>
                      </a:srgbClr>
                    </a:outerShdw>
                  </a:effectLst>
                  <a:latin typeface="Trebuchet MS" pitchFamily="34" charset="0"/>
                  <a:ea typeface="Trebuchet MS" pitchFamily="34" charset="-122"/>
                  <a:cs typeface="Trebuchet MS" pitchFamily="34" charset="-120"/>
                </a:rPr>
                <a:t>Why it works</a:t>
              </a:r>
              <a:endParaRPr lang="en-US" sz="1300" dirty="0">
                <a:solidFill>
                  <a:schemeClr val="accent2"/>
                </a:solidFill>
                <a:effectLst>
                  <a:outerShdw blurRad="38100" dist="38100" dir="2700000" algn="tl">
                    <a:srgbClr val="000000">
                      <a:alpha val="43137"/>
                    </a:srgbClr>
                  </a:outerShdw>
                </a:effectLst>
              </a:endParaRPr>
            </a:p>
          </p:txBody>
        </p:sp>
        <p:sp>
          <p:nvSpPr>
            <p:cNvPr id="51" name="TextBox 50">
              <a:extLst>
                <a:ext uri="{FF2B5EF4-FFF2-40B4-BE49-F238E27FC236}">
                  <a16:creationId xmlns:a16="http://schemas.microsoft.com/office/drawing/2014/main" id="{39A0F0A4-9848-2C1E-E439-A4FAA690C873}"/>
                </a:ext>
              </a:extLst>
            </p:cNvPr>
            <p:cNvSpPr txBox="1"/>
            <p:nvPr/>
          </p:nvSpPr>
          <p:spPr>
            <a:xfrm>
              <a:off x="502920" y="2615184"/>
              <a:ext cx="3749040" cy="646331"/>
            </a:xfrm>
            <a:prstGeom prst="rect">
              <a:avLst/>
            </a:prstGeom>
            <a:noFill/>
          </p:spPr>
          <p:txBody>
            <a:bodyPr wrap="square" rtlCol="0">
              <a:spAutoFit/>
            </a:bodyPr>
            <a:lstStyle/>
            <a:p>
              <a:r>
                <a:rPr lang="en-US" sz="1200" dirty="0">
                  <a:solidFill>
                    <a:srgbClr val="64748B"/>
                  </a:solidFill>
                  <a:latin typeface="Candara" panose="020E0502030303020204" pitchFamily="34" charset="0"/>
                  <a:ea typeface="Calibri" pitchFamily="34" charset="-122"/>
                  <a:cs typeface="Calibri" pitchFamily="34" charset="-120"/>
                </a:rPr>
                <a:t>If a model can still produce correct and detailed understand from partial and/or distorted data, it must understand the hidden correlation in data well.</a:t>
              </a:r>
              <a:endParaRPr lang="en-US" sz="1200" dirty="0">
                <a:latin typeface="Candara" panose="020E0502030303020204" pitchFamily="34" charset="0"/>
              </a:endParaRPr>
            </a:p>
          </p:txBody>
        </p:sp>
      </p:grpSp>
      <p:grpSp>
        <p:nvGrpSpPr>
          <p:cNvPr id="102" name="Group 101">
            <a:extLst>
              <a:ext uri="{FF2B5EF4-FFF2-40B4-BE49-F238E27FC236}">
                <a16:creationId xmlns:a16="http://schemas.microsoft.com/office/drawing/2014/main" id="{829E7AB9-DE69-930A-BA39-43314223AFB6}"/>
              </a:ext>
            </a:extLst>
          </p:cNvPr>
          <p:cNvGrpSpPr/>
          <p:nvPr/>
        </p:nvGrpSpPr>
        <p:grpSpPr>
          <a:xfrm>
            <a:off x="411480" y="3665821"/>
            <a:ext cx="3840480" cy="1234440"/>
            <a:chOff x="411480" y="3665821"/>
            <a:chExt cx="3840480" cy="1234440"/>
          </a:xfrm>
        </p:grpSpPr>
        <p:sp>
          <p:nvSpPr>
            <p:cNvPr id="10" name="Shape 8">
              <a:extLst>
                <a:ext uri="{FF2B5EF4-FFF2-40B4-BE49-F238E27FC236}">
                  <a16:creationId xmlns:a16="http://schemas.microsoft.com/office/drawing/2014/main" id="{83FC3679-4EEC-8876-8E6E-24F2403C6B61}"/>
                </a:ext>
              </a:extLst>
            </p:cNvPr>
            <p:cNvSpPr/>
            <p:nvPr/>
          </p:nvSpPr>
          <p:spPr>
            <a:xfrm>
              <a:off x="411480" y="3665821"/>
              <a:ext cx="3840480" cy="1234440"/>
            </a:xfrm>
            <a:prstGeom prst="rect">
              <a:avLst/>
            </a:prstGeom>
            <a:solidFill>
              <a:schemeClr val="accent2">
                <a:lumMod val="40000"/>
                <a:lumOff val="60000"/>
              </a:schemeClr>
            </a:solidFill>
            <a:ln w="12700">
              <a:noFill/>
              <a:prstDash val="solid"/>
            </a:ln>
            <a:effectLst>
              <a:outerShdw blurRad="76200" dist="25400" dir="8100000" algn="bl" rotWithShape="0">
                <a:srgbClr val="000000">
                  <a:alpha val="6000"/>
                </a:srgbClr>
              </a:outerShdw>
            </a:effectLst>
          </p:spPr>
          <p:txBody>
            <a:bodyPr/>
            <a:lstStyle/>
            <a:p>
              <a:endParaRPr lang="en-US"/>
            </a:p>
          </p:txBody>
        </p:sp>
        <p:sp>
          <p:nvSpPr>
            <p:cNvPr id="11" name="Text 9">
              <a:extLst>
                <a:ext uri="{FF2B5EF4-FFF2-40B4-BE49-F238E27FC236}">
                  <a16:creationId xmlns:a16="http://schemas.microsoft.com/office/drawing/2014/main" id="{7137CB8B-24CC-A1D7-C0F9-5CA4EB7B7123}"/>
                </a:ext>
              </a:extLst>
            </p:cNvPr>
            <p:cNvSpPr/>
            <p:nvPr/>
          </p:nvSpPr>
          <p:spPr>
            <a:xfrm>
              <a:off x="594360" y="3739843"/>
              <a:ext cx="1410286" cy="256032"/>
            </a:xfrm>
            <a:prstGeom prst="rect">
              <a:avLst/>
            </a:prstGeom>
            <a:noFill/>
            <a:ln/>
          </p:spPr>
          <p:txBody>
            <a:bodyPr wrap="square" lIns="0" tIns="0" rIns="0" bIns="0" rtlCol="0" anchor="ctr"/>
            <a:lstStyle/>
            <a:p>
              <a:pPr marL="0" indent="0">
                <a:buNone/>
              </a:pPr>
              <a:r>
                <a:rPr lang="en-US" sz="1100" b="1" dirty="0">
                  <a:solidFill>
                    <a:schemeClr val="accent6"/>
                  </a:solidFill>
                  <a:latin typeface="Calibri" pitchFamily="34" charset="0"/>
                  <a:ea typeface="Calibri" pitchFamily="34" charset="-122"/>
                  <a:cs typeface="Calibri" pitchFamily="34" charset="-120"/>
                </a:rPr>
                <a:t>Examples ML Models</a:t>
              </a:r>
              <a:endParaRPr lang="en-US" sz="1100" dirty="0">
                <a:solidFill>
                  <a:schemeClr val="accent6"/>
                </a:solidFill>
              </a:endParaRPr>
            </a:p>
          </p:txBody>
        </p:sp>
        <p:sp>
          <p:nvSpPr>
            <p:cNvPr id="52" name="TextBox 51">
              <a:extLst>
                <a:ext uri="{FF2B5EF4-FFF2-40B4-BE49-F238E27FC236}">
                  <a16:creationId xmlns:a16="http://schemas.microsoft.com/office/drawing/2014/main" id="{3BD9DF40-0692-D6F3-2311-DBC765D30BF4}"/>
                </a:ext>
              </a:extLst>
            </p:cNvPr>
            <p:cNvSpPr txBox="1"/>
            <p:nvPr/>
          </p:nvSpPr>
          <p:spPr>
            <a:xfrm>
              <a:off x="457200" y="4031528"/>
              <a:ext cx="3749038" cy="830997"/>
            </a:xfrm>
            <a:prstGeom prst="rect">
              <a:avLst/>
            </a:prstGeom>
            <a:noFill/>
          </p:spPr>
          <p:txBody>
            <a:bodyPr wrap="square" rtlCol="0">
              <a:spAutoFit/>
            </a:bodyPr>
            <a:lstStyle/>
            <a:p>
              <a:pPr marL="342900" indent="-342900">
                <a:buSzPct val="100000"/>
                <a:buChar char="•"/>
              </a:pPr>
              <a:r>
                <a:rPr lang="en-US" sz="1200" dirty="0">
                  <a:solidFill>
                    <a:srgbClr val="1E293B"/>
                  </a:solidFill>
                  <a:latin typeface="Candara" panose="020E0502030303020204" pitchFamily="34" charset="0"/>
                  <a:ea typeface="Calibri" pitchFamily="34" charset="-122"/>
                  <a:cs typeface="Calibri" pitchFamily="34" charset="-120"/>
                </a:rPr>
                <a:t>DINO / DINOv2 — vision transformers</a:t>
              </a:r>
            </a:p>
            <a:p>
              <a:pPr marL="342900" indent="-342900">
                <a:buSzPct val="100000"/>
                <a:buFontTx/>
                <a:buChar char="•"/>
              </a:pPr>
              <a:r>
                <a:rPr lang="en-US" sz="1200" dirty="0" err="1">
                  <a:solidFill>
                    <a:srgbClr val="1E293B"/>
                  </a:solidFill>
                  <a:latin typeface="Candara" panose="020E0502030303020204" pitchFamily="34" charset="0"/>
                  <a:ea typeface="Calibri" pitchFamily="34" charset="-122"/>
                  <a:cs typeface="Calibri" pitchFamily="34" charset="-120"/>
                </a:rPr>
                <a:t>SwAV</a:t>
              </a:r>
              <a:r>
                <a:rPr lang="en-US" sz="1200" dirty="0">
                  <a:solidFill>
                    <a:srgbClr val="1E293B"/>
                  </a:solidFill>
                  <a:latin typeface="Candara" panose="020E0502030303020204" pitchFamily="34" charset="0"/>
                  <a:ea typeface="Calibri" pitchFamily="34" charset="-122"/>
                  <a:cs typeface="Calibri" pitchFamily="34" charset="-120"/>
                </a:rPr>
                <a:t> — clustering with prototypes</a:t>
              </a:r>
            </a:p>
            <a:p>
              <a:pPr marL="342900" indent="-342900">
                <a:buSzPct val="100000"/>
                <a:buFontTx/>
                <a:buChar char="•"/>
              </a:pPr>
              <a:r>
                <a:rPr lang="en-US" sz="1200" b="1" dirty="0">
                  <a:solidFill>
                    <a:srgbClr val="1E293B"/>
                  </a:solidFill>
                  <a:latin typeface="Candara" panose="020E0502030303020204" pitchFamily="34" charset="0"/>
                  <a:ea typeface="Calibri" pitchFamily="34" charset="-122"/>
                  <a:cs typeface="Calibri" pitchFamily="34" charset="-120"/>
                </a:rPr>
                <a:t>Panda — particle trajectory prototypes in </a:t>
              </a:r>
              <a:r>
                <a:rPr lang="en-US" sz="1200" b="1" dirty="0" err="1">
                  <a:solidFill>
                    <a:srgbClr val="1E293B"/>
                  </a:solidFill>
                  <a:latin typeface="Candara" panose="020E0502030303020204" pitchFamily="34" charset="0"/>
                  <a:ea typeface="Calibri" pitchFamily="34" charset="-122"/>
                  <a:cs typeface="Calibri" pitchFamily="34" charset="-120"/>
                </a:rPr>
                <a:t>LArTPC</a:t>
              </a:r>
              <a:endParaRPr lang="en-US" sz="1200" b="1" dirty="0">
                <a:latin typeface="Candara" panose="020E0502030303020204" pitchFamily="34" charset="0"/>
              </a:endParaRPr>
            </a:p>
          </p:txBody>
        </p:sp>
      </p:grpSp>
      <p:pic>
        <p:nvPicPr>
          <p:cNvPr id="56" name="Picture 55">
            <a:extLst>
              <a:ext uri="{FF2B5EF4-FFF2-40B4-BE49-F238E27FC236}">
                <a16:creationId xmlns:a16="http://schemas.microsoft.com/office/drawing/2014/main" id="{270E4E04-244F-731C-5871-0494B2618328}"/>
              </a:ext>
            </a:extLst>
          </p:cNvPr>
          <p:cNvPicPr>
            <a:picLocks noChangeAspect="1"/>
          </p:cNvPicPr>
          <p:nvPr/>
        </p:nvPicPr>
        <p:blipFill>
          <a:blip r:embed="rId3"/>
          <a:stretch>
            <a:fillRect/>
          </a:stretch>
        </p:blipFill>
        <p:spPr>
          <a:xfrm>
            <a:off x="4461803" y="1252728"/>
            <a:ext cx="1275171" cy="1275171"/>
          </a:xfrm>
          <a:prstGeom prst="rect">
            <a:avLst/>
          </a:prstGeom>
        </p:spPr>
      </p:pic>
      <p:grpSp>
        <p:nvGrpSpPr>
          <p:cNvPr id="100" name="Group 99">
            <a:extLst>
              <a:ext uri="{FF2B5EF4-FFF2-40B4-BE49-F238E27FC236}">
                <a16:creationId xmlns:a16="http://schemas.microsoft.com/office/drawing/2014/main" id="{FDFC28E8-A7DB-B90B-9A61-F06D8E65D7AE}"/>
              </a:ext>
            </a:extLst>
          </p:cNvPr>
          <p:cNvGrpSpPr/>
          <p:nvPr/>
        </p:nvGrpSpPr>
        <p:grpSpPr>
          <a:xfrm>
            <a:off x="5736974" y="1197816"/>
            <a:ext cx="3238213" cy="1384995"/>
            <a:chOff x="5736974" y="1197816"/>
            <a:chExt cx="3238213" cy="1384995"/>
          </a:xfrm>
        </p:grpSpPr>
        <p:sp>
          <p:nvSpPr>
            <p:cNvPr id="57" name="Rectangle: Rounded Corners 56">
              <a:extLst>
                <a:ext uri="{FF2B5EF4-FFF2-40B4-BE49-F238E27FC236}">
                  <a16:creationId xmlns:a16="http://schemas.microsoft.com/office/drawing/2014/main" id="{27AAC1A1-544E-D686-E5EE-BB878031A33A}"/>
                </a:ext>
              </a:extLst>
            </p:cNvPr>
            <p:cNvSpPr/>
            <p:nvPr/>
          </p:nvSpPr>
          <p:spPr>
            <a:xfrm>
              <a:off x="6058336" y="1567468"/>
              <a:ext cx="1026941" cy="645689"/>
            </a:xfrm>
            <a:prstGeom prst="roundRect">
              <a:avLst/>
            </a:prstGeom>
            <a:ln w="28575">
              <a:solidFill>
                <a:srgbClr val="FFC000"/>
              </a:solidFill>
            </a:ln>
            <a:effectLst>
              <a:outerShdw blurRad="50800" dist="38100" dir="2700000" algn="tl" rotWithShape="0">
                <a:prstClr val="black">
                  <a:alpha val="40000"/>
                </a:prstClr>
              </a:outerShdw>
            </a:effectLst>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sz="1400" dirty="0">
                  <a:latin typeface="Candara" panose="020E0502030303020204" pitchFamily="34" charset="0"/>
                </a:rPr>
                <a:t>Teacher model</a:t>
              </a:r>
            </a:p>
          </p:txBody>
        </p:sp>
        <p:sp>
          <p:nvSpPr>
            <p:cNvPr id="58" name="TextBox 57">
              <a:extLst>
                <a:ext uri="{FF2B5EF4-FFF2-40B4-BE49-F238E27FC236}">
                  <a16:creationId xmlns:a16="http://schemas.microsoft.com/office/drawing/2014/main" id="{327D66BB-28D0-C695-D428-0EFF8F48B168}"/>
                </a:ext>
              </a:extLst>
            </p:cNvPr>
            <p:cNvSpPr txBox="1"/>
            <p:nvPr/>
          </p:nvSpPr>
          <p:spPr>
            <a:xfrm>
              <a:off x="7406640" y="1197816"/>
              <a:ext cx="1568547" cy="1384995"/>
            </a:xfrm>
            <a:prstGeom prst="rect">
              <a:avLst/>
            </a:prstGeom>
            <a:solidFill>
              <a:schemeClr val="accent6">
                <a:lumMod val="20000"/>
                <a:lumOff val="80000"/>
              </a:schemeClr>
            </a:solidFill>
          </p:spPr>
          <p:txBody>
            <a:bodyPr wrap="square" rtlCol="0">
              <a:spAutoFit/>
            </a:bodyPr>
            <a:lstStyle/>
            <a:p>
              <a:r>
                <a:rPr lang="en-US" sz="1200" dirty="0">
                  <a:latin typeface="Candara" panose="020E0502030303020204" pitchFamily="34" charset="0"/>
                </a:rPr>
                <a:t>A young tabby cat with white chest sitting on the ground in the Sphinx pose. Its eyes are widely open with narrow pupils…</a:t>
              </a:r>
            </a:p>
          </p:txBody>
        </p:sp>
        <p:cxnSp>
          <p:nvCxnSpPr>
            <p:cNvPr id="60" name="Straight Arrow Connector 59">
              <a:extLst>
                <a:ext uri="{FF2B5EF4-FFF2-40B4-BE49-F238E27FC236}">
                  <a16:creationId xmlns:a16="http://schemas.microsoft.com/office/drawing/2014/main" id="{3CD519AC-3410-268F-0E54-BB97CC213C89}"/>
                </a:ext>
              </a:extLst>
            </p:cNvPr>
            <p:cNvCxnSpPr>
              <a:stCxn id="56" idx="3"/>
              <a:endCxn id="57" idx="1"/>
            </p:cNvCxnSpPr>
            <p:nvPr/>
          </p:nvCxnSpPr>
          <p:spPr>
            <a:xfrm flipV="1">
              <a:off x="5736974" y="1890313"/>
              <a:ext cx="321362"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2" name="Straight Arrow Connector 61">
              <a:extLst>
                <a:ext uri="{FF2B5EF4-FFF2-40B4-BE49-F238E27FC236}">
                  <a16:creationId xmlns:a16="http://schemas.microsoft.com/office/drawing/2014/main" id="{A7A413B1-6E61-0F20-422E-439C0AD95D90}"/>
                </a:ext>
              </a:extLst>
            </p:cNvPr>
            <p:cNvCxnSpPr>
              <a:cxnSpLocks/>
              <a:stCxn id="57" idx="3"/>
              <a:endCxn id="58" idx="1"/>
            </p:cNvCxnSpPr>
            <p:nvPr/>
          </p:nvCxnSpPr>
          <p:spPr>
            <a:xfrm>
              <a:off x="7085277" y="1890313"/>
              <a:ext cx="321363"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pic>
        <p:nvPicPr>
          <p:cNvPr id="67" name="Picture 66">
            <a:extLst>
              <a:ext uri="{FF2B5EF4-FFF2-40B4-BE49-F238E27FC236}">
                <a16:creationId xmlns:a16="http://schemas.microsoft.com/office/drawing/2014/main" id="{0289EAC6-778C-AEB1-2BF1-58B1A5843FFC}"/>
              </a:ext>
            </a:extLst>
          </p:cNvPr>
          <p:cNvPicPr>
            <a:picLocks noChangeAspect="1"/>
          </p:cNvPicPr>
          <p:nvPr/>
        </p:nvPicPr>
        <p:blipFill>
          <a:blip r:embed="rId4">
            <a:extLst>
              <a:ext uri="{BEBA8EAE-BF5A-486C-A8C5-ECC9F3942E4B}">
                <a14:imgProps xmlns:a14="http://schemas.microsoft.com/office/drawing/2010/main">
                  <a14:imgLayer r:embed="rId5">
                    <a14:imgEffect>
                      <a14:artisticBlur/>
                    </a14:imgEffect>
                  </a14:imgLayer>
                </a14:imgProps>
              </a:ext>
            </a:extLst>
          </a:blip>
          <a:srcRect l="1" t="16391" r="47169" b="16859"/>
          <a:stretch>
            <a:fillRect/>
          </a:stretch>
        </p:blipFill>
        <p:spPr>
          <a:xfrm>
            <a:off x="4461803" y="2671892"/>
            <a:ext cx="1275171" cy="1611149"/>
          </a:xfrm>
          <a:prstGeom prst="rect">
            <a:avLst/>
          </a:prstGeom>
        </p:spPr>
      </p:pic>
      <p:grpSp>
        <p:nvGrpSpPr>
          <p:cNvPr id="101" name="Group 100">
            <a:extLst>
              <a:ext uri="{FF2B5EF4-FFF2-40B4-BE49-F238E27FC236}">
                <a16:creationId xmlns:a16="http://schemas.microsoft.com/office/drawing/2014/main" id="{46EC6B28-CA7F-C97F-0B7E-695B097DD613}"/>
              </a:ext>
            </a:extLst>
          </p:cNvPr>
          <p:cNvGrpSpPr/>
          <p:nvPr/>
        </p:nvGrpSpPr>
        <p:grpSpPr>
          <a:xfrm>
            <a:off x="5736974" y="3061967"/>
            <a:ext cx="3238210" cy="830997"/>
            <a:chOff x="5736974" y="3061967"/>
            <a:chExt cx="3238210" cy="830997"/>
          </a:xfrm>
        </p:grpSpPr>
        <p:sp>
          <p:nvSpPr>
            <p:cNvPr id="68" name="Rectangle: Rounded Corners 67">
              <a:extLst>
                <a:ext uri="{FF2B5EF4-FFF2-40B4-BE49-F238E27FC236}">
                  <a16:creationId xmlns:a16="http://schemas.microsoft.com/office/drawing/2014/main" id="{29B74A61-6F95-2F6D-4FEA-CEFF09EFEC37}"/>
                </a:ext>
              </a:extLst>
            </p:cNvPr>
            <p:cNvSpPr/>
            <p:nvPr/>
          </p:nvSpPr>
          <p:spPr>
            <a:xfrm>
              <a:off x="6058335" y="3154622"/>
              <a:ext cx="1026941" cy="645689"/>
            </a:xfrm>
            <a:prstGeom prst="roundRect">
              <a:avLst/>
            </a:prstGeom>
            <a:solidFill>
              <a:schemeClr val="accent2">
                <a:lumMod val="40000"/>
                <a:lumOff val="60000"/>
              </a:schemeClr>
            </a:solidFill>
            <a:ln w="28575">
              <a:solidFill>
                <a:srgbClr val="00B0F0"/>
              </a:solidFill>
            </a:ln>
            <a:effectLst>
              <a:outerShdw blurRad="50800" dist="38100" dir="2700000" algn="tl" rotWithShape="0">
                <a:prstClr val="black">
                  <a:alpha val="40000"/>
                </a:prstClr>
              </a:outerShdw>
            </a:effectLst>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sz="1400" dirty="0">
                  <a:solidFill>
                    <a:schemeClr val="accent5">
                      <a:lumMod val="75000"/>
                    </a:schemeClr>
                  </a:solidFill>
                  <a:latin typeface="Candara" panose="020E0502030303020204" pitchFamily="34" charset="0"/>
                </a:rPr>
                <a:t>Student model</a:t>
              </a:r>
            </a:p>
          </p:txBody>
        </p:sp>
        <p:cxnSp>
          <p:nvCxnSpPr>
            <p:cNvPr id="71" name="Straight Arrow Connector 70">
              <a:extLst>
                <a:ext uri="{FF2B5EF4-FFF2-40B4-BE49-F238E27FC236}">
                  <a16:creationId xmlns:a16="http://schemas.microsoft.com/office/drawing/2014/main" id="{6513C103-112D-B846-B242-46888542ACAD}"/>
                </a:ext>
              </a:extLst>
            </p:cNvPr>
            <p:cNvCxnSpPr>
              <a:cxnSpLocks/>
              <a:stCxn id="67" idx="3"/>
              <a:endCxn id="68" idx="1"/>
            </p:cNvCxnSpPr>
            <p:nvPr/>
          </p:nvCxnSpPr>
          <p:spPr>
            <a:xfrm>
              <a:off x="5736974" y="3477467"/>
              <a:ext cx="32136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75" name="Straight Arrow Connector 74">
              <a:extLst>
                <a:ext uri="{FF2B5EF4-FFF2-40B4-BE49-F238E27FC236}">
                  <a16:creationId xmlns:a16="http://schemas.microsoft.com/office/drawing/2014/main" id="{65A83036-DF87-ED71-B530-296977C589C5}"/>
                </a:ext>
              </a:extLst>
            </p:cNvPr>
            <p:cNvCxnSpPr>
              <a:cxnSpLocks/>
              <a:stCxn id="68" idx="3"/>
              <a:endCxn id="77" idx="1"/>
            </p:cNvCxnSpPr>
            <p:nvPr/>
          </p:nvCxnSpPr>
          <p:spPr>
            <a:xfrm flipV="1">
              <a:off x="7085276" y="3477466"/>
              <a:ext cx="321361"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7" name="TextBox 76">
              <a:extLst>
                <a:ext uri="{FF2B5EF4-FFF2-40B4-BE49-F238E27FC236}">
                  <a16:creationId xmlns:a16="http://schemas.microsoft.com/office/drawing/2014/main" id="{F08037BA-FC7E-907B-3631-43B282199BAE}"/>
                </a:ext>
              </a:extLst>
            </p:cNvPr>
            <p:cNvSpPr txBox="1"/>
            <p:nvPr/>
          </p:nvSpPr>
          <p:spPr>
            <a:xfrm>
              <a:off x="7406637" y="3061967"/>
              <a:ext cx="1568547" cy="830997"/>
            </a:xfrm>
            <a:prstGeom prst="rect">
              <a:avLst/>
            </a:prstGeom>
            <a:solidFill>
              <a:schemeClr val="accent2">
                <a:lumMod val="20000"/>
                <a:lumOff val="80000"/>
              </a:schemeClr>
            </a:solidFill>
          </p:spPr>
          <p:txBody>
            <a:bodyPr wrap="square" rtlCol="0">
              <a:spAutoFit/>
            </a:bodyPr>
            <a:lstStyle/>
            <a:p>
              <a:r>
                <a:rPr lang="en-US" sz="1200" dirty="0">
                  <a:latin typeface="Candara" panose="020E0502030303020204" pitchFamily="34" charset="0"/>
                </a:rPr>
                <a:t>A  cat with white chest sitting on the ground. Its eyes are widely open.</a:t>
              </a:r>
            </a:p>
          </p:txBody>
        </p:sp>
      </p:grpSp>
      <p:grpSp>
        <p:nvGrpSpPr>
          <p:cNvPr id="99" name="Group 98">
            <a:extLst>
              <a:ext uri="{FF2B5EF4-FFF2-40B4-BE49-F238E27FC236}">
                <a16:creationId xmlns:a16="http://schemas.microsoft.com/office/drawing/2014/main" id="{593274D4-40B5-2522-C96A-E6E56FE153CD}"/>
              </a:ext>
            </a:extLst>
          </p:cNvPr>
          <p:cNvGrpSpPr/>
          <p:nvPr/>
        </p:nvGrpSpPr>
        <p:grpSpPr>
          <a:xfrm>
            <a:off x="4401084" y="4474862"/>
            <a:ext cx="4603333" cy="366601"/>
            <a:chOff x="4461803" y="4446430"/>
            <a:chExt cx="4603333" cy="366601"/>
          </a:xfrm>
        </p:grpSpPr>
        <mc:AlternateContent xmlns:mc="http://schemas.openxmlformats.org/markup-compatibility/2006" xmlns:a14="http://schemas.microsoft.com/office/drawing/2010/main">
          <mc:Choice Requires="a14">
            <p:sp>
              <p:nvSpPr>
                <p:cNvPr id="82" name="Rectangle: Rounded Corners 81">
                  <a:extLst>
                    <a:ext uri="{FF2B5EF4-FFF2-40B4-BE49-F238E27FC236}">
                      <a16:creationId xmlns:a16="http://schemas.microsoft.com/office/drawing/2014/main" id="{E3B9C283-CCE4-95CB-C55B-E5CFE7A5B8DC}"/>
                    </a:ext>
                  </a:extLst>
                </p:cNvPr>
                <p:cNvSpPr/>
                <p:nvPr/>
              </p:nvSpPr>
              <p:spPr>
                <a:xfrm>
                  <a:off x="4461803" y="4447271"/>
                  <a:ext cx="1188720" cy="365760"/>
                </a:xfrm>
                <a:prstGeom prst="roundRect">
                  <a:avLst/>
                </a:prstGeom>
                <a:ln w="12700">
                  <a:solidFill>
                    <a:srgbClr val="FFC000"/>
                  </a:solidFill>
                </a:ln>
                <a:effectLst>
                  <a:outerShdw blurRad="50800" dist="38100" dir="2700000" algn="tl" rotWithShape="0">
                    <a:prstClr val="black">
                      <a:alpha val="40000"/>
                    </a:prstClr>
                  </a:outerShdw>
                </a:effectLst>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sz="1000" dirty="0">
                      <a:latin typeface="Candara" panose="020E0502030303020204" pitchFamily="34" charset="0"/>
                    </a:rPr>
                    <a:t>Teacher model at time step </a:t>
                  </a:r>
                  <a14:m>
                    <m:oMath xmlns:m="http://schemas.openxmlformats.org/officeDocument/2006/math">
                      <m:r>
                        <a:rPr lang="en-US" sz="1000" b="0" i="1" smtClean="0">
                          <a:latin typeface="Cambria Math" panose="02040503050406030204" pitchFamily="18" charset="0"/>
                        </a:rPr>
                        <m:t>𝑖</m:t>
                      </m:r>
                    </m:oMath>
                  </a14:m>
                  <a:endParaRPr lang="en-US" sz="1000" b="0" dirty="0">
                    <a:latin typeface="Candara" panose="020E0502030303020204" pitchFamily="34" charset="0"/>
                  </a:endParaRPr>
                </a:p>
              </p:txBody>
            </p:sp>
          </mc:Choice>
          <mc:Fallback xmlns="">
            <p:sp>
              <p:nvSpPr>
                <p:cNvPr id="82" name="Rectangle: Rounded Corners 81">
                  <a:extLst>
                    <a:ext uri="{FF2B5EF4-FFF2-40B4-BE49-F238E27FC236}">
                      <a16:creationId xmlns:a16="http://schemas.microsoft.com/office/drawing/2014/main" id="{E3B9C283-CCE4-95CB-C55B-E5CFE7A5B8DC}"/>
                    </a:ext>
                  </a:extLst>
                </p:cNvPr>
                <p:cNvSpPr>
                  <a:spLocks noRot="1" noChangeAspect="1" noMove="1" noResize="1" noEditPoints="1" noAdjustHandles="1" noChangeArrowheads="1" noChangeShapeType="1" noTextEdit="1"/>
                </p:cNvSpPr>
                <p:nvPr/>
              </p:nvSpPr>
              <p:spPr>
                <a:xfrm>
                  <a:off x="4461803" y="4447271"/>
                  <a:ext cx="1188720" cy="365760"/>
                </a:xfrm>
                <a:prstGeom prst="roundRect">
                  <a:avLst/>
                </a:prstGeom>
                <a:blipFill>
                  <a:blip r:embed="rId6"/>
                  <a:stretch>
                    <a:fillRect/>
                  </a:stretch>
                </a:blipFill>
                <a:ln w="12700">
                  <a:solidFill>
                    <a:srgbClr val="FFC000"/>
                  </a:solidFill>
                </a:ln>
                <a:effectLst>
                  <a:outerShdw blurRad="50800" dist="381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 name="Rectangle: Rounded Corners 82">
                  <a:extLst>
                    <a:ext uri="{FF2B5EF4-FFF2-40B4-BE49-F238E27FC236}">
                      <a16:creationId xmlns:a16="http://schemas.microsoft.com/office/drawing/2014/main" id="{867B2066-1793-444F-0C1D-A196C5D0D3EA}"/>
                    </a:ext>
                  </a:extLst>
                </p:cNvPr>
                <p:cNvSpPr/>
                <p:nvPr/>
              </p:nvSpPr>
              <p:spPr>
                <a:xfrm>
                  <a:off x="6033155" y="4447271"/>
                  <a:ext cx="1114492" cy="365760"/>
                </a:xfrm>
                <a:prstGeom prst="roundRect">
                  <a:avLst/>
                </a:prstGeom>
                <a:solidFill>
                  <a:schemeClr val="accent2">
                    <a:lumMod val="40000"/>
                    <a:lumOff val="60000"/>
                  </a:schemeClr>
                </a:solidFill>
                <a:ln w="12700">
                  <a:solidFill>
                    <a:srgbClr val="00B0F0"/>
                  </a:solidFill>
                </a:ln>
                <a:effectLst>
                  <a:outerShdw blurRad="50800" dist="38100" dir="2700000" algn="tl" rotWithShape="0">
                    <a:prstClr val="black">
                      <a:alpha val="40000"/>
                    </a:prstClr>
                  </a:outerShdw>
                </a:effectLst>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sz="1000" dirty="0">
                      <a:solidFill>
                        <a:schemeClr val="accent5">
                          <a:lumMod val="75000"/>
                        </a:schemeClr>
                      </a:solidFill>
                      <a:latin typeface="Candara" panose="020E0502030303020204" pitchFamily="34" charset="0"/>
                    </a:rPr>
                    <a:t>Student model at time step </a:t>
                  </a:r>
                  <a14:m>
                    <m:oMath xmlns:m="http://schemas.openxmlformats.org/officeDocument/2006/math">
                      <m:r>
                        <a:rPr lang="en-US" sz="1000" b="0" i="1" smtClean="0">
                          <a:solidFill>
                            <a:schemeClr val="accent5">
                              <a:lumMod val="75000"/>
                            </a:schemeClr>
                          </a:solidFill>
                          <a:latin typeface="Cambria Math" panose="02040503050406030204" pitchFamily="18" charset="0"/>
                        </a:rPr>
                        <m:t>𝑖</m:t>
                      </m:r>
                    </m:oMath>
                  </a14:m>
                  <a:endParaRPr lang="en-US" sz="1000" dirty="0">
                    <a:solidFill>
                      <a:schemeClr val="accent5">
                        <a:lumMod val="75000"/>
                      </a:schemeClr>
                    </a:solidFill>
                    <a:latin typeface="Candara" panose="020E0502030303020204" pitchFamily="34" charset="0"/>
                  </a:endParaRPr>
                </a:p>
              </p:txBody>
            </p:sp>
          </mc:Choice>
          <mc:Fallback xmlns="">
            <p:sp>
              <p:nvSpPr>
                <p:cNvPr id="83" name="Rectangle: Rounded Corners 82">
                  <a:extLst>
                    <a:ext uri="{FF2B5EF4-FFF2-40B4-BE49-F238E27FC236}">
                      <a16:creationId xmlns:a16="http://schemas.microsoft.com/office/drawing/2014/main" id="{867B2066-1793-444F-0C1D-A196C5D0D3EA}"/>
                    </a:ext>
                  </a:extLst>
                </p:cNvPr>
                <p:cNvSpPr>
                  <a:spLocks noRot="1" noChangeAspect="1" noMove="1" noResize="1" noEditPoints="1" noAdjustHandles="1" noChangeArrowheads="1" noChangeShapeType="1" noTextEdit="1"/>
                </p:cNvSpPr>
                <p:nvPr/>
              </p:nvSpPr>
              <p:spPr>
                <a:xfrm>
                  <a:off x="6033155" y="4447271"/>
                  <a:ext cx="1114492" cy="365760"/>
                </a:xfrm>
                <a:prstGeom prst="roundRect">
                  <a:avLst/>
                </a:prstGeom>
                <a:blipFill>
                  <a:blip r:embed="rId7"/>
                  <a:stretch>
                    <a:fillRect/>
                  </a:stretch>
                </a:blipFill>
                <a:ln w="12700">
                  <a:solidFill>
                    <a:srgbClr val="00B0F0"/>
                  </a:solidFill>
                </a:ln>
                <a:effectLst>
                  <a:outerShdw blurRad="50800" dist="381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 name="Rectangle: Rounded Corners 83">
                  <a:extLst>
                    <a:ext uri="{FF2B5EF4-FFF2-40B4-BE49-F238E27FC236}">
                      <a16:creationId xmlns:a16="http://schemas.microsoft.com/office/drawing/2014/main" id="{11ED2322-E49C-99C1-F3CA-50DF95173DD8}"/>
                    </a:ext>
                  </a:extLst>
                </p:cNvPr>
                <p:cNvSpPr/>
                <p:nvPr/>
              </p:nvSpPr>
              <p:spPr>
                <a:xfrm>
                  <a:off x="7876416" y="4446430"/>
                  <a:ext cx="1188720" cy="365760"/>
                </a:xfrm>
                <a:prstGeom prst="roundRect">
                  <a:avLst/>
                </a:prstGeom>
                <a:solidFill>
                  <a:schemeClr val="accent2">
                    <a:lumMod val="40000"/>
                    <a:lumOff val="60000"/>
                  </a:schemeClr>
                </a:solidFill>
                <a:ln w="12700">
                  <a:solidFill>
                    <a:srgbClr val="00B0F0"/>
                  </a:solidFill>
                </a:ln>
                <a:effectLst>
                  <a:outerShdw blurRad="50800" dist="38100" dir="2700000" algn="tl" rotWithShape="0">
                    <a:prstClr val="black">
                      <a:alpha val="40000"/>
                    </a:prstClr>
                  </a:outerShdw>
                </a:effectLst>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sz="1000" dirty="0">
                      <a:solidFill>
                        <a:schemeClr val="accent5">
                          <a:lumMod val="75000"/>
                        </a:schemeClr>
                      </a:solidFill>
                      <a:latin typeface="Candara" panose="020E0502030303020204" pitchFamily="34" charset="0"/>
                    </a:rPr>
                    <a:t>Student model at time step </a:t>
                  </a:r>
                  <a14:m>
                    <m:oMath xmlns:m="http://schemas.openxmlformats.org/officeDocument/2006/math">
                      <m:r>
                        <a:rPr lang="en-US" sz="1000" b="0" i="1" smtClean="0">
                          <a:solidFill>
                            <a:schemeClr val="accent5">
                              <a:lumMod val="75000"/>
                            </a:schemeClr>
                          </a:solidFill>
                          <a:latin typeface="Cambria Math" panose="02040503050406030204" pitchFamily="18" charset="0"/>
                        </a:rPr>
                        <m:t>𝑖</m:t>
                      </m:r>
                      <m:r>
                        <a:rPr lang="en-US" sz="1000" b="0" i="0" smtClean="0">
                          <a:solidFill>
                            <a:schemeClr val="accent5">
                              <a:lumMod val="75000"/>
                            </a:schemeClr>
                          </a:solidFill>
                          <a:latin typeface="Cambria Math" panose="02040503050406030204" pitchFamily="18" charset="0"/>
                        </a:rPr>
                        <m:t>−1</m:t>
                      </m:r>
                    </m:oMath>
                  </a14:m>
                  <a:endParaRPr lang="en-US" sz="1000" dirty="0">
                    <a:solidFill>
                      <a:schemeClr val="accent5">
                        <a:lumMod val="75000"/>
                      </a:schemeClr>
                    </a:solidFill>
                    <a:latin typeface="Candara" panose="020E0502030303020204" pitchFamily="34" charset="0"/>
                  </a:endParaRPr>
                </a:p>
              </p:txBody>
            </p:sp>
          </mc:Choice>
          <mc:Fallback xmlns="">
            <p:sp>
              <p:nvSpPr>
                <p:cNvPr id="84" name="Rectangle: Rounded Corners 83">
                  <a:extLst>
                    <a:ext uri="{FF2B5EF4-FFF2-40B4-BE49-F238E27FC236}">
                      <a16:creationId xmlns:a16="http://schemas.microsoft.com/office/drawing/2014/main" id="{11ED2322-E49C-99C1-F3CA-50DF95173DD8}"/>
                    </a:ext>
                  </a:extLst>
                </p:cNvPr>
                <p:cNvSpPr>
                  <a:spLocks noRot="1" noChangeAspect="1" noMove="1" noResize="1" noEditPoints="1" noAdjustHandles="1" noChangeArrowheads="1" noChangeShapeType="1" noTextEdit="1"/>
                </p:cNvSpPr>
                <p:nvPr/>
              </p:nvSpPr>
              <p:spPr>
                <a:xfrm>
                  <a:off x="7876416" y="4446430"/>
                  <a:ext cx="1188720" cy="365760"/>
                </a:xfrm>
                <a:prstGeom prst="roundRect">
                  <a:avLst/>
                </a:prstGeom>
                <a:blipFill>
                  <a:blip r:embed="rId8"/>
                  <a:stretch>
                    <a:fillRect/>
                  </a:stretch>
                </a:blipFill>
                <a:ln w="12700">
                  <a:solidFill>
                    <a:srgbClr val="00B0F0"/>
                  </a:solidFill>
                </a:ln>
                <a:effectLst>
                  <a:outerShdw blurRad="50800" dist="38100" dir="2700000" algn="tl" rotWithShape="0">
                    <a:prstClr val="black">
                      <a:alpha val="40000"/>
                    </a:prstClr>
                  </a:outerShdw>
                </a:effectLst>
              </p:spPr>
              <p:txBody>
                <a:bodyPr/>
                <a:lstStyle/>
                <a:p>
                  <a:r>
                    <a:rPr lang="en-US">
                      <a:noFill/>
                    </a:rPr>
                    <a:t> </a:t>
                  </a:r>
                </a:p>
              </p:txBody>
            </p:sp>
          </mc:Fallback>
        </mc:AlternateContent>
        <p:grpSp>
          <p:nvGrpSpPr>
            <p:cNvPr id="98" name="Group 97">
              <a:extLst>
                <a:ext uri="{FF2B5EF4-FFF2-40B4-BE49-F238E27FC236}">
                  <a16:creationId xmlns:a16="http://schemas.microsoft.com/office/drawing/2014/main" id="{B8BB8F71-AB50-6C7B-5C2A-786AC8B80AA6}"/>
                </a:ext>
              </a:extLst>
            </p:cNvPr>
            <p:cNvGrpSpPr/>
            <p:nvPr/>
          </p:nvGrpSpPr>
          <p:grpSpPr>
            <a:xfrm>
              <a:off x="5676014" y="4478521"/>
              <a:ext cx="373485" cy="292023"/>
              <a:chOff x="5612318" y="4434691"/>
              <a:chExt cx="571164" cy="384468"/>
            </a:xfrm>
          </p:grpSpPr>
          <p:pic>
            <p:nvPicPr>
              <p:cNvPr id="88" name="Picture 87">
                <a:extLst>
                  <a:ext uri="{FF2B5EF4-FFF2-40B4-BE49-F238E27FC236}">
                    <a16:creationId xmlns:a16="http://schemas.microsoft.com/office/drawing/2014/main" id="{C854E940-65DB-FC7C-A91B-294D38E0DE5D}"/>
                  </a:ext>
                </a:extLst>
              </p:cNvPr>
              <p:cNvPicPr>
                <a:picLocks noChangeAspect="1"/>
              </p:cNvPicPr>
              <p:nvPr/>
            </p:nvPicPr>
            <p:blipFill>
              <a:blip r:embed="rId9"/>
              <a:stretch>
                <a:fillRect/>
              </a:stretch>
            </p:blipFill>
            <p:spPr>
              <a:xfrm>
                <a:off x="5612318" y="4447271"/>
                <a:ext cx="323116" cy="371888"/>
              </a:xfrm>
              <a:prstGeom prst="rect">
                <a:avLst/>
              </a:prstGeom>
            </p:spPr>
          </p:pic>
          <p:pic>
            <p:nvPicPr>
              <p:cNvPr id="91" name="Picture 90">
                <a:extLst>
                  <a:ext uri="{FF2B5EF4-FFF2-40B4-BE49-F238E27FC236}">
                    <a16:creationId xmlns:a16="http://schemas.microsoft.com/office/drawing/2014/main" id="{71AC47F6-166A-5BCA-9929-52C1CE4B52D2}"/>
                  </a:ext>
                </a:extLst>
              </p:cNvPr>
              <p:cNvPicPr>
                <a:picLocks noChangeAspect="1"/>
              </p:cNvPicPr>
              <p:nvPr/>
            </p:nvPicPr>
            <p:blipFill>
              <a:blip r:embed="rId10"/>
              <a:stretch>
                <a:fillRect/>
              </a:stretch>
            </p:blipFill>
            <p:spPr>
              <a:xfrm>
                <a:off x="5860366" y="4434691"/>
                <a:ext cx="323116" cy="371888"/>
              </a:xfrm>
              <a:prstGeom prst="rect">
                <a:avLst/>
              </a:prstGeom>
            </p:spPr>
          </p:pic>
        </p:grpSp>
        <p:pic>
          <p:nvPicPr>
            <p:cNvPr id="97" name="Picture 96">
              <a:extLst>
                <a:ext uri="{FF2B5EF4-FFF2-40B4-BE49-F238E27FC236}">
                  <a16:creationId xmlns:a16="http://schemas.microsoft.com/office/drawing/2014/main" id="{F658249D-BD2B-FDA5-C7C7-C1C6965A7FE7}"/>
                </a:ext>
              </a:extLst>
            </p:cNvPr>
            <p:cNvPicPr>
              <a:picLocks noChangeAspect="1"/>
            </p:cNvPicPr>
            <p:nvPr/>
          </p:nvPicPr>
          <p:blipFill>
            <a:blip r:embed="rId11"/>
            <a:stretch>
              <a:fillRect/>
            </a:stretch>
          </p:blipFill>
          <p:spPr>
            <a:xfrm>
              <a:off x="7128821" y="4482595"/>
              <a:ext cx="786653" cy="274320"/>
            </a:xfrm>
            <a:prstGeom prst="rect">
              <a:avLst/>
            </a:prstGeom>
          </p:spPr>
        </p:pic>
      </p:grpSp>
    </p:spTree>
    <p:extLst>
      <p:ext uri="{BB962C8B-B14F-4D97-AF65-F5344CB8AC3E}">
        <p14:creationId xmlns:p14="http://schemas.microsoft.com/office/powerpoint/2010/main" val="4181781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37" fill="hold" nodeType="click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barn(outVertical)">
                                      <p:cBhvr>
                                        <p:cTn id="13" dur="500"/>
                                        <p:tgtEl>
                                          <p:spTgt spid="5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wipe(left)">
                                      <p:cBhvr>
                                        <p:cTn id="18" dur="500"/>
                                        <p:tgtEl>
                                          <p:spTgt spid="100"/>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37" fill="hold" nodeType="click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barn(outVertical)">
                                      <p:cBhvr>
                                        <p:cTn id="23" dur="500"/>
                                        <p:tgtEl>
                                          <p:spTgt spid="6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101"/>
                                        </p:tgtEl>
                                        <p:attrNameLst>
                                          <p:attrName>style.visibility</p:attrName>
                                        </p:attrNameLst>
                                      </p:cBhvr>
                                      <p:to>
                                        <p:strVal val="visible"/>
                                      </p:to>
                                    </p:set>
                                    <p:animEffect transition="in" filter="wipe(left)">
                                      <p:cBhvr>
                                        <p:cTn id="28" dur="500"/>
                                        <p:tgtEl>
                                          <p:spTgt spid="101"/>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99"/>
                                        </p:tgtEl>
                                        <p:attrNameLst>
                                          <p:attrName>style.visibility</p:attrName>
                                        </p:attrNameLst>
                                      </p:cBhvr>
                                      <p:to>
                                        <p:strVal val="visible"/>
                                      </p:to>
                                    </p:set>
                                    <p:animEffect transition="in" filter="randombar(horizontal)">
                                      <p:cBhvr>
                                        <p:cTn id="33" dur="500"/>
                                        <p:tgtEl>
                                          <p:spTgt spid="99"/>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89561e60-dc75-4c28-a1c9-2e8d8870196b}" enabled="0" method="" siteId="{89561e60-dc75-4c28-a1c9-2e8d8870196b}" removed="1"/>
</clbl:labelList>
</file>

<file path=docProps/app.xml><?xml version="1.0" encoding="utf-8"?>
<Properties xmlns="http://schemas.openxmlformats.org/officeDocument/2006/extended-properties" xmlns:vt="http://schemas.openxmlformats.org/officeDocument/2006/docPropsVTypes">
  <TotalTime>505</TotalTime>
  <Words>1592</Words>
  <Application>Microsoft Office PowerPoint</Application>
  <PresentationFormat>On-screen Show (16:9)</PresentationFormat>
  <Paragraphs>231</Paragraphs>
  <Slides>22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Cambria Math</vt:lpstr>
      <vt:lpstr>Candara</vt:lpstr>
      <vt:lpstr>Trebuchet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Beyond Task-Specific Models</dc:title>
  <dc:subject>PptxGenJS Presentation</dc:subject>
  <dc:creator>PptxGenJS</dc:creator>
  <cp:lastModifiedBy>Huang, Yi</cp:lastModifiedBy>
  <cp:revision>1</cp:revision>
  <dcterms:created xsi:type="dcterms:W3CDTF">2026-04-08T21:50:39Z</dcterms:created>
  <dcterms:modified xsi:type="dcterms:W3CDTF">2026-04-27T02:22:16Z</dcterms:modified>
</cp:coreProperties>
</file>